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Open Sans Bold" charset="1" panose="020B0806030504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14.pn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14.pn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14.pn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14.pn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99739" y="7617455"/>
            <a:ext cx="8649890" cy="92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3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COMANDOS PARA JOGAR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12195510" cy="6851410"/>
          </a:xfrm>
          <a:custGeom>
            <a:avLst/>
            <a:gdLst/>
            <a:ahLst/>
            <a:cxnLst/>
            <a:rect r="r" b="b" t="t" l="l"/>
            <a:pathLst>
              <a:path h="6851410" w="12195510">
                <a:moveTo>
                  <a:pt x="0" y="0"/>
                </a:moveTo>
                <a:lnTo>
                  <a:pt x="12195511" y="0"/>
                </a:lnTo>
                <a:lnTo>
                  <a:pt x="12195511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36800" y="0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71955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02310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285065" y="35083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936800" y="1143503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1178586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502310" y="1178586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285065" y="1178586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936800" y="230214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8502310" y="2337229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285065" y="2337229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9719555" y="3460788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7" id="16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0" id="17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1" id="171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3" id="17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6" id="17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9" id="17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12154044" y="0"/>
            <a:ext cx="6133956" cy="6851410"/>
            <a:chOff x="0" y="0"/>
            <a:chExt cx="1615527" cy="1804487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1615527" cy="1804487"/>
            </a:xfrm>
            <a:custGeom>
              <a:avLst/>
              <a:gdLst/>
              <a:ahLst/>
              <a:cxnLst/>
              <a:rect r="r" b="b" t="t" l="l"/>
              <a:pathLst>
                <a:path h="1804487" w="1615527">
                  <a:moveTo>
                    <a:pt x="0" y="0"/>
                  </a:moveTo>
                  <a:lnTo>
                    <a:pt x="1615527" y="0"/>
                  </a:lnTo>
                  <a:lnTo>
                    <a:pt x="1615527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82" id="182"/>
            <p:cNvSpPr txBox="true"/>
            <p:nvPr/>
          </p:nvSpPr>
          <p:spPr>
            <a:xfrm>
              <a:off x="0" y="-38100"/>
              <a:ext cx="1615527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3" id="183"/>
          <p:cNvGrpSpPr/>
          <p:nvPr/>
        </p:nvGrpSpPr>
        <p:grpSpPr>
          <a:xfrm rot="0">
            <a:off x="-1097417" y="6843472"/>
            <a:ext cx="19385417" cy="3443528"/>
            <a:chOff x="0" y="0"/>
            <a:chExt cx="5105624" cy="906937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5105624" cy="906937"/>
            </a:xfrm>
            <a:custGeom>
              <a:avLst/>
              <a:gdLst/>
              <a:ahLst/>
              <a:cxnLst/>
              <a:rect r="r" b="b" t="t" l="l"/>
              <a:pathLst>
                <a:path h="906937" w="5105624">
                  <a:moveTo>
                    <a:pt x="0" y="0"/>
                  </a:moveTo>
                  <a:lnTo>
                    <a:pt x="5105624" y="0"/>
                  </a:lnTo>
                  <a:lnTo>
                    <a:pt x="5105624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5" id="185"/>
            <p:cNvSpPr txBox="true"/>
            <p:nvPr/>
          </p:nvSpPr>
          <p:spPr>
            <a:xfrm>
              <a:off x="0" y="-38100"/>
              <a:ext cx="5105624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6" id="186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88" id="18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9" id="189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1" id="19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4" id="19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5" id="195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96" id="196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7" id="197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8" id="198"/>
          <p:cNvSpPr/>
          <p:nvPr/>
        </p:nvSpPr>
        <p:spPr>
          <a:xfrm flipH="false" flipV="false" rot="0">
            <a:off x="12553364" y="1109795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9" id="199"/>
          <p:cNvSpPr/>
          <p:nvPr/>
        </p:nvSpPr>
        <p:spPr>
          <a:xfrm flipH="false" flipV="false" rot="0">
            <a:off x="764265" y="7431160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00" id="200"/>
          <p:cNvSpPr/>
          <p:nvPr/>
        </p:nvSpPr>
        <p:spPr>
          <a:xfrm flipH="false" flipV="false" rot="0">
            <a:off x="12585851" y="1792990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01" id="201"/>
          <p:cNvSpPr/>
          <p:nvPr/>
        </p:nvSpPr>
        <p:spPr>
          <a:xfrm flipH="false" flipV="false" rot="0">
            <a:off x="12585851" y="2511269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202" id="202"/>
          <p:cNvSpPr/>
          <p:nvPr/>
        </p:nvSpPr>
        <p:spPr>
          <a:xfrm flipV="true">
            <a:off x="15229992" y="1861178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3" id="203"/>
          <p:cNvSpPr/>
          <p:nvPr/>
        </p:nvSpPr>
        <p:spPr>
          <a:xfrm flipV="true">
            <a:off x="15229992" y="2655603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4" id="204"/>
          <p:cNvSpPr/>
          <p:nvPr/>
        </p:nvSpPr>
        <p:spPr>
          <a:xfrm flipV="true">
            <a:off x="15229992" y="3229547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05" id="205"/>
          <p:cNvSpPr/>
          <p:nvPr/>
        </p:nvSpPr>
        <p:spPr>
          <a:xfrm flipH="false" flipV="false" rot="0">
            <a:off x="4827164" y="1898240"/>
            <a:ext cx="1479212" cy="2176953"/>
          </a:xfrm>
          <a:custGeom>
            <a:avLst/>
            <a:gdLst/>
            <a:ahLst/>
            <a:cxnLst/>
            <a:rect r="r" b="b" t="t" l="l"/>
            <a:pathLst>
              <a:path h="2176953" w="1479212">
                <a:moveTo>
                  <a:pt x="0" y="0"/>
                </a:moveTo>
                <a:lnTo>
                  <a:pt x="1479212" y="0"/>
                </a:lnTo>
                <a:lnTo>
                  <a:pt x="1479212" y="2176953"/>
                </a:lnTo>
                <a:lnTo>
                  <a:pt x="0" y="2176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06" id="206"/>
          <p:cNvGrpSpPr/>
          <p:nvPr/>
        </p:nvGrpSpPr>
        <p:grpSpPr>
          <a:xfrm rot="5400000">
            <a:off x="7282885" y="1502994"/>
            <a:ext cx="1668469" cy="1668469"/>
            <a:chOff x="0" y="0"/>
            <a:chExt cx="812800" cy="812800"/>
          </a:xfrm>
        </p:grpSpPr>
        <p:sp>
          <p:nvSpPr>
            <p:cNvPr name="Freeform 207" id="2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1C346"/>
            </a:solidFill>
          </p:spPr>
        </p:sp>
        <p:sp>
          <p:nvSpPr>
            <p:cNvPr name="TextBox 208" id="208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9" id="209"/>
          <p:cNvSpPr/>
          <p:nvPr/>
        </p:nvSpPr>
        <p:spPr>
          <a:xfrm flipH="false" flipV="false" rot="0">
            <a:off x="12719414" y="3362852"/>
            <a:ext cx="5021154" cy="1494847"/>
          </a:xfrm>
          <a:custGeom>
            <a:avLst/>
            <a:gdLst/>
            <a:ahLst/>
            <a:cxnLst/>
            <a:rect r="r" b="b" t="t" l="l"/>
            <a:pathLst>
              <a:path h="1494847" w="5021154">
                <a:moveTo>
                  <a:pt x="0" y="0"/>
                </a:moveTo>
                <a:lnTo>
                  <a:pt x="5021155" y="0"/>
                </a:lnTo>
                <a:lnTo>
                  <a:pt x="5021155" y="1494848"/>
                </a:lnTo>
                <a:lnTo>
                  <a:pt x="0" y="14948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0" id="210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11" id="211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12" id="212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13" id="213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214" id="214"/>
          <p:cNvSpPr txBox="true"/>
          <p:nvPr/>
        </p:nvSpPr>
        <p:spPr>
          <a:xfrm rot="0">
            <a:off x="16788189" y="371289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15" id="215"/>
          <p:cNvSpPr txBox="true"/>
          <p:nvPr/>
        </p:nvSpPr>
        <p:spPr>
          <a:xfrm rot="0">
            <a:off x="16788189" y="1466603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16" id="216"/>
          <p:cNvSpPr txBox="true"/>
          <p:nvPr/>
        </p:nvSpPr>
        <p:spPr>
          <a:xfrm rot="0">
            <a:off x="16788189" y="2224437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17" id="217"/>
          <p:cNvSpPr txBox="true"/>
          <p:nvPr/>
        </p:nvSpPr>
        <p:spPr>
          <a:xfrm rot="0">
            <a:off x="16788189" y="2757365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218" id="218"/>
          <p:cNvSpPr/>
          <p:nvPr/>
        </p:nvSpPr>
        <p:spPr>
          <a:xfrm flipH="false" flipV="false" rot="0">
            <a:off x="3930199" y="7402015"/>
            <a:ext cx="5021154" cy="1494847"/>
          </a:xfrm>
          <a:custGeom>
            <a:avLst/>
            <a:gdLst/>
            <a:ahLst/>
            <a:cxnLst/>
            <a:rect r="r" b="b" t="t" l="l"/>
            <a:pathLst>
              <a:path h="1494847" w="5021154">
                <a:moveTo>
                  <a:pt x="0" y="0"/>
                </a:moveTo>
                <a:lnTo>
                  <a:pt x="5021154" y="0"/>
                </a:lnTo>
                <a:lnTo>
                  <a:pt x="5021154" y="1494848"/>
                </a:lnTo>
                <a:lnTo>
                  <a:pt x="0" y="14948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7271005" cy="6851410"/>
          </a:xfrm>
          <a:custGeom>
            <a:avLst/>
            <a:gdLst/>
            <a:ahLst/>
            <a:cxnLst/>
            <a:rect r="r" b="b" t="t" l="l"/>
            <a:pathLst>
              <a:path h="6851410" w="7271005">
                <a:moveTo>
                  <a:pt x="0" y="0"/>
                </a:moveTo>
                <a:lnTo>
                  <a:pt x="7271005" y="0"/>
                </a:lnTo>
                <a:lnTo>
                  <a:pt x="7271005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772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285065" y="35083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285065" y="1178586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285065" y="2337229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719555" y="3460788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6566540" y="-7938"/>
            <a:ext cx="11721460" cy="6851410"/>
            <a:chOff x="0" y="0"/>
            <a:chExt cx="3087133" cy="1804487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3087133" cy="1804487"/>
            </a:xfrm>
            <a:custGeom>
              <a:avLst/>
              <a:gdLst/>
              <a:ahLst/>
              <a:cxnLst/>
              <a:rect r="r" b="b" t="t" l="l"/>
              <a:pathLst>
                <a:path h="1804487" w="3087133">
                  <a:moveTo>
                    <a:pt x="0" y="0"/>
                  </a:moveTo>
                  <a:lnTo>
                    <a:pt x="3087133" y="0"/>
                  </a:lnTo>
                  <a:lnTo>
                    <a:pt x="3087133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3087133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7" id="167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14759528" y="1127396"/>
            <a:ext cx="1706424" cy="1706424"/>
            <a:chOff x="0" y="0"/>
            <a:chExt cx="812800" cy="812800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170" id="1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1" id="171"/>
          <p:cNvSpPr/>
          <p:nvPr/>
        </p:nvSpPr>
        <p:spPr>
          <a:xfrm flipH="false" flipV="false" rot="0">
            <a:off x="7114727" y="684571"/>
            <a:ext cx="6377975" cy="4821627"/>
          </a:xfrm>
          <a:custGeom>
            <a:avLst/>
            <a:gdLst/>
            <a:ahLst/>
            <a:cxnLst/>
            <a:rect r="r" b="b" t="t" l="l"/>
            <a:pathLst>
              <a:path h="4821627" w="6377975">
                <a:moveTo>
                  <a:pt x="0" y="0"/>
                </a:moveTo>
                <a:lnTo>
                  <a:pt x="6377976" y="0"/>
                </a:lnTo>
                <a:lnTo>
                  <a:pt x="6377976" y="4821627"/>
                </a:lnTo>
                <a:lnTo>
                  <a:pt x="0" y="48216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172" id="172"/>
          <p:cNvSpPr/>
          <p:nvPr/>
        </p:nvSpPr>
        <p:spPr>
          <a:xfrm flipH="true" flipV="true">
            <a:off x="10303715" y="1971217"/>
            <a:ext cx="3519263" cy="0"/>
          </a:xfrm>
          <a:prstGeom prst="line">
            <a:avLst/>
          </a:prstGeom>
          <a:ln cap="flat" w="38100">
            <a:solidFill>
              <a:srgbClr val="E1C346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73" id="173"/>
          <p:cNvGrpSpPr/>
          <p:nvPr/>
        </p:nvGrpSpPr>
        <p:grpSpPr>
          <a:xfrm rot="0">
            <a:off x="7114727" y="1263892"/>
            <a:ext cx="2604827" cy="1297109"/>
            <a:chOff x="0" y="0"/>
            <a:chExt cx="686045" cy="341625"/>
          </a:xfrm>
        </p:grpSpPr>
        <p:sp>
          <p:nvSpPr>
            <p:cNvPr name="Freeform 174" id="174"/>
            <p:cNvSpPr/>
            <p:nvPr/>
          </p:nvSpPr>
          <p:spPr>
            <a:xfrm flipH="false" flipV="false" rot="0">
              <a:off x="0" y="0"/>
              <a:ext cx="686045" cy="341625"/>
            </a:xfrm>
            <a:custGeom>
              <a:avLst/>
              <a:gdLst/>
              <a:ahLst/>
              <a:cxnLst/>
              <a:rect r="r" b="b" t="t" l="l"/>
              <a:pathLst>
                <a:path h="341625" w="686045">
                  <a:moveTo>
                    <a:pt x="0" y="0"/>
                  </a:moveTo>
                  <a:lnTo>
                    <a:pt x="686045" y="0"/>
                  </a:lnTo>
                  <a:lnTo>
                    <a:pt x="686045" y="341625"/>
                  </a:lnTo>
                  <a:lnTo>
                    <a:pt x="0" y="3416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61925" cap="sq">
              <a:solidFill>
                <a:srgbClr val="80B859"/>
              </a:solidFill>
              <a:prstDash val="solid"/>
              <a:miter/>
            </a:ln>
          </p:spPr>
        </p:sp>
        <p:sp>
          <p:nvSpPr>
            <p:cNvPr name="TextBox 175" id="175"/>
            <p:cNvSpPr txBox="true"/>
            <p:nvPr/>
          </p:nvSpPr>
          <p:spPr>
            <a:xfrm>
              <a:off x="0" y="-38100"/>
              <a:ext cx="686045" cy="379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6" id="176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177" id="177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78" id="178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79" id="179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180" id="180"/>
          <p:cNvSpPr txBox="true"/>
          <p:nvPr/>
        </p:nvSpPr>
        <p:spPr>
          <a:xfrm rot="0">
            <a:off x="15236397" y="973934"/>
            <a:ext cx="709792" cy="340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08"/>
              </a:lnSpc>
            </a:pPr>
            <a:r>
              <a:rPr lang="en-US" sz="979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  <a:p>
            <a:pPr algn="ctr">
              <a:lnSpc>
                <a:spcPts val="13708"/>
              </a:lnSpc>
            </a:pPr>
          </a:p>
        </p:txBody>
      </p:sp>
      <p:sp>
        <p:nvSpPr>
          <p:cNvPr name="Freeform 181" id="181"/>
          <p:cNvSpPr/>
          <p:nvPr/>
        </p:nvSpPr>
        <p:spPr>
          <a:xfrm flipH="false" flipV="false" rot="0">
            <a:off x="1070728" y="1998284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4" y="0"/>
                </a:lnTo>
                <a:lnTo>
                  <a:pt x="1217244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98" t="0" r="-2898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7271005" cy="6851410"/>
          </a:xfrm>
          <a:custGeom>
            <a:avLst/>
            <a:gdLst/>
            <a:ahLst/>
            <a:cxnLst/>
            <a:rect r="r" b="b" t="t" l="l"/>
            <a:pathLst>
              <a:path h="6851410" w="7271005">
                <a:moveTo>
                  <a:pt x="0" y="0"/>
                </a:moveTo>
                <a:lnTo>
                  <a:pt x="7271005" y="0"/>
                </a:lnTo>
                <a:lnTo>
                  <a:pt x="7271005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772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285065" y="35083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285065" y="1178586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285065" y="2337229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719555" y="3460788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6566540" y="-7938"/>
            <a:ext cx="11721460" cy="6851410"/>
            <a:chOff x="0" y="0"/>
            <a:chExt cx="3087133" cy="1804487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3087133" cy="1804487"/>
            </a:xfrm>
            <a:custGeom>
              <a:avLst/>
              <a:gdLst/>
              <a:ahLst/>
              <a:cxnLst/>
              <a:rect r="r" b="b" t="t" l="l"/>
              <a:pathLst>
                <a:path h="1804487" w="3087133">
                  <a:moveTo>
                    <a:pt x="0" y="0"/>
                  </a:moveTo>
                  <a:lnTo>
                    <a:pt x="3087133" y="0"/>
                  </a:lnTo>
                  <a:lnTo>
                    <a:pt x="3087133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3087133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7" id="167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14759528" y="1127396"/>
            <a:ext cx="1706424" cy="1706424"/>
            <a:chOff x="0" y="0"/>
            <a:chExt cx="812800" cy="812800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170" id="1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1" id="171"/>
          <p:cNvSpPr/>
          <p:nvPr/>
        </p:nvSpPr>
        <p:spPr>
          <a:xfrm flipH="false" flipV="false" rot="0">
            <a:off x="7114727" y="684571"/>
            <a:ext cx="6377975" cy="4821627"/>
          </a:xfrm>
          <a:custGeom>
            <a:avLst/>
            <a:gdLst/>
            <a:ahLst/>
            <a:cxnLst/>
            <a:rect r="r" b="b" t="t" l="l"/>
            <a:pathLst>
              <a:path h="4821627" w="6377975">
                <a:moveTo>
                  <a:pt x="0" y="0"/>
                </a:moveTo>
                <a:lnTo>
                  <a:pt x="6377976" y="0"/>
                </a:lnTo>
                <a:lnTo>
                  <a:pt x="6377976" y="4821627"/>
                </a:lnTo>
                <a:lnTo>
                  <a:pt x="0" y="48216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172" id="172"/>
          <p:cNvSpPr/>
          <p:nvPr/>
        </p:nvSpPr>
        <p:spPr>
          <a:xfrm flipH="true" flipV="true">
            <a:off x="10303715" y="1971217"/>
            <a:ext cx="3519263" cy="0"/>
          </a:xfrm>
          <a:prstGeom prst="line">
            <a:avLst/>
          </a:prstGeom>
          <a:ln cap="flat" w="38100">
            <a:solidFill>
              <a:srgbClr val="E1C346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73" id="173"/>
          <p:cNvGrpSpPr/>
          <p:nvPr/>
        </p:nvGrpSpPr>
        <p:grpSpPr>
          <a:xfrm rot="0">
            <a:off x="7199896" y="2120658"/>
            <a:ext cx="5969882" cy="3385540"/>
            <a:chOff x="0" y="0"/>
            <a:chExt cx="1572315" cy="891665"/>
          </a:xfrm>
        </p:grpSpPr>
        <p:sp>
          <p:nvSpPr>
            <p:cNvPr name="Freeform 174" id="174"/>
            <p:cNvSpPr/>
            <p:nvPr/>
          </p:nvSpPr>
          <p:spPr>
            <a:xfrm flipH="false" flipV="false" rot="0">
              <a:off x="0" y="0"/>
              <a:ext cx="1572315" cy="891665"/>
            </a:xfrm>
            <a:custGeom>
              <a:avLst/>
              <a:gdLst/>
              <a:ahLst/>
              <a:cxnLst/>
              <a:rect r="r" b="b" t="t" l="l"/>
              <a:pathLst>
                <a:path h="891665" w="1572315">
                  <a:moveTo>
                    <a:pt x="0" y="0"/>
                  </a:moveTo>
                  <a:lnTo>
                    <a:pt x="1572315" y="0"/>
                  </a:lnTo>
                  <a:lnTo>
                    <a:pt x="1572315" y="891665"/>
                  </a:lnTo>
                  <a:lnTo>
                    <a:pt x="0" y="891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61925" cap="sq">
              <a:solidFill>
                <a:srgbClr val="80B859"/>
              </a:solidFill>
              <a:prstDash val="solid"/>
              <a:miter/>
            </a:ln>
          </p:spPr>
        </p:sp>
        <p:sp>
          <p:nvSpPr>
            <p:cNvPr name="TextBox 175" id="175"/>
            <p:cNvSpPr txBox="true"/>
            <p:nvPr/>
          </p:nvSpPr>
          <p:spPr>
            <a:xfrm>
              <a:off x="0" y="-38100"/>
              <a:ext cx="1572315" cy="929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6" id="176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177" id="177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78" id="178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79" id="179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180" id="180"/>
          <p:cNvSpPr txBox="true"/>
          <p:nvPr/>
        </p:nvSpPr>
        <p:spPr>
          <a:xfrm rot="0">
            <a:off x="15236397" y="973934"/>
            <a:ext cx="709792" cy="340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08"/>
              </a:lnSpc>
            </a:pPr>
            <a:r>
              <a:rPr lang="en-US" sz="979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  <a:p>
            <a:pPr algn="ctr">
              <a:lnSpc>
                <a:spcPts val="13708"/>
              </a:lnSpc>
            </a:pPr>
          </a:p>
        </p:txBody>
      </p:sp>
      <p:sp>
        <p:nvSpPr>
          <p:cNvPr name="Freeform 181" id="181"/>
          <p:cNvSpPr/>
          <p:nvPr/>
        </p:nvSpPr>
        <p:spPr>
          <a:xfrm flipH="false" flipV="false" rot="0">
            <a:off x="2318152" y="1893034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5" y="0"/>
                </a:lnTo>
                <a:lnTo>
                  <a:pt x="1217245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98" t="0" r="-2898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7271005" cy="6851410"/>
          </a:xfrm>
          <a:custGeom>
            <a:avLst/>
            <a:gdLst/>
            <a:ahLst/>
            <a:cxnLst/>
            <a:rect r="r" b="b" t="t" l="l"/>
            <a:pathLst>
              <a:path h="6851410" w="7271005">
                <a:moveTo>
                  <a:pt x="0" y="0"/>
                </a:moveTo>
                <a:lnTo>
                  <a:pt x="7271005" y="0"/>
                </a:lnTo>
                <a:lnTo>
                  <a:pt x="7271005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772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285065" y="35083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285065" y="1178586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285065" y="2337229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719555" y="3460788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6566540" y="-7938"/>
            <a:ext cx="11721460" cy="6851410"/>
            <a:chOff x="0" y="0"/>
            <a:chExt cx="3087133" cy="1804487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3087133" cy="1804487"/>
            </a:xfrm>
            <a:custGeom>
              <a:avLst/>
              <a:gdLst/>
              <a:ahLst/>
              <a:cxnLst/>
              <a:rect r="r" b="b" t="t" l="l"/>
              <a:pathLst>
                <a:path h="1804487" w="3087133">
                  <a:moveTo>
                    <a:pt x="0" y="0"/>
                  </a:moveTo>
                  <a:lnTo>
                    <a:pt x="3087133" y="0"/>
                  </a:lnTo>
                  <a:lnTo>
                    <a:pt x="3087133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3087133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7" id="167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8" id="168"/>
          <p:cNvSpPr/>
          <p:nvPr/>
        </p:nvSpPr>
        <p:spPr>
          <a:xfrm flipH="false" flipV="false" rot="0">
            <a:off x="8787752" y="921363"/>
            <a:ext cx="6377975" cy="4821627"/>
          </a:xfrm>
          <a:custGeom>
            <a:avLst/>
            <a:gdLst/>
            <a:ahLst/>
            <a:cxnLst/>
            <a:rect r="r" b="b" t="t" l="l"/>
            <a:pathLst>
              <a:path h="4821627" w="6377975">
                <a:moveTo>
                  <a:pt x="0" y="0"/>
                </a:moveTo>
                <a:lnTo>
                  <a:pt x="6377975" y="0"/>
                </a:lnTo>
                <a:lnTo>
                  <a:pt x="6377975" y="4821628"/>
                </a:lnTo>
                <a:lnTo>
                  <a:pt x="0" y="48216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69" id="169"/>
          <p:cNvGrpSpPr/>
          <p:nvPr/>
        </p:nvGrpSpPr>
        <p:grpSpPr>
          <a:xfrm rot="0">
            <a:off x="8530885" y="2407395"/>
            <a:ext cx="5941307" cy="3069260"/>
            <a:chOff x="0" y="0"/>
            <a:chExt cx="1564789" cy="808365"/>
          </a:xfrm>
        </p:grpSpPr>
        <p:sp>
          <p:nvSpPr>
            <p:cNvPr name="Freeform 170" id="170"/>
            <p:cNvSpPr/>
            <p:nvPr/>
          </p:nvSpPr>
          <p:spPr>
            <a:xfrm flipH="false" flipV="false" rot="0">
              <a:off x="0" y="0"/>
              <a:ext cx="1564789" cy="808365"/>
            </a:xfrm>
            <a:custGeom>
              <a:avLst/>
              <a:gdLst/>
              <a:ahLst/>
              <a:cxnLst/>
              <a:rect r="r" b="b" t="t" l="l"/>
              <a:pathLst>
                <a:path h="808365" w="1564789">
                  <a:moveTo>
                    <a:pt x="0" y="0"/>
                  </a:moveTo>
                  <a:lnTo>
                    <a:pt x="1564789" y="0"/>
                  </a:lnTo>
                  <a:lnTo>
                    <a:pt x="1564789" y="808365"/>
                  </a:lnTo>
                  <a:lnTo>
                    <a:pt x="0" y="8083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61925" cap="sq">
              <a:solidFill>
                <a:srgbClr val="80B859"/>
              </a:solidFill>
              <a:prstDash val="solid"/>
              <a:miter/>
            </a:ln>
          </p:spPr>
        </p:sp>
        <p:sp>
          <p:nvSpPr>
            <p:cNvPr name="TextBox 171" id="171"/>
            <p:cNvSpPr txBox="true"/>
            <p:nvPr/>
          </p:nvSpPr>
          <p:spPr>
            <a:xfrm>
              <a:off x="0" y="-38100"/>
              <a:ext cx="1564789" cy="846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2" id="172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173" id="173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74" id="174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75" id="175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176" id="176"/>
          <p:cNvSpPr/>
          <p:nvPr/>
        </p:nvSpPr>
        <p:spPr>
          <a:xfrm flipH="false" flipV="false" rot="-3727691">
            <a:off x="7249065" y="3263503"/>
            <a:ext cx="1440242" cy="932557"/>
          </a:xfrm>
          <a:custGeom>
            <a:avLst/>
            <a:gdLst/>
            <a:ahLst/>
            <a:cxnLst/>
            <a:rect r="r" b="b" t="t" l="l"/>
            <a:pathLst>
              <a:path h="932557" w="1440242">
                <a:moveTo>
                  <a:pt x="0" y="0"/>
                </a:moveTo>
                <a:lnTo>
                  <a:pt x="1440242" y="0"/>
                </a:lnTo>
                <a:lnTo>
                  <a:pt x="1440242" y="932556"/>
                </a:lnTo>
                <a:lnTo>
                  <a:pt x="0" y="932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7" id="177"/>
          <p:cNvSpPr/>
          <p:nvPr/>
        </p:nvSpPr>
        <p:spPr>
          <a:xfrm flipH="false" flipV="false" rot="0">
            <a:off x="2280052" y="1893034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5" y="0"/>
                </a:lnTo>
                <a:lnTo>
                  <a:pt x="1217245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898" t="0" r="-2898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7271005" cy="6851410"/>
          </a:xfrm>
          <a:custGeom>
            <a:avLst/>
            <a:gdLst/>
            <a:ahLst/>
            <a:cxnLst/>
            <a:rect r="r" b="b" t="t" l="l"/>
            <a:pathLst>
              <a:path h="6851410" w="7271005">
                <a:moveTo>
                  <a:pt x="0" y="0"/>
                </a:moveTo>
                <a:lnTo>
                  <a:pt x="7271005" y="0"/>
                </a:lnTo>
                <a:lnTo>
                  <a:pt x="7271005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772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7313640" y="0"/>
            <a:ext cx="11721460" cy="6851410"/>
            <a:chOff x="0" y="0"/>
            <a:chExt cx="3087133" cy="1804487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3087133" cy="1804487"/>
            </a:xfrm>
            <a:custGeom>
              <a:avLst/>
              <a:gdLst/>
              <a:ahLst/>
              <a:cxnLst/>
              <a:rect r="r" b="b" t="t" l="l"/>
              <a:pathLst>
                <a:path h="1804487" w="3087133">
                  <a:moveTo>
                    <a:pt x="0" y="0"/>
                  </a:moveTo>
                  <a:lnTo>
                    <a:pt x="3087133" y="0"/>
                  </a:lnTo>
                  <a:lnTo>
                    <a:pt x="3087133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3087133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2" id="162"/>
          <p:cNvSpPr/>
          <p:nvPr/>
        </p:nvSpPr>
        <p:spPr>
          <a:xfrm flipH="false" flipV="false" rot="0">
            <a:off x="9144000" y="867052"/>
            <a:ext cx="6440827" cy="3569615"/>
          </a:xfrm>
          <a:custGeom>
            <a:avLst/>
            <a:gdLst/>
            <a:ahLst/>
            <a:cxnLst/>
            <a:rect r="r" b="b" t="t" l="l"/>
            <a:pathLst>
              <a:path h="3569615" w="6440827">
                <a:moveTo>
                  <a:pt x="0" y="0"/>
                </a:moveTo>
                <a:lnTo>
                  <a:pt x="6440827" y="0"/>
                </a:lnTo>
                <a:lnTo>
                  <a:pt x="6440827" y="3569615"/>
                </a:lnTo>
                <a:lnTo>
                  <a:pt x="0" y="35696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163" id="163"/>
          <p:cNvSpPr/>
          <p:nvPr/>
        </p:nvSpPr>
        <p:spPr>
          <a:xfrm flipH="true" flipV="true">
            <a:off x="13174370" y="2859400"/>
            <a:ext cx="1615443" cy="0"/>
          </a:xfrm>
          <a:prstGeom prst="line">
            <a:avLst/>
          </a:prstGeom>
          <a:ln cap="flat" w="38100">
            <a:solidFill>
              <a:srgbClr val="E1C34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64" id="164"/>
          <p:cNvSpPr/>
          <p:nvPr/>
        </p:nvSpPr>
        <p:spPr>
          <a:xfrm flipH="false" flipV="false" rot="0">
            <a:off x="16032000" y="2082651"/>
            <a:ext cx="1808130" cy="1808130"/>
          </a:xfrm>
          <a:custGeom>
            <a:avLst/>
            <a:gdLst/>
            <a:ahLst/>
            <a:cxnLst/>
            <a:rect r="r" b="b" t="t" l="l"/>
            <a:pathLst>
              <a:path h="1808130" w="1808130">
                <a:moveTo>
                  <a:pt x="0" y="0"/>
                </a:moveTo>
                <a:lnTo>
                  <a:pt x="1808130" y="0"/>
                </a:lnTo>
                <a:lnTo>
                  <a:pt x="1808130" y="1808131"/>
                </a:lnTo>
                <a:lnTo>
                  <a:pt x="0" y="180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5" id="165"/>
          <p:cNvSpPr/>
          <p:nvPr/>
        </p:nvSpPr>
        <p:spPr>
          <a:xfrm flipH="false" flipV="false" rot="-3727691">
            <a:off x="8250592" y="2458288"/>
            <a:ext cx="1440242" cy="932557"/>
          </a:xfrm>
          <a:custGeom>
            <a:avLst/>
            <a:gdLst/>
            <a:ahLst/>
            <a:cxnLst/>
            <a:rect r="r" b="b" t="t" l="l"/>
            <a:pathLst>
              <a:path h="932557" w="1440242">
                <a:moveTo>
                  <a:pt x="0" y="0"/>
                </a:moveTo>
                <a:lnTo>
                  <a:pt x="1440243" y="0"/>
                </a:lnTo>
                <a:lnTo>
                  <a:pt x="1440243" y="932557"/>
                </a:lnTo>
                <a:lnTo>
                  <a:pt x="0" y="9325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6" id="166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167" id="167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68" id="168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69" id="169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170" id="170"/>
          <p:cNvSpPr/>
          <p:nvPr/>
        </p:nvSpPr>
        <p:spPr>
          <a:xfrm flipH="false" flipV="false" rot="0">
            <a:off x="3651947" y="1792990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5" y="0"/>
                </a:lnTo>
                <a:lnTo>
                  <a:pt x="1217245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898" t="0" r="-2898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7271005" cy="6851410"/>
          </a:xfrm>
          <a:custGeom>
            <a:avLst/>
            <a:gdLst/>
            <a:ahLst/>
            <a:cxnLst/>
            <a:rect r="r" b="b" t="t" l="l"/>
            <a:pathLst>
              <a:path h="6851410" w="7271005">
                <a:moveTo>
                  <a:pt x="0" y="0"/>
                </a:moveTo>
                <a:lnTo>
                  <a:pt x="7271005" y="0"/>
                </a:lnTo>
                <a:lnTo>
                  <a:pt x="7271005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772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7313640" y="0"/>
            <a:ext cx="11721460" cy="6851410"/>
            <a:chOff x="0" y="0"/>
            <a:chExt cx="3087133" cy="1804487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3087133" cy="1804487"/>
            </a:xfrm>
            <a:custGeom>
              <a:avLst/>
              <a:gdLst/>
              <a:ahLst/>
              <a:cxnLst/>
              <a:rect r="r" b="b" t="t" l="l"/>
              <a:pathLst>
                <a:path h="1804487" w="3087133">
                  <a:moveTo>
                    <a:pt x="0" y="0"/>
                  </a:moveTo>
                  <a:lnTo>
                    <a:pt x="3087133" y="0"/>
                  </a:lnTo>
                  <a:lnTo>
                    <a:pt x="3087133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3087133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2" id="162"/>
          <p:cNvSpPr/>
          <p:nvPr/>
        </p:nvSpPr>
        <p:spPr>
          <a:xfrm flipH="false" flipV="false" rot="0">
            <a:off x="3317155" y="1928117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5" y="0"/>
                </a:lnTo>
                <a:lnTo>
                  <a:pt x="1217245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98" t="0" r="-2898" b="0"/>
            </a:stretch>
          </a:blipFill>
        </p:spPr>
      </p:sp>
      <p:sp>
        <p:nvSpPr>
          <p:cNvPr name="Freeform 163" id="163"/>
          <p:cNvSpPr/>
          <p:nvPr/>
        </p:nvSpPr>
        <p:spPr>
          <a:xfrm flipH="false" flipV="false" rot="0">
            <a:off x="9144000" y="976633"/>
            <a:ext cx="6440827" cy="3569615"/>
          </a:xfrm>
          <a:custGeom>
            <a:avLst/>
            <a:gdLst/>
            <a:ahLst/>
            <a:cxnLst/>
            <a:rect r="r" b="b" t="t" l="l"/>
            <a:pathLst>
              <a:path h="3569615" w="6440827">
                <a:moveTo>
                  <a:pt x="0" y="0"/>
                </a:moveTo>
                <a:lnTo>
                  <a:pt x="6440827" y="0"/>
                </a:lnTo>
                <a:lnTo>
                  <a:pt x="6440827" y="3569615"/>
                </a:lnTo>
                <a:lnTo>
                  <a:pt x="0" y="35696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64" id="164"/>
          <p:cNvSpPr/>
          <p:nvPr/>
        </p:nvSpPr>
        <p:spPr>
          <a:xfrm flipH="true" flipV="true">
            <a:off x="14362497" y="3764835"/>
            <a:ext cx="1032128" cy="0"/>
          </a:xfrm>
          <a:prstGeom prst="line">
            <a:avLst/>
          </a:prstGeom>
          <a:ln cap="flat" w="38100">
            <a:solidFill>
              <a:srgbClr val="E1C34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65" id="165"/>
          <p:cNvSpPr/>
          <p:nvPr/>
        </p:nvSpPr>
        <p:spPr>
          <a:xfrm flipH="false" flipV="false" rot="0">
            <a:off x="16032000" y="2082651"/>
            <a:ext cx="1808130" cy="1808130"/>
          </a:xfrm>
          <a:custGeom>
            <a:avLst/>
            <a:gdLst/>
            <a:ahLst/>
            <a:cxnLst/>
            <a:rect r="r" b="b" t="t" l="l"/>
            <a:pathLst>
              <a:path h="1808130" w="1808130">
                <a:moveTo>
                  <a:pt x="0" y="0"/>
                </a:moveTo>
                <a:lnTo>
                  <a:pt x="1808130" y="0"/>
                </a:lnTo>
                <a:lnTo>
                  <a:pt x="1808130" y="1808131"/>
                </a:lnTo>
                <a:lnTo>
                  <a:pt x="0" y="18081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6" id="166"/>
          <p:cNvSpPr/>
          <p:nvPr/>
        </p:nvSpPr>
        <p:spPr>
          <a:xfrm flipH="false" flipV="false" rot="-3727691">
            <a:off x="8250592" y="2458288"/>
            <a:ext cx="1440242" cy="932557"/>
          </a:xfrm>
          <a:custGeom>
            <a:avLst/>
            <a:gdLst/>
            <a:ahLst/>
            <a:cxnLst/>
            <a:rect r="r" b="b" t="t" l="l"/>
            <a:pathLst>
              <a:path h="932557" w="1440242">
                <a:moveTo>
                  <a:pt x="0" y="0"/>
                </a:moveTo>
                <a:lnTo>
                  <a:pt x="1440243" y="0"/>
                </a:lnTo>
                <a:lnTo>
                  <a:pt x="1440243" y="932557"/>
                </a:lnTo>
                <a:lnTo>
                  <a:pt x="0" y="9325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7" id="167"/>
          <p:cNvSpPr/>
          <p:nvPr/>
        </p:nvSpPr>
        <p:spPr>
          <a:xfrm flipH="false" flipV="false" rot="0">
            <a:off x="3555969" y="2214342"/>
            <a:ext cx="1486498" cy="1316613"/>
          </a:xfrm>
          <a:custGeom>
            <a:avLst/>
            <a:gdLst/>
            <a:ahLst/>
            <a:cxnLst/>
            <a:rect r="r" b="b" t="t" l="l"/>
            <a:pathLst>
              <a:path h="1316613" w="1486498">
                <a:moveTo>
                  <a:pt x="0" y="0"/>
                </a:moveTo>
                <a:lnTo>
                  <a:pt x="1486498" y="0"/>
                </a:lnTo>
                <a:lnTo>
                  <a:pt x="1486498" y="1316613"/>
                </a:lnTo>
                <a:lnTo>
                  <a:pt x="0" y="131661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8" id="168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169" id="169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70" id="170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71" id="171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7271005" cy="6851410"/>
          </a:xfrm>
          <a:custGeom>
            <a:avLst/>
            <a:gdLst/>
            <a:ahLst/>
            <a:cxnLst/>
            <a:rect r="r" b="b" t="t" l="l"/>
            <a:pathLst>
              <a:path h="6851410" w="7271005">
                <a:moveTo>
                  <a:pt x="0" y="0"/>
                </a:moveTo>
                <a:lnTo>
                  <a:pt x="7271005" y="0"/>
                </a:lnTo>
                <a:lnTo>
                  <a:pt x="7271005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772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7313640" y="0"/>
            <a:ext cx="11721460" cy="6851410"/>
            <a:chOff x="0" y="0"/>
            <a:chExt cx="3087133" cy="1804487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3087133" cy="1804487"/>
            </a:xfrm>
            <a:custGeom>
              <a:avLst/>
              <a:gdLst/>
              <a:ahLst/>
              <a:cxnLst/>
              <a:rect r="r" b="b" t="t" l="l"/>
              <a:pathLst>
                <a:path h="1804487" w="3087133">
                  <a:moveTo>
                    <a:pt x="0" y="0"/>
                  </a:moveTo>
                  <a:lnTo>
                    <a:pt x="3087133" y="0"/>
                  </a:lnTo>
                  <a:lnTo>
                    <a:pt x="3087133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3087133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2" id="162"/>
          <p:cNvSpPr/>
          <p:nvPr/>
        </p:nvSpPr>
        <p:spPr>
          <a:xfrm flipH="false" flipV="false" rot="0">
            <a:off x="4683386" y="1998284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5" y="0"/>
                </a:lnTo>
                <a:lnTo>
                  <a:pt x="1217245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98" t="0" r="-2898" b="0"/>
            </a:stretch>
          </a:blipFill>
        </p:spPr>
      </p:sp>
      <p:sp>
        <p:nvSpPr>
          <p:cNvPr name="Freeform 163" id="163"/>
          <p:cNvSpPr/>
          <p:nvPr/>
        </p:nvSpPr>
        <p:spPr>
          <a:xfrm flipH="false" flipV="false" rot="0">
            <a:off x="9049535" y="976633"/>
            <a:ext cx="6440827" cy="3569615"/>
          </a:xfrm>
          <a:custGeom>
            <a:avLst/>
            <a:gdLst/>
            <a:ahLst/>
            <a:cxnLst/>
            <a:rect r="r" b="b" t="t" l="l"/>
            <a:pathLst>
              <a:path h="3569615" w="6440827">
                <a:moveTo>
                  <a:pt x="0" y="0"/>
                </a:moveTo>
                <a:lnTo>
                  <a:pt x="6440827" y="0"/>
                </a:lnTo>
                <a:lnTo>
                  <a:pt x="6440827" y="3569615"/>
                </a:lnTo>
                <a:lnTo>
                  <a:pt x="0" y="35696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64" id="164"/>
          <p:cNvSpPr/>
          <p:nvPr/>
        </p:nvSpPr>
        <p:spPr>
          <a:xfrm flipH="true" flipV="true">
            <a:off x="13174370" y="2859400"/>
            <a:ext cx="1615443" cy="0"/>
          </a:xfrm>
          <a:prstGeom prst="line">
            <a:avLst/>
          </a:prstGeom>
          <a:ln cap="flat" w="38100">
            <a:solidFill>
              <a:srgbClr val="E1C34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65" id="165"/>
          <p:cNvSpPr/>
          <p:nvPr/>
        </p:nvSpPr>
        <p:spPr>
          <a:xfrm flipH="false" flipV="false" rot="0">
            <a:off x="16037587" y="2099797"/>
            <a:ext cx="1773839" cy="1773839"/>
          </a:xfrm>
          <a:custGeom>
            <a:avLst/>
            <a:gdLst/>
            <a:ahLst/>
            <a:cxnLst/>
            <a:rect r="r" b="b" t="t" l="l"/>
            <a:pathLst>
              <a:path h="1773839" w="1773839">
                <a:moveTo>
                  <a:pt x="0" y="0"/>
                </a:moveTo>
                <a:lnTo>
                  <a:pt x="1773839" y="0"/>
                </a:lnTo>
                <a:lnTo>
                  <a:pt x="1773839" y="1773839"/>
                </a:lnTo>
                <a:lnTo>
                  <a:pt x="0" y="17738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6" id="166"/>
          <p:cNvSpPr/>
          <p:nvPr/>
        </p:nvSpPr>
        <p:spPr>
          <a:xfrm flipH="false" flipV="false" rot="-3727691">
            <a:off x="8250592" y="2458288"/>
            <a:ext cx="1440242" cy="932557"/>
          </a:xfrm>
          <a:custGeom>
            <a:avLst/>
            <a:gdLst/>
            <a:ahLst/>
            <a:cxnLst/>
            <a:rect r="r" b="b" t="t" l="l"/>
            <a:pathLst>
              <a:path h="932557" w="1440242">
                <a:moveTo>
                  <a:pt x="0" y="0"/>
                </a:moveTo>
                <a:lnTo>
                  <a:pt x="1440243" y="0"/>
                </a:lnTo>
                <a:lnTo>
                  <a:pt x="1440243" y="932557"/>
                </a:lnTo>
                <a:lnTo>
                  <a:pt x="0" y="9325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7" id="167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168" id="168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69" id="169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70" id="170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171" id="171"/>
          <p:cNvSpPr/>
          <p:nvPr/>
        </p:nvSpPr>
        <p:spPr>
          <a:xfrm flipH="false" flipV="false" rot="0">
            <a:off x="3555969" y="2214342"/>
            <a:ext cx="1486498" cy="1316613"/>
          </a:xfrm>
          <a:custGeom>
            <a:avLst/>
            <a:gdLst/>
            <a:ahLst/>
            <a:cxnLst/>
            <a:rect r="r" b="b" t="t" l="l"/>
            <a:pathLst>
              <a:path h="1316613" w="1486498">
                <a:moveTo>
                  <a:pt x="0" y="0"/>
                </a:moveTo>
                <a:lnTo>
                  <a:pt x="1486498" y="0"/>
                </a:lnTo>
                <a:lnTo>
                  <a:pt x="1486498" y="1316613"/>
                </a:lnTo>
                <a:lnTo>
                  <a:pt x="0" y="131661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7271005" cy="6851410"/>
          </a:xfrm>
          <a:custGeom>
            <a:avLst/>
            <a:gdLst/>
            <a:ahLst/>
            <a:cxnLst/>
            <a:rect r="r" b="b" t="t" l="l"/>
            <a:pathLst>
              <a:path h="6851410" w="7271005">
                <a:moveTo>
                  <a:pt x="0" y="0"/>
                </a:moveTo>
                <a:lnTo>
                  <a:pt x="7271005" y="0"/>
                </a:lnTo>
                <a:lnTo>
                  <a:pt x="7271005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772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7313640" y="0"/>
            <a:ext cx="11721460" cy="6851410"/>
            <a:chOff x="0" y="0"/>
            <a:chExt cx="3087133" cy="1804487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3087133" cy="1804487"/>
            </a:xfrm>
            <a:custGeom>
              <a:avLst/>
              <a:gdLst/>
              <a:ahLst/>
              <a:cxnLst/>
              <a:rect r="r" b="b" t="t" l="l"/>
              <a:pathLst>
                <a:path h="1804487" w="3087133">
                  <a:moveTo>
                    <a:pt x="0" y="0"/>
                  </a:moveTo>
                  <a:lnTo>
                    <a:pt x="3087133" y="0"/>
                  </a:lnTo>
                  <a:lnTo>
                    <a:pt x="3087133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3087133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2" id="162"/>
          <p:cNvSpPr/>
          <p:nvPr/>
        </p:nvSpPr>
        <p:spPr>
          <a:xfrm flipH="false" flipV="false" rot="0">
            <a:off x="4523253" y="1857951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4" y="0"/>
                </a:lnTo>
                <a:lnTo>
                  <a:pt x="1217244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98" t="0" r="-2898" b="0"/>
            </a:stretch>
          </a:blipFill>
        </p:spPr>
      </p:sp>
      <p:sp>
        <p:nvSpPr>
          <p:cNvPr name="Freeform 163" id="163"/>
          <p:cNvSpPr/>
          <p:nvPr/>
        </p:nvSpPr>
        <p:spPr>
          <a:xfrm flipH="false" flipV="false" rot="0">
            <a:off x="7313640" y="976633"/>
            <a:ext cx="6440827" cy="3569615"/>
          </a:xfrm>
          <a:custGeom>
            <a:avLst/>
            <a:gdLst/>
            <a:ahLst/>
            <a:cxnLst/>
            <a:rect r="r" b="b" t="t" l="l"/>
            <a:pathLst>
              <a:path h="3569615" w="6440827">
                <a:moveTo>
                  <a:pt x="0" y="0"/>
                </a:moveTo>
                <a:lnTo>
                  <a:pt x="6440827" y="0"/>
                </a:lnTo>
                <a:lnTo>
                  <a:pt x="6440827" y="3569615"/>
                </a:lnTo>
                <a:lnTo>
                  <a:pt x="0" y="35696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64" id="164"/>
          <p:cNvSpPr/>
          <p:nvPr/>
        </p:nvSpPr>
        <p:spPr>
          <a:xfrm flipH="true" flipV="true">
            <a:off x="12540407" y="3764835"/>
            <a:ext cx="2854218" cy="0"/>
          </a:xfrm>
          <a:prstGeom prst="line">
            <a:avLst/>
          </a:prstGeom>
          <a:ln cap="flat" w="38100">
            <a:solidFill>
              <a:srgbClr val="E1C34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5" id="165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166" id="166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67" id="167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68" id="168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169" id="169"/>
          <p:cNvSpPr/>
          <p:nvPr/>
        </p:nvSpPr>
        <p:spPr>
          <a:xfrm flipH="false" flipV="false" rot="0">
            <a:off x="16037587" y="2099797"/>
            <a:ext cx="1773839" cy="1773839"/>
          </a:xfrm>
          <a:custGeom>
            <a:avLst/>
            <a:gdLst/>
            <a:ahLst/>
            <a:cxnLst/>
            <a:rect r="r" b="b" t="t" l="l"/>
            <a:pathLst>
              <a:path h="1773839" w="1773839">
                <a:moveTo>
                  <a:pt x="0" y="0"/>
                </a:moveTo>
                <a:lnTo>
                  <a:pt x="1773839" y="0"/>
                </a:lnTo>
                <a:lnTo>
                  <a:pt x="1773839" y="1773839"/>
                </a:lnTo>
                <a:lnTo>
                  <a:pt x="0" y="17738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0" id="170"/>
          <p:cNvSpPr/>
          <p:nvPr/>
        </p:nvSpPr>
        <p:spPr>
          <a:xfrm flipH="false" flipV="false" rot="0">
            <a:off x="3555969" y="2214342"/>
            <a:ext cx="1486498" cy="1316613"/>
          </a:xfrm>
          <a:custGeom>
            <a:avLst/>
            <a:gdLst/>
            <a:ahLst/>
            <a:cxnLst/>
            <a:rect r="r" b="b" t="t" l="l"/>
            <a:pathLst>
              <a:path h="1316613" w="1486498">
                <a:moveTo>
                  <a:pt x="0" y="0"/>
                </a:moveTo>
                <a:lnTo>
                  <a:pt x="1486498" y="0"/>
                </a:lnTo>
                <a:lnTo>
                  <a:pt x="1486498" y="1316613"/>
                </a:lnTo>
                <a:lnTo>
                  <a:pt x="0" y="131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1" id="171"/>
          <p:cNvSpPr/>
          <p:nvPr/>
        </p:nvSpPr>
        <p:spPr>
          <a:xfrm flipH="false" flipV="false" rot="0">
            <a:off x="4997248" y="2144175"/>
            <a:ext cx="1486498" cy="1316613"/>
          </a:xfrm>
          <a:custGeom>
            <a:avLst/>
            <a:gdLst/>
            <a:ahLst/>
            <a:cxnLst/>
            <a:rect r="r" b="b" t="t" l="l"/>
            <a:pathLst>
              <a:path h="1316613" w="1486498">
                <a:moveTo>
                  <a:pt x="0" y="0"/>
                </a:moveTo>
                <a:lnTo>
                  <a:pt x="1486499" y="0"/>
                </a:lnTo>
                <a:lnTo>
                  <a:pt x="1486499" y="1316613"/>
                </a:lnTo>
                <a:lnTo>
                  <a:pt x="0" y="131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7271005" cy="6851410"/>
          </a:xfrm>
          <a:custGeom>
            <a:avLst/>
            <a:gdLst/>
            <a:ahLst/>
            <a:cxnLst/>
            <a:rect r="r" b="b" t="t" l="l"/>
            <a:pathLst>
              <a:path h="6851410" w="7271005">
                <a:moveTo>
                  <a:pt x="0" y="0"/>
                </a:moveTo>
                <a:lnTo>
                  <a:pt x="7271005" y="0"/>
                </a:lnTo>
                <a:lnTo>
                  <a:pt x="7271005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772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7313640" y="0"/>
            <a:ext cx="11721460" cy="6851410"/>
            <a:chOff x="0" y="0"/>
            <a:chExt cx="3087133" cy="1804487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3087133" cy="1804487"/>
            </a:xfrm>
            <a:custGeom>
              <a:avLst/>
              <a:gdLst/>
              <a:ahLst/>
              <a:cxnLst/>
              <a:rect r="r" b="b" t="t" l="l"/>
              <a:pathLst>
                <a:path h="1804487" w="3087133">
                  <a:moveTo>
                    <a:pt x="0" y="0"/>
                  </a:moveTo>
                  <a:lnTo>
                    <a:pt x="3087133" y="0"/>
                  </a:lnTo>
                  <a:lnTo>
                    <a:pt x="3087133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3087133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6015834" y="2319687"/>
            <a:ext cx="1284648" cy="1228809"/>
            <a:chOff x="0" y="0"/>
            <a:chExt cx="508003" cy="485922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5" id="165"/>
          <p:cNvSpPr/>
          <p:nvPr/>
        </p:nvSpPr>
        <p:spPr>
          <a:xfrm flipH="false" flipV="false" rot="0">
            <a:off x="6015834" y="1971217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5" y="0"/>
                </a:lnTo>
                <a:lnTo>
                  <a:pt x="1217245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98" t="0" r="-2898" b="0"/>
            </a:stretch>
          </a:blipFill>
        </p:spPr>
      </p:sp>
      <p:sp>
        <p:nvSpPr>
          <p:cNvPr name="Freeform 166" id="166"/>
          <p:cNvSpPr/>
          <p:nvPr/>
        </p:nvSpPr>
        <p:spPr>
          <a:xfrm flipH="false" flipV="false" rot="0">
            <a:off x="7313640" y="976633"/>
            <a:ext cx="6440827" cy="3569615"/>
          </a:xfrm>
          <a:custGeom>
            <a:avLst/>
            <a:gdLst/>
            <a:ahLst/>
            <a:cxnLst/>
            <a:rect r="r" b="b" t="t" l="l"/>
            <a:pathLst>
              <a:path h="3569615" w="6440827">
                <a:moveTo>
                  <a:pt x="0" y="0"/>
                </a:moveTo>
                <a:lnTo>
                  <a:pt x="6440827" y="0"/>
                </a:lnTo>
                <a:lnTo>
                  <a:pt x="6440827" y="3569615"/>
                </a:lnTo>
                <a:lnTo>
                  <a:pt x="0" y="35696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67" id="167"/>
          <p:cNvSpPr/>
          <p:nvPr/>
        </p:nvSpPr>
        <p:spPr>
          <a:xfrm flipH="true">
            <a:off x="11326347" y="2859400"/>
            <a:ext cx="3463465" cy="0"/>
          </a:xfrm>
          <a:prstGeom prst="line">
            <a:avLst/>
          </a:prstGeom>
          <a:ln cap="flat" w="38100">
            <a:solidFill>
              <a:srgbClr val="E1C34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68" id="168"/>
          <p:cNvSpPr/>
          <p:nvPr/>
        </p:nvSpPr>
        <p:spPr>
          <a:xfrm flipH="false" flipV="false" rot="0">
            <a:off x="16066162" y="1901644"/>
            <a:ext cx="1882241" cy="1882241"/>
          </a:xfrm>
          <a:custGeom>
            <a:avLst/>
            <a:gdLst/>
            <a:ahLst/>
            <a:cxnLst/>
            <a:rect r="r" b="b" t="t" l="l"/>
            <a:pathLst>
              <a:path h="1882241" w="1882241">
                <a:moveTo>
                  <a:pt x="0" y="0"/>
                </a:moveTo>
                <a:lnTo>
                  <a:pt x="1882242" y="0"/>
                </a:lnTo>
                <a:lnTo>
                  <a:pt x="1882242" y="1882241"/>
                </a:lnTo>
                <a:lnTo>
                  <a:pt x="0" y="18822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9" id="169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170" id="170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71" id="171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72" id="172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173" id="173"/>
          <p:cNvSpPr/>
          <p:nvPr/>
        </p:nvSpPr>
        <p:spPr>
          <a:xfrm flipH="false" flipV="false" rot="0">
            <a:off x="3555969" y="2214342"/>
            <a:ext cx="1486498" cy="1316613"/>
          </a:xfrm>
          <a:custGeom>
            <a:avLst/>
            <a:gdLst/>
            <a:ahLst/>
            <a:cxnLst/>
            <a:rect r="r" b="b" t="t" l="l"/>
            <a:pathLst>
              <a:path h="1316613" w="1486498">
                <a:moveTo>
                  <a:pt x="0" y="0"/>
                </a:moveTo>
                <a:lnTo>
                  <a:pt x="1486498" y="0"/>
                </a:lnTo>
                <a:lnTo>
                  <a:pt x="1486498" y="1316613"/>
                </a:lnTo>
                <a:lnTo>
                  <a:pt x="0" y="131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4" id="174"/>
          <p:cNvSpPr txBox="true"/>
          <p:nvPr/>
        </p:nvSpPr>
        <p:spPr>
          <a:xfrm rot="0">
            <a:off x="6067820" y="3672602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Freeform 175" id="175"/>
          <p:cNvSpPr/>
          <p:nvPr/>
        </p:nvSpPr>
        <p:spPr>
          <a:xfrm flipH="false" flipV="false" rot="0">
            <a:off x="4682247" y="2214342"/>
            <a:ext cx="1486498" cy="1316613"/>
          </a:xfrm>
          <a:custGeom>
            <a:avLst/>
            <a:gdLst/>
            <a:ahLst/>
            <a:cxnLst/>
            <a:rect r="r" b="b" t="t" l="l"/>
            <a:pathLst>
              <a:path h="1316613" w="1486498">
                <a:moveTo>
                  <a:pt x="0" y="0"/>
                </a:moveTo>
                <a:lnTo>
                  <a:pt x="1486498" y="0"/>
                </a:lnTo>
                <a:lnTo>
                  <a:pt x="1486498" y="1316613"/>
                </a:lnTo>
                <a:lnTo>
                  <a:pt x="0" y="131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7271005" cy="6851410"/>
          </a:xfrm>
          <a:custGeom>
            <a:avLst/>
            <a:gdLst/>
            <a:ahLst/>
            <a:cxnLst/>
            <a:rect r="r" b="b" t="t" l="l"/>
            <a:pathLst>
              <a:path h="6851410" w="7271005">
                <a:moveTo>
                  <a:pt x="0" y="0"/>
                </a:moveTo>
                <a:lnTo>
                  <a:pt x="7271005" y="0"/>
                </a:lnTo>
                <a:lnTo>
                  <a:pt x="7271005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772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7313640" y="0"/>
            <a:ext cx="11721460" cy="6851410"/>
            <a:chOff x="0" y="0"/>
            <a:chExt cx="3087133" cy="1804487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3087133" cy="1804487"/>
            </a:xfrm>
            <a:custGeom>
              <a:avLst/>
              <a:gdLst/>
              <a:ahLst/>
              <a:cxnLst/>
              <a:rect r="r" b="b" t="t" l="l"/>
              <a:pathLst>
                <a:path h="1804487" w="3087133">
                  <a:moveTo>
                    <a:pt x="0" y="0"/>
                  </a:moveTo>
                  <a:lnTo>
                    <a:pt x="3087133" y="0"/>
                  </a:lnTo>
                  <a:lnTo>
                    <a:pt x="3087133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3087133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6096395" y="2267062"/>
            <a:ext cx="1284648" cy="1228809"/>
            <a:chOff x="0" y="0"/>
            <a:chExt cx="508003" cy="485922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5" id="165"/>
          <p:cNvSpPr/>
          <p:nvPr/>
        </p:nvSpPr>
        <p:spPr>
          <a:xfrm flipH="false" flipV="false" rot="0">
            <a:off x="6041209" y="1963200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5" y="0"/>
                </a:lnTo>
                <a:lnTo>
                  <a:pt x="1217245" y="1567755"/>
                </a:lnTo>
                <a:lnTo>
                  <a:pt x="0" y="15677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98" t="0" r="-2898" b="0"/>
            </a:stretch>
          </a:blipFill>
        </p:spPr>
      </p:sp>
      <p:sp>
        <p:nvSpPr>
          <p:cNvPr name="Freeform 166" id="166"/>
          <p:cNvSpPr/>
          <p:nvPr/>
        </p:nvSpPr>
        <p:spPr>
          <a:xfrm flipH="false" flipV="false" rot="0">
            <a:off x="7313640" y="976633"/>
            <a:ext cx="6440827" cy="3569615"/>
          </a:xfrm>
          <a:custGeom>
            <a:avLst/>
            <a:gdLst/>
            <a:ahLst/>
            <a:cxnLst/>
            <a:rect r="r" b="b" t="t" l="l"/>
            <a:pathLst>
              <a:path h="3569615" w="6440827">
                <a:moveTo>
                  <a:pt x="0" y="0"/>
                </a:moveTo>
                <a:lnTo>
                  <a:pt x="6440827" y="0"/>
                </a:lnTo>
                <a:lnTo>
                  <a:pt x="6440827" y="3569615"/>
                </a:lnTo>
                <a:lnTo>
                  <a:pt x="0" y="35696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67" id="167"/>
          <p:cNvSpPr/>
          <p:nvPr/>
        </p:nvSpPr>
        <p:spPr>
          <a:xfrm flipH="true" flipV="true">
            <a:off x="12540407" y="3764835"/>
            <a:ext cx="2854218" cy="0"/>
          </a:xfrm>
          <a:prstGeom prst="line">
            <a:avLst/>
          </a:prstGeom>
          <a:ln cap="flat" w="38100">
            <a:solidFill>
              <a:srgbClr val="E1C34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8" id="168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169" id="169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70" id="170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71" id="171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172" id="172"/>
          <p:cNvSpPr/>
          <p:nvPr/>
        </p:nvSpPr>
        <p:spPr>
          <a:xfrm flipH="false" flipV="false" rot="0">
            <a:off x="16074694" y="2157868"/>
            <a:ext cx="1882241" cy="1882241"/>
          </a:xfrm>
          <a:custGeom>
            <a:avLst/>
            <a:gdLst/>
            <a:ahLst/>
            <a:cxnLst/>
            <a:rect r="r" b="b" t="t" l="l"/>
            <a:pathLst>
              <a:path h="1882241" w="1882241">
                <a:moveTo>
                  <a:pt x="0" y="0"/>
                </a:moveTo>
                <a:lnTo>
                  <a:pt x="1882242" y="0"/>
                </a:lnTo>
                <a:lnTo>
                  <a:pt x="1882242" y="1882242"/>
                </a:lnTo>
                <a:lnTo>
                  <a:pt x="0" y="18822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3" id="173"/>
          <p:cNvSpPr/>
          <p:nvPr/>
        </p:nvSpPr>
        <p:spPr>
          <a:xfrm flipH="false" flipV="false" rot="0">
            <a:off x="3584544" y="2266260"/>
            <a:ext cx="1486498" cy="1316613"/>
          </a:xfrm>
          <a:custGeom>
            <a:avLst/>
            <a:gdLst/>
            <a:ahLst/>
            <a:cxnLst/>
            <a:rect r="r" b="b" t="t" l="l"/>
            <a:pathLst>
              <a:path h="1316613" w="1486498">
                <a:moveTo>
                  <a:pt x="0" y="0"/>
                </a:moveTo>
                <a:lnTo>
                  <a:pt x="1486498" y="0"/>
                </a:lnTo>
                <a:lnTo>
                  <a:pt x="1486498" y="1316613"/>
                </a:lnTo>
                <a:lnTo>
                  <a:pt x="0" y="131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4" id="174"/>
          <p:cNvSpPr/>
          <p:nvPr/>
        </p:nvSpPr>
        <p:spPr>
          <a:xfrm flipH="false" flipV="false" rot="0">
            <a:off x="4609897" y="2266260"/>
            <a:ext cx="1486498" cy="1316613"/>
          </a:xfrm>
          <a:custGeom>
            <a:avLst/>
            <a:gdLst/>
            <a:ahLst/>
            <a:cxnLst/>
            <a:rect r="r" b="b" t="t" l="l"/>
            <a:pathLst>
              <a:path h="1316613" w="1486498">
                <a:moveTo>
                  <a:pt x="0" y="0"/>
                </a:moveTo>
                <a:lnTo>
                  <a:pt x="1486498" y="0"/>
                </a:lnTo>
                <a:lnTo>
                  <a:pt x="1486498" y="1316613"/>
                </a:lnTo>
                <a:lnTo>
                  <a:pt x="0" y="131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5" id="175"/>
          <p:cNvSpPr/>
          <p:nvPr/>
        </p:nvSpPr>
        <p:spPr>
          <a:xfrm flipH="false" flipV="false" rot="0">
            <a:off x="6407189" y="2214342"/>
            <a:ext cx="1486498" cy="1316613"/>
          </a:xfrm>
          <a:custGeom>
            <a:avLst/>
            <a:gdLst/>
            <a:ahLst/>
            <a:cxnLst/>
            <a:rect r="r" b="b" t="t" l="l"/>
            <a:pathLst>
              <a:path h="1316613" w="1486498">
                <a:moveTo>
                  <a:pt x="0" y="0"/>
                </a:moveTo>
                <a:lnTo>
                  <a:pt x="1486498" y="0"/>
                </a:lnTo>
                <a:lnTo>
                  <a:pt x="1486498" y="1316613"/>
                </a:lnTo>
                <a:lnTo>
                  <a:pt x="0" y="131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6" id="176"/>
          <p:cNvSpPr txBox="true"/>
          <p:nvPr/>
        </p:nvSpPr>
        <p:spPr>
          <a:xfrm rot="0">
            <a:off x="6028992" y="3698160"/>
            <a:ext cx="1284648" cy="1500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  <a:p>
            <a:pPr algn="ctr">
              <a:lnSpc>
                <a:spcPts val="60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12195510" cy="6851410"/>
          </a:xfrm>
          <a:custGeom>
            <a:avLst/>
            <a:gdLst/>
            <a:ahLst/>
            <a:cxnLst/>
            <a:rect r="r" b="b" t="t" l="l"/>
            <a:pathLst>
              <a:path h="6851410" w="12195510">
                <a:moveTo>
                  <a:pt x="0" y="0"/>
                </a:moveTo>
                <a:lnTo>
                  <a:pt x="12195511" y="0"/>
                </a:lnTo>
                <a:lnTo>
                  <a:pt x="12195511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36800" y="0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71955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02310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285065" y="35083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936800" y="1143503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1178586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502310" y="1178586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285065" y="1178586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936800" y="230214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096103" y="2372312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8502310" y="2337229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7285065" y="2337229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9719555" y="3460788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7" id="16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0" id="17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1" id="171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3" id="17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6" id="17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9" id="17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82" id="18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3" id="183"/>
          <p:cNvGrpSpPr/>
          <p:nvPr/>
        </p:nvGrpSpPr>
        <p:grpSpPr>
          <a:xfrm rot="0">
            <a:off x="1315233" y="105249"/>
            <a:ext cx="2289531" cy="1379333"/>
            <a:chOff x="0" y="0"/>
            <a:chExt cx="1349153" cy="812800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1349153" cy="812800"/>
            </a:xfrm>
            <a:custGeom>
              <a:avLst/>
              <a:gdLst/>
              <a:ahLst/>
              <a:cxnLst/>
              <a:rect r="r" b="b" t="t" l="l"/>
              <a:pathLst>
                <a:path h="812800" w="1349153">
                  <a:moveTo>
                    <a:pt x="1349153" y="406400"/>
                  </a:moveTo>
                  <a:lnTo>
                    <a:pt x="942753" y="0"/>
                  </a:lnTo>
                  <a:lnTo>
                    <a:pt x="942753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42753" y="609600"/>
                  </a:lnTo>
                  <a:lnTo>
                    <a:pt x="942753" y="812800"/>
                  </a:lnTo>
                  <a:lnTo>
                    <a:pt x="1349153" y="406400"/>
                  </a:lnTo>
                  <a:close/>
                </a:path>
              </a:pathLst>
            </a:custGeom>
            <a:solidFill>
              <a:srgbClr val="E1C346"/>
            </a:solidFill>
          </p:spPr>
        </p:sp>
        <p:sp>
          <p:nvSpPr>
            <p:cNvPr name="TextBox 185" id="185"/>
            <p:cNvSpPr txBox="true"/>
            <p:nvPr/>
          </p:nvSpPr>
          <p:spPr>
            <a:xfrm>
              <a:off x="0" y="165100"/>
              <a:ext cx="1247553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6" id="186"/>
          <p:cNvGrpSpPr/>
          <p:nvPr/>
        </p:nvGrpSpPr>
        <p:grpSpPr>
          <a:xfrm rot="0">
            <a:off x="12154044" y="0"/>
            <a:ext cx="6881055" cy="6851410"/>
            <a:chOff x="0" y="0"/>
            <a:chExt cx="1812294" cy="1804487"/>
          </a:xfrm>
        </p:grpSpPr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1812294" cy="1804487"/>
            </a:xfrm>
            <a:custGeom>
              <a:avLst/>
              <a:gdLst/>
              <a:ahLst/>
              <a:cxnLst/>
              <a:rect r="r" b="b" t="t" l="l"/>
              <a:pathLst>
                <a:path h="1804487" w="1812294">
                  <a:moveTo>
                    <a:pt x="0" y="0"/>
                  </a:moveTo>
                  <a:lnTo>
                    <a:pt x="1812294" y="0"/>
                  </a:lnTo>
                  <a:lnTo>
                    <a:pt x="1812294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88" id="188"/>
            <p:cNvSpPr txBox="true"/>
            <p:nvPr/>
          </p:nvSpPr>
          <p:spPr>
            <a:xfrm>
              <a:off x="0" y="-38100"/>
              <a:ext cx="1812294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9" id="189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1" id="191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4" id="19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5" id="195"/>
          <p:cNvSpPr/>
          <p:nvPr/>
        </p:nvSpPr>
        <p:spPr>
          <a:xfrm flipH="false" flipV="false" rot="0">
            <a:off x="1070728" y="1998284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4" y="0"/>
                </a:lnTo>
                <a:lnTo>
                  <a:pt x="1217244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98" t="0" r="-2898" b="0"/>
            </a:stretch>
          </a:blipFill>
        </p:spPr>
      </p:sp>
      <p:sp>
        <p:nvSpPr>
          <p:cNvPr name="TextBox 196" id="196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197" id="197"/>
          <p:cNvSpPr txBox="true"/>
          <p:nvPr/>
        </p:nvSpPr>
        <p:spPr>
          <a:xfrm rot="0">
            <a:off x="15974652" y="1178167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Freeform 198" id="198"/>
          <p:cNvSpPr/>
          <p:nvPr/>
        </p:nvSpPr>
        <p:spPr>
          <a:xfrm flipH="false" flipV="false" rot="0">
            <a:off x="234571" y="7821743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12195510" cy="6851410"/>
          </a:xfrm>
          <a:custGeom>
            <a:avLst/>
            <a:gdLst/>
            <a:ahLst/>
            <a:cxnLst/>
            <a:rect r="r" b="b" t="t" l="l"/>
            <a:pathLst>
              <a:path h="6851410" w="12195510">
                <a:moveTo>
                  <a:pt x="0" y="0"/>
                </a:moveTo>
                <a:lnTo>
                  <a:pt x="12195511" y="0"/>
                </a:lnTo>
                <a:lnTo>
                  <a:pt x="12195511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36800" y="0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71955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02310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285065" y="35083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936800" y="1143503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1178586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502310" y="1178586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285065" y="1178586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936800" y="230214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8502310" y="2337229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285065" y="2337229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9719555" y="3460788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7" id="16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0" id="17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1" id="171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3" id="17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6" id="17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9" id="17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82" id="18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3" id="183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85" id="18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6" id="186"/>
          <p:cNvGrpSpPr/>
          <p:nvPr/>
        </p:nvGrpSpPr>
        <p:grpSpPr>
          <a:xfrm rot="0">
            <a:off x="12154044" y="0"/>
            <a:ext cx="6881055" cy="6851410"/>
            <a:chOff x="0" y="0"/>
            <a:chExt cx="1812294" cy="1804487"/>
          </a:xfrm>
        </p:grpSpPr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1812294" cy="1804487"/>
            </a:xfrm>
            <a:custGeom>
              <a:avLst/>
              <a:gdLst/>
              <a:ahLst/>
              <a:cxnLst/>
              <a:rect r="r" b="b" t="t" l="l"/>
              <a:pathLst>
                <a:path h="1804487" w="1812294">
                  <a:moveTo>
                    <a:pt x="0" y="0"/>
                  </a:moveTo>
                  <a:lnTo>
                    <a:pt x="1812294" y="0"/>
                  </a:lnTo>
                  <a:lnTo>
                    <a:pt x="1812294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88" id="188"/>
            <p:cNvSpPr txBox="true"/>
            <p:nvPr/>
          </p:nvSpPr>
          <p:spPr>
            <a:xfrm>
              <a:off x="0" y="-38100"/>
              <a:ext cx="1812294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9" id="189"/>
          <p:cNvGrpSpPr/>
          <p:nvPr/>
        </p:nvGrpSpPr>
        <p:grpSpPr>
          <a:xfrm rot="0">
            <a:off x="-1097417" y="6851410"/>
            <a:ext cx="19385417" cy="3435590"/>
            <a:chOff x="0" y="0"/>
            <a:chExt cx="5105624" cy="904847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5105624" cy="904847"/>
            </a:xfrm>
            <a:custGeom>
              <a:avLst/>
              <a:gdLst/>
              <a:ahLst/>
              <a:cxnLst/>
              <a:rect r="r" b="b" t="t" l="l"/>
              <a:pathLst>
                <a:path h="904847" w="5105624">
                  <a:moveTo>
                    <a:pt x="0" y="0"/>
                  </a:moveTo>
                  <a:lnTo>
                    <a:pt x="5105624" y="0"/>
                  </a:lnTo>
                  <a:lnTo>
                    <a:pt x="5105624" y="904847"/>
                  </a:lnTo>
                  <a:lnTo>
                    <a:pt x="0" y="90484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1" id="191"/>
            <p:cNvSpPr txBox="true"/>
            <p:nvPr/>
          </p:nvSpPr>
          <p:spPr>
            <a:xfrm>
              <a:off x="0" y="-38100"/>
              <a:ext cx="5105624" cy="942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2" id="192"/>
          <p:cNvSpPr/>
          <p:nvPr/>
        </p:nvSpPr>
        <p:spPr>
          <a:xfrm flipH="false" flipV="false" rot="0">
            <a:off x="2313348" y="1998284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5" y="0"/>
                </a:lnTo>
                <a:lnTo>
                  <a:pt x="1217245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98" t="0" r="-2898" b="0"/>
            </a:stretch>
          </a:blipFill>
        </p:spPr>
      </p:sp>
      <p:sp>
        <p:nvSpPr>
          <p:cNvPr name="TextBox 193" id="193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194" id="194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Freeform 195" id="195"/>
          <p:cNvSpPr/>
          <p:nvPr/>
        </p:nvSpPr>
        <p:spPr>
          <a:xfrm flipH="false" flipV="false" rot="0">
            <a:off x="12858164" y="1414595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6" id="196"/>
          <p:cNvSpPr txBox="true"/>
          <p:nvPr/>
        </p:nvSpPr>
        <p:spPr>
          <a:xfrm rot="0">
            <a:off x="17092989" y="676089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197" id="197"/>
          <p:cNvSpPr txBox="true"/>
          <p:nvPr/>
        </p:nvSpPr>
        <p:spPr>
          <a:xfrm rot="0">
            <a:off x="17092989" y="1771403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AutoShape 198" id="198"/>
          <p:cNvSpPr/>
          <p:nvPr/>
        </p:nvSpPr>
        <p:spPr>
          <a:xfrm flipV="true">
            <a:off x="15534792" y="2165978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99" id="199"/>
          <p:cNvSpPr/>
          <p:nvPr/>
        </p:nvSpPr>
        <p:spPr>
          <a:xfrm flipH="false" flipV="false" rot="0">
            <a:off x="234571" y="7821743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12195510" cy="6851410"/>
          </a:xfrm>
          <a:custGeom>
            <a:avLst/>
            <a:gdLst/>
            <a:ahLst/>
            <a:cxnLst/>
            <a:rect r="r" b="b" t="t" l="l"/>
            <a:pathLst>
              <a:path h="6851410" w="12195510">
                <a:moveTo>
                  <a:pt x="0" y="0"/>
                </a:moveTo>
                <a:lnTo>
                  <a:pt x="12195511" y="0"/>
                </a:lnTo>
                <a:lnTo>
                  <a:pt x="12195511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36800" y="0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71955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02310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285065" y="35083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936800" y="1143503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1178586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502310" y="1178586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285065" y="1178586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936800" y="230214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8502310" y="2337229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285065" y="2337229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9719555" y="3460788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7" id="16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0" id="17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1" id="171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3" id="17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6" id="17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9" id="17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12154044" y="0"/>
            <a:ext cx="6881055" cy="6851410"/>
            <a:chOff x="0" y="0"/>
            <a:chExt cx="1812294" cy="1804487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1812294" cy="1804487"/>
            </a:xfrm>
            <a:custGeom>
              <a:avLst/>
              <a:gdLst/>
              <a:ahLst/>
              <a:cxnLst/>
              <a:rect r="r" b="b" t="t" l="l"/>
              <a:pathLst>
                <a:path h="1804487" w="1812294">
                  <a:moveTo>
                    <a:pt x="0" y="0"/>
                  </a:moveTo>
                  <a:lnTo>
                    <a:pt x="1812294" y="0"/>
                  </a:lnTo>
                  <a:lnTo>
                    <a:pt x="1812294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82" id="182"/>
            <p:cNvSpPr txBox="true"/>
            <p:nvPr/>
          </p:nvSpPr>
          <p:spPr>
            <a:xfrm>
              <a:off x="0" y="-38100"/>
              <a:ext cx="1812294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3" id="183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5" id="185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6" id="186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88" id="18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9" id="189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1" id="19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4" id="19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5" id="195"/>
          <p:cNvSpPr/>
          <p:nvPr/>
        </p:nvSpPr>
        <p:spPr>
          <a:xfrm flipH="false" flipV="false" rot="0">
            <a:off x="3510742" y="2097590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4" y="0"/>
                </a:lnTo>
                <a:lnTo>
                  <a:pt x="1217244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98" t="0" r="-2898" b="0"/>
            </a:stretch>
          </a:blipFill>
        </p:spPr>
      </p:sp>
      <p:sp>
        <p:nvSpPr>
          <p:cNvPr name="TextBox 196" id="196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197" id="197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98" id="198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grpSp>
        <p:nvGrpSpPr>
          <p:cNvPr name="Group 199" id="199"/>
          <p:cNvGrpSpPr/>
          <p:nvPr/>
        </p:nvGrpSpPr>
        <p:grpSpPr>
          <a:xfrm rot="0">
            <a:off x="12306444" y="152400"/>
            <a:ext cx="6881055" cy="6851410"/>
            <a:chOff x="0" y="0"/>
            <a:chExt cx="1812294" cy="1804487"/>
          </a:xfrm>
        </p:grpSpPr>
        <p:sp>
          <p:nvSpPr>
            <p:cNvPr name="Freeform 200" id="200"/>
            <p:cNvSpPr/>
            <p:nvPr/>
          </p:nvSpPr>
          <p:spPr>
            <a:xfrm flipH="false" flipV="false" rot="0">
              <a:off x="0" y="0"/>
              <a:ext cx="1812294" cy="1804487"/>
            </a:xfrm>
            <a:custGeom>
              <a:avLst/>
              <a:gdLst/>
              <a:ahLst/>
              <a:cxnLst/>
              <a:rect r="r" b="b" t="t" l="l"/>
              <a:pathLst>
                <a:path h="1804487" w="1812294">
                  <a:moveTo>
                    <a:pt x="0" y="0"/>
                  </a:moveTo>
                  <a:lnTo>
                    <a:pt x="1812294" y="0"/>
                  </a:lnTo>
                  <a:lnTo>
                    <a:pt x="1812294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201" id="201"/>
            <p:cNvSpPr txBox="true"/>
            <p:nvPr/>
          </p:nvSpPr>
          <p:spPr>
            <a:xfrm>
              <a:off x="0" y="-38100"/>
              <a:ext cx="1812294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2" id="202"/>
          <p:cNvSpPr/>
          <p:nvPr/>
        </p:nvSpPr>
        <p:spPr>
          <a:xfrm flipH="false" flipV="false" rot="0">
            <a:off x="12705764" y="1262195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3" id="203"/>
          <p:cNvSpPr/>
          <p:nvPr/>
        </p:nvSpPr>
        <p:spPr>
          <a:xfrm flipH="false" flipV="false" rot="0">
            <a:off x="12738251" y="1945390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4" id="204"/>
          <p:cNvSpPr txBox="true"/>
          <p:nvPr/>
        </p:nvSpPr>
        <p:spPr>
          <a:xfrm rot="0">
            <a:off x="16940589" y="523689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05" id="205"/>
          <p:cNvSpPr txBox="true"/>
          <p:nvPr/>
        </p:nvSpPr>
        <p:spPr>
          <a:xfrm rot="0">
            <a:off x="16940589" y="1619003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06" id="206"/>
          <p:cNvSpPr txBox="true"/>
          <p:nvPr/>
        </p:nvSpPr>
        <p:spPr>
          <a:xfrm rot="0">
            <a:off x="16940589" y="2376837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AutoShape 207" id="207"/>
          <p:cNvSpPr/>
          <p:nvPr/>
        </p:nvSpPr>
        <p:spPr>
          <a:xfrm flipV="true">
            <a:off x="15382392" y="2013578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8" id="208"/>
          <p:cNvSpPr/>
          <p:nvPr/>
        </p:nvSpPr>
        <p:spPr>
          <a:xfrm flipV="true">
            <a:off x="15382392" y="2808003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09" id="209"/>
          <p:cNvSpPr/>
          <p:nvPr/>
        </p:nvSpPr>
        <p:spPr>
          <a:xfrm flipH="false" flipV="false" rot="0">
            <a:off x="234571" y="7821743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12195510" cy="6851410"/>
          </a:xfrm>
          <a:custGeom>
            <a:avLst/>
            <a:gdLst/>
            <a:ahLst/>
            <a:cxnLst/>
            <a:rect r="r" b="b" t="t" l="l"/>
            <a:pathLst>
              <a:path h="6851410" w="12195510">
                <a:moveTo>
                  <a:pt x="0" y="0"/>
                </a:moveTo>
                <a:lnTo>
                  <a:pt x="12195511" y="0"/>
                </a:lnTo>
                <a:lnTo>
                  <a:pt x="12195511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36800" y="0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71955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02310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285065" y="35083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936800" y="1143503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1178586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502310" y="1178586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285065" y="1178586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936800" y="230214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8502310" y="2337229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285065" y="2337229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9719555" y="3460788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7" id="16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0" id="17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1" id="171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3" id="17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6" id="17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9" id="17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12154044" y="0"/>
            <a:ext cx="6881055" cy="6851410"/>
            <a:chOff x="0" y="0"/>
            <a:chExt cx="1812294" cy="1804487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1812294" cy="1804487"/>
            </a:xfrm>
            <a:custGeom>
              <a:avLst/>
              <a:gdLst/>
              <a:ahLst/>
              <a:cxnLst/>
              <a:rect r="r" b="b" t="t" l="l"/>
              <a:pathLst>
                <a:path h="1804487" w="1812294">
                  <a:moveTo>
                    <a:pt x="0" y="0"/>
                  </a:moveTo>
                  <a:lnTo>
                    <a:pt x="1812294" y="0"/>
                  </a:lnTo>
                  <a:lnTo>
                    <a:pt x="1812294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82" id="182"/>
            <p:cNvSpPr txBox="true"/>
            <p:nvPr/>
          </p:nvSpPr>
          <p:spPr>
            <a:xfrm>
              <a:off x="0" y="-38100"/>
              <a:ext cx="1812294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3" id="183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5" id="185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6" id="186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88" id="18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9" id="189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1" id="19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4" id="19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5" id="195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96" id="196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7" id="197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8" id="198"/>
          <p:cNvSpPr/>
          <p:nvPr/>
        </p:nvSpPr>
        <p:spPr>
          <a:xfrm flipH="false" flipV="false" rot="0">
            <a:off x="4894571" y="2097590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5" y="0"/>
                </a:lnTo>
                <a:lnTo>
                  <a:pt x="1217245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98" t="0" r="-2898" b="0"/>
            </a:stretch>
          </a:blipFill>
        </p:spPr>
      </p:sp>
      <p:sp>
        <p:nvSpPr>
          <p:cNvPr name="TextBox 199" id="199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00" id="200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01" id="201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02" id="202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203" id="203"/>
          <p:cNvSpPr/>
          <p:nvPr/>
        </p:nvSpPr>
        <p:spPr>
          <a:xfrm flipH="false" flipV="false" rot="0">
            <a:off x="12553364" y="1109795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4" id="204"/>
          <p:cNvSpPr/>
          <p:nvPr/>
        </p:nvSpPr>
        <p:spPr>
          <a:xfrm flipH="false" flipV="false" rot="0">
            <a:off x="12585851" y="1792990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5" id="205"/>
          <p:cNvSpPr/>
          <p:nvPr/>
        </p:nvSpPr>
        <p:spPr>
          <a:xfrm flipH="false" flipV="false" rot="0">
            <a:off x="12585851" y="2511269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6" id="206"/>
          <p:cNvSpPr txBox="true"/>
          <p:nvPr/>
        </p:nvSpPr>
        <p:spPr>
          <a:xfrm rot="0">
            <a:off x="16788189" y="371289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07" id="207"/>
          <p:cNvSpPr txBox="true"/>
          <p:nvPr/>
        </p:nvSpPr>
        <p:spPr>
          <a:xfrm rot="0">
            <a:off x="16788189" y="1466603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08" id="208"/>
          <p:cNvSpPr txBox="true"/>
          <p:nvPr/>
        </p:nvSpPr>
        <p:spPr>
          <a:xfrm rot="0">
            <a:off x="16788189" y="2224437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09" id="209"/>
          <p:cNvSpPr txBox="true"/>
          <p:nvPr/>
        </p:nvSpPr>
        <p:spPr>
          <a:xfrm rot="0">
            <a:off x="16788189" y="2757365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AutoShape 210" id="210"/>
          <p:cNvSpPr/>
          <p:nvPr/>
        </p:nvSpPr>
        <p:spPr>
          <a:xfrm flipV="true">
            <a:off x="15229992" y="1861178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1" id="211"/>
          <p:cNvSpPr/>
          <p:nvPr/>
        </p:nvSpPr>
        <p:spPr>
          <a:xfrm flipV="true">
            <a:off x="15229992" y="2655603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2" id="212"/>
          <p:cNvSpPr/>
          <p:nvPr/>
        </p:nvSpPr>
        <p:spPr>
          <a:xfrm flipV="true">
            <a:off x="15229992" y="3229547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13" id="213"/>
          <p:cNvSpPr/>
          <p:nvPr/>
        </p:nvSpPr>
        <p:spPr>
          <a:xfrm flipH="false" flipV="false" rot="0">
            <a:off x="234571" y="7821743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12195510" cy="6851410"/>
          </a:xfrm>
          <a:custGeom>
            <a:avLst/>
            <a:gdLst/>
            <a:ahLst/>
            <a:cxnLst/>
            <a:rect r="r" b="b" t="t" l="l"/>
            <a:pathLst>
              <a:path h="6851410" w="12195510">
                <a:moveTo>
                  <a:pt x="0" y="0"/>
                </a:moveTo>
                <a:lnTo>
                  <a:pt x="12195511" y="0"/>
                </a:lnTo>
                <a:lnTo>
                  <a:pt x="12195511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36800" y="0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71955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02310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285065" y="35083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936800" y="1143503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1178586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502310" y="1178586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285065" y="1178586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936800" y="230214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8502310" y="2337229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285065" y="2337229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9719555" y="3460788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7" id="16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0" id="17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1" id="171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3" id="17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6" id="17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9" id="17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12154044" y="0"/>
            <a:ext cx="6881055" cy="6851410"/>
            <a:chOff x="0" y="0"/>
            <a:chExt cx="1812294" cy="1804487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1812294" cy="1804487"/>
            </a:xfrm>
            <a:custGeom>
              <a:avLst/>
              <a:gdLst/>
              <a:ahLst/>
              <a:cxnLst/>
              <a:rect r="r" b="b" t="t" l="l"/>
              <a:pathLst>
                <a:path h="1804487" w="1812294">
                  <a:moveTo>
                    <a:pt x="0" y="0"/>
                  </a:moveTo>
                  <a:lnTo>
                    <a:pt x="1812294" y="0"/>
                  </a:lnTo>
                  <a:lnTo>
                    <a:pt x="1812294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82" id="182"/>
            <p:cNvSpPr txBox="true"/>
            <p:nvPr/>
          </p:nvSpPr>
          <p:spPr>
            <a:xfrm>
              <a:off x="0" y="-38100"/>
              <a:ext cx="1812294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3" id="183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5" id="185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6" id="186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88" id="18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9" id="189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1" id="19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4" id="19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5" id="195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96" id="196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7" id="197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8" id="198"/>
          <p:cNvSpPr/>
          <p:nvPr/>
        </p:nvSpPr>
        <p:spPr>
          <a:xfrm flipH="false" flipV="false" rot="0">
            <a:off x="4894571" y="2097590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5" y="0"/>
                </a:lnTo>
                <a:lnTo>
                  <a:pt x="1217245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98" t="0" r="-2898" b="0"/>
            </a:stretch>
          </a:blipFill>
        </p:spPr>
      </p:sp>
      <p:sp>
        <p:nvSpPr>
          <p:cNvPr name="TextBox 199" id="199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00" id="200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01" id="201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02" id="202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203" id="203"/>
          <p:cNvSpPr/>
          <p:nvPr/>
        </p:nvSpPr>
        <p:spPr>
          <a:xfrm flipH="false" flipV="false" rot="0">
            <a:off x="12553364" y="1109795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4" id="204"/>
          <p:cNvSpPr/>
          <p:nvPr/>
        </p:nvSpPr>
        <p:spPr>
          <a:xfrm flipH="false" flipV="false" rot="0">
            <a:off x="234571" y="7821743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5" id="205"/>
          <p:cNvSpPr/>
          <p:nvPr/>
        </p:nvSpPr>
        <p:spPr>
          <a:xfrm flipH="false" flipV="false" rot="0">
            <a:off x="12585851" y="1792990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6" id="206"/>
          <p:cNvSpPr/>
          <p:nvPr/>
        </p:nvSpPr>
        <p:spPr>
          <a:xfrm flipH="false" flipV="false" rot="0">
            <a:off x="12585851" y="2511269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7" id="207"/>
          <p:cNvSpPr txBox="true"/>
          <p:nvPr/>
        </p:nvSpPr>
        <p:spPr>
          <a:xfrm rot="0">
            <a:off x="16788189" y="371289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08" id="208"/>
          <p:cNvSpPr txBox="true"/>
          <p:nvPr/>
        </p:nvSpPr>
        <p:spPr>
          <a:xfrm rot="0">
            <a:off x="16788189" y="1466603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09" id="209"/>
          <p:cNvSpPr txBox="true"/>
          <p:nvPr/>
        </p:nvSpPr>
        <p:spPr>
          <a:xfrm rot="0">
            <a:off x="16788189" y="2224437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10" id="210"/>
          <p:cNvSpPr txBox="true"/>
          <p:nvPr/>
        </p:nvSpPr>
        <p:spPr>
          <a:xfrm rot="0">
            <a:off x="16788189" y="2757365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AutoShape 211" id="211"/>
          <p:cNvSpPr/>
          <p:nvPr/>
        </p:nvSpPr>
        <p:spPr>
          <a:xfrm flipV="true">
            <a:off x="15229992" y="1861178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2" id="212"/>
          <p:cNvSpPr/>
          <p:nvPr/>
        </p:nvSpPr>
        <p:spPr>
          <a:xfrm flipV="true">
            <a:off x="15229992" y="2655603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3" id="213"/>
          <p:cNvSpPr/>
          <p:nvPr/>
        </p:nvSpPr>
        <p:spPr>
          <a:xfrm flipV="true">
            <a:off x="15229992" y="3229547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12195510" cy="6851410"/>
          </a:xfrm>
          <a:custGeom>
            <a:avLst/>
            <a:gdLst/>
            <a:ahLst/>
            <a:cxnLst/>
            <a:rect r="r" b="b" t="t" l="l"/>
            <a:pathLst>
              <a:path h="6851410" w="12195510">
                <a:moveTo>
                  <a:pt x="0" y="0"/>
                </a:moveTo>
                <a:lnTo>
                  <a:pt x="12195511" y="0"/>
                </a:lnTo>
                <a:lnTo>
                  <a:pt x="12195511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36800" y="0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71955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02310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285065" y="35083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936800" y="1143503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1178586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502310" y="1178586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285065" y="1178586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936800" y="230214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8502310" y="2337229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285065" y="2337229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9719555" y="3460788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7" id="16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0" id="17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1" id="171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3" id="17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6" id="17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9" id="17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12154044" y="0"/>
            <a:ext cx="6133956" cy="6851410"/>
            <a:chOff x="0" y="0"/>
            <a:chExt cx="1615527" cy="1804487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1615527" cy="1804487"/>
            </a:xfrm>
            <a:custGeom>
              <a:avLst/>
              <a:gdLst/>
              <a:ahLst/>
              <a:cxnLst/>
              <a:rect r="r" b="b" t="t" l="l"/>
              <a:pathLst>
                <a:path h="1804487" w="1615527">
                  <a:moveTo>
                    <a:pt x="0" y="0"/>
                  </a:moveTo>
                  <a:lnTo>
                    <a:pt x="1615527" y="0"/>
                  </a:lnTo>
                  <a:lnTo>
                    <a:pt x="1615527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82" id="182"/>
            <p:cNvSpPr txBox="true"/>
            <p:nvPr/>
          </p:nvSpPr>
          <p:spPr>
            <a:xfrm>
              <a:off x="0" y="-38100"/>
              <a:ext cx="1615527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3" id="183"/>
          <p:cNvGrpSpPr/>
          <p:nvPr/>
        </p:nvGrpSpPr>
        <p:grpSpPr>
          <a:xfrm rot="0">
            <a:off x="-1097417" y="6843472"/>
            <a:ext cx="19385417" cy="3443528"/>
            <a:chOff x="0" y="0"/>
            <a:chExt cx="5105624" cy="906937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5105624" cy="906937"/>
            </a:xfrm>
            <a:custGeom>
              <a:avLst/>
              <a:gdLst/>
              <a:ahLst/>
              <a:cxnLst/>
              <a:rect r="r" b="b" t="t" l="l"/>
              <a:pathLst>
                <a:path h="906937" w="5105624">
                  <a:moveTo>
                    <a:pt x="0" y="0"/>
                  </a:moveTo>
                  <a:lnTo>
                    <a:pt x="5105624" y="0"/>
                  </a:lnTo>
                  <a:lnTo>
                    <a:pt x="5105624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5" id="185"/>
            <p:cNvSpPr txBox="true"/>
            <p:nvPr/>
          </p:nvSpPr>
          <p:spPr>
            <a:xfrm>
              <a:off x="0" y="-38100"/>
              <a:ext cx="5105624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6" id="186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88" id="18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9" id="189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1" id="19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4" id="19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5" id="195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96" id="196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7" id="197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8" id="198"/>
          <p:cNvSpPr/>
          <p:nvPr/>
        </p:nvSpPr>
        <p:spPr>
          <a:xfrm flipH="false" flipV="false" rot="0">
            <a:off x="4894571" y="2097590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5" y="0"/>
                </a:lnTo>
                <a:lnTo>
                  <a:pt x="1217245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98" t="0" r="-2898" b="0"/>
            </a:stretch>
          </a:blipFill>
        </p:spPr>
      </p:sp>
      <p:sp>
        <p:nvSpPr>
          <p:cNvPr name="Freeform 199" id="199"/>
          <p:cNvSpPr/>
          <p:nvPr/>
        </p:nvSpPr>
        <p:spPr>
          <a:xfrm flipH="false" flipV="false" rot="0">
            <a:off x="12553364" y="1109795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0" id="200"/>
          <p:cNvSpPr/>
          <p:nvPr/>
        </p:nvSpPr>
        <p:spPr>
          <a:xfrm flipH="false" flipV="false" rot="0">
            <a:off x="764265" y="7431160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1" id="201"/>
          <p:cNvSpPr/>
          <p:nvPr/>
        </p:nvSpPr>
        <p:spPr>
          <a:xfrm flipH="false" flipV="false" rot="0">
            <a:off x="12585851" y="1792990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2" id="202"/>
          <p:cNvSpPr/>
          <p:nvPr/>
        </p:nvSpPr>
        <p:spPr>
          <a:xfrm flipH="false" flipV="false" rot="0">
            <a:off x="12585851" y="2511269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203" id="203"/>
          <p:cNvSpPr/>
          <p:nvPr/>
        </p:nvSpPr>
        <p:spPr>
          <a:xfrm flipV="true">
            <a:off x="15229992" y="1861178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4" id="204"/>
          <p:cNvSpPr/>
          <p:nvPr/>
        </p:nvSpPr>
        <p:spPr>
          <a:xfrm flipV="true">
            <a:off x="15229992" y="2655603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5" id="205"/>
          <p:cNvSpPr/>
          <p:nvPr/>
        </p:nvSpPr>
        <p:spPr>
          <a:xfrm flipV="true">
            <a:off x="15229992" y="3229547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06" id="206"/>
          <p:cNvSpPr/>
          <p:nvPr/>
        </p:nvSpPr>
        <p:spPr>
          <a:xfrm flipH="false" flipV="false" rot="0">
            <a:off x="5811884" y="1270077"/>
            <a:ext cx="2290376" cy="2482384"/>
          </a:xfrm>
          <a:custGeom>
            <a:avLst/>
            <a:gdLst/>
            <a:ahLst/>
            <a:cxnLst/>
            <a:rect r="r" b="b" t="t" l="l"/>
            <a:pathLst>
              <a:path h="2482384" w="2290376">
                <a:moveTo>
                  <a:pt x="0" y="0"/>
                </a:moveTo>
                <a:lnTo>
                  <a:pt x="2290376" y="0"/>
                </a:lnTo>
                <a:lnTo>
                  <a:pt x="2290376" y="2482384"/>
                </a:lnTo>
                <a:lnTo>
                  <a:pt x="0" y="24823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07" id="207"/>
          <p:cNvSpPr/>
          <p:nvPr/>
        </p:nvSpPr>
        <p:spPr>
          <a:xfrm flipH="false" flipV="false" rot="0">
            <a:off x="12942369" y="3195074"/>
            <a:ext cx="4130635" cy="1424357"/>
          </a:xfrm>
          <a:custGeom>
            <a:avLst/>
            <a:gdLst/>
            <a:ahLst/>
            <a:cxnLst/>
            <a:rect r="r" b="b" t="t" l="l"/>
            <a:pathLst>
              <a:path h="1424357" w="4130635">
                <a:moveTo>
                  <a:pt x="0" y="0"/>
                </a:moveTo>
                <a:lnTo>
                  <a:pt x="4130635" y="0"/>
                </a:lnTo>
                <a:lnTo>
                  <a:pt x="4130635" y="1424357"/>
                </a:lnTo>
                <a:lnTo>
                  <a:pt x="0" y="14243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8" id="208"/>
          <p:cNvSpPr/>
          <p:nvPr/>
        </p:nvSpPr>
        <p:spPr>
          <a:xfrm flipH="false" flipV="false" rot="0">
            <a:off x="4891755" y="7443361"/>
            <a:ext cx="4130635" cy="1424357"/>
          </a:xfrm>
          <a:custGeom>
            <a:avLst/>
            <a:gdLst/>
            <a:ahLst/>
            <a:cxnLst/>
            <a:rect r="r" b="b" t="t" l="l"/>
            <a:pathLst>
              <a:path h="1424357" w="4130635">
                <a:moveTo>
                  <a:pt x="0" y="0"/>
                </a:moveTo>
                <a:lnTo>
                  <a:pt x="4130634" y="0"/>
                </a:lnTo>
                <a:lnTo>
                  <a:pt x="4130634" y="1424356"/>
                </a:lnTo>
                <a:lnTo>
                  <a:pt x="0" y="14243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9" id="209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10" id="210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11" id="211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12" id="212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213" id="213"/>
          <p:cNvSpPr txBox="true"/>
          <p:nvPr/>
        </p:nvSpPr>
        <p:spPr>
          <a:xfrm rot="0">
            <a:off x="16788189" y="371289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14" id="214"/>
          <p:cNvSpPr txBox="true"/>
          <p:nvPr/>
        </p:nvSpPr>
        <p:spPr>
          <a:xfrm rot="0">
            <a:off x="16788189" y="1466603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15" id="215"/>
          <p:cNvSpPr txBox="true"/>
          <p:nvPr/>
        </p:nvSpPr>
        <p:spPr>
          <a:xfrm rot="0">
            <a:off x="16788189" y="2224437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16" id="216"/>
          <p:cNvSpPr txBox="true"/>
          <p:nvPr/>
        </p:nvSpPr>
        <p:spPr>
          <a:xfrm rot="0">
            <a:off x="16788189" y="2757365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217" id="217"/>
          <p:cNvSpPr txBox="true"/>
          <p:nvPr/>
        </p:nvSpPr>
        <p:spPr>
          <a:xfrm rot="0">
            <a:off x="16788189" y="3495137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12195510" cy="6851410"/>
          </a:xfrm>
          <a:custGeom>
            <a:avLst/>
            <a:gdLst/>
            <a:ahLst/>
            <a:cxnLst/>
            <a:rect r="r" b="b" t="t" l="l"/>
            <a:pathLst>
              <a:path h="6851410" w="12195510">
                <a:moveTo>
                  <a:pt x="0" y="0"/>
                </a:moveTo>
                <a:lnTo>
                  <a:pt x="12195511" y="0"/>
                </a:lnTo>
                <a:lnTo>
                  <a:pt x="12195511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36800" y="0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71955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02310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285065" y="35083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936800" y="1143503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1178586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502310" y="1178586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285065" y="1178586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936800" y="230214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8502310" y="2337229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285065" y="2337229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9719555" y="3460788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7" id="16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0" id="17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1" id="171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3" id="17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6" id="17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9" id="17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12154044" y="0"/>
            <a:ext cx="6881055" cy="6851410"/>
            <a:chOff x="0" y="0"/>
            <a:chExt cx="1812294" cy="1804487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1812294" cy="1804487"/>
            </a:xfrm>
            <a:custGeom>
              <a:avLst/>
              <a:gdLst/>
              <a:ahLst/>
              <a:cxnLst/>
              <a:rect r="r" b="b" t="t" l="l"/>
              <a:pathLst>
                <a:path h="1804487" w="1812294">
                  <a:moveTo>
                    <a:pt x="0" y="0"/>
                  </a:moveTo>
                  <a:lnTo>
                    <a:pt x="1812294" y="0"/>
                  </a:lnTo>
                  <a:lnTo>
                    <a:pt x="1812294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82" id="182"/>
            <p:cNvSpPr txBox="true"/>
            <p:nvPr/>
          </p:nvSpPr>
          <p:spPr>
            <a:xfrm>
              <a:off x="0" y="-38100"/>
              <a:ext cx="1812294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3" id="183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5" id="185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6" id="186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88" id="18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9" id="189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1" id="19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4" id="19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5" id="195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96" id="196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7" id="197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8" id="198"/>
          <p:cNvSpPr/>
          <p:nvPr/>
        </p:nvSpPr>
        <p:spPr>
          <a:xfrm flipH="false" flipV="false" rot="0">
            <a:off x="4894571" y="2097590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5" y="0"/>
                </a:lnTo>
                <a:lnTo>
                  <a:pt x="1217245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98" t="0" r="-2898" b="0"/>
            </a:stretch>
          </a:blipFill>
        </p:spPr>
      </p:sp>
      <p:sp>
        <p:nvSpPr>
          <p:cNvPr name="Freeform 199" id="199"/>
          <p:cNvSpPr/>
          <p:nvPr/>
        </p:nvSpPr>
        <p:spPr>
          <a:xfrm flipH="false" flipV="false" rot="0">
            <a:off x="12553364" y="1109795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0" id="200"/>
          <p:cNvSpPr/>
          <p:nvPr/>
        </p:nvSpPr>
        <p:spPr>
          <a:xfrm flipH="false" flipV="false" rot="0">
            <a:off x="234571" y="7821743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1" id="201"/>
          <p:cNvSpPr/>
          <p:nvPr/>
        </p:nvSpPr>
        <p:spPr>
          <a:xfrm flipH="false" flipV="false" rot="0">
            <a:off x="12585851" y="1792990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2" id="202"/>
          <p:cNvSpPr/>
          <p:nvPr/>
        </p:nvSpPr>
        <p:spPr>
          <a:xfrm flipH="false" flipV="false" rot="0">
            <a:off x="12585851" y="2511269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203" id="203"/>
          <p:cNvSpPr/>
          <p:nvPr/>
        </p:nvSpPr>
        <p:spPr>
          <a:xfrm flipV="true">
            <a:off x="15229992" y="1861178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4" id="204"/>
          <p:cNvSpPr/>
          <p:nvPr/>
        </p:nvSpPr>
        <p:spPr>
          <a:xfrm flipV="true">
            <a:off x="15229992" y="2655603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5" id="205"/>
          <p:cNvSpPr/>
          <p:nvPr/>
        </p:nvSpPr>
        <p:spPr>
          <a:xfrm flipV="true">
            <a:off x="15229992" y="3229547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06" id="206"/>
          <p:cNvSpPr/>
          <p:nvPr/>
        </p:nvSpPr>
        <p:spPr>
          <a:xfrm flipH="false" flipV="false" rot="0">
            <a:off x="12963408" y="3372422"/>
            <a:ext cx="7097587" cy="1440599"/>
          </a:xfrm>
          <a:custGeom>
            <a:avLst/>
            <a:gdLst/>
            <a:ahLst/>
            <a:cxnLst/>
            <a:rect r="r" b="b" t="t" l="l"/>
            <a:pathLst>
              <a:path h="1440599" w="7097587">
                <a:moveTo>
                  <a:pt x="0" y="0"/>
                </a:moveTo>
                <a:lnTo>
                  <a:pt x="7097586" y="0"/>
                </a:lnTo>
                <a:lnTo>
                  <a:pt x="7097586" y="1440599"/>
                </a:lnTo>
                <a:lnTo>
                  <a:pt x="0" y="14405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7" id="207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08" id="208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09" id="209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10" id="210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211" id="211"/>
          <p:cNvSpPr txBox="true"/>
          <p:nvPr/>
        </p:nvSpPr>
        <p:spPr>
          <a:xfrm rot="0">
            <a:off x="16788189" y="371289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12" id="212"/>
          <p:cNvSpPr txBox="true"/>
          <p:nvPr/>
        </p:nvSpPr>
        <p:spPr>
          <a:xfrm rot="0">
            <a:off x="16788189" y="1466603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13" id="213"/>
          <p:cNvSpPr txBox="true"/>
          <p:nvPr/>
        </p:nvSpPr>
        <p:spPr>
          <a:xfrm rot="0">
            <a:off x="16788189" y="2224437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14" id="214"/>
          <p:cNvSpPr txBox="true"/>
          <p:nvPr/>
        </p:nvSpPr>
        <p:spPr>
          <a:xfrm rot="0">
            <a:off x="16788189" y="2757365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215" id="215"/>
          <p:cNvSpPr/>
          <p:nvPr/>
        </p:nvSpPr>
        <p:spPr>
          <a:xfrm flipH="false" flipV="false" rot="0">
            <a:off x="166460" y="152400"/>
            <a:ext cx="12195510" cy="6851410"/>
          </a:xfrm>
          <a:custGeom>
            <a:avLst/>
            <a:gdLst/>
            <a:ahLst/>
            <a:cxnLst/>
            <a:rect r="r" b="b" t="t" l="l"/>
            <a:pathLst>
              <a:path h="6851410" w="12195510">
                <a:moveTo>
                  <a:pt x="0" y="0"/>
                </a:moveTo>
                <a:lnTo>
                  <a:pt x="12195511" y="0"/>
                </a:lnTo>
                <a:lnTo>
                  <a:pt x="12195511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6" id="216"/>
          <p:cNvGrpSpPr/>
          <p:nvPr/>
        </p:nvGrpSpPr>
        <p:grpSpPr>
          <a:xfrm rot="0">
            <a:off x="11089200" y="152400"/>
            <a:ext cx="1217245" cy="1158643"/>
            <a:chOff x="0" y="0"/>
            <a:chExt cx="481349" cy="458176"/>
          </a:xfrm>
        </p:grpSpPr>
        <p:sp>
          <p:nvSpPr>
            <p:cNvPr name="Freeform 217" id="21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18" id="21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9" id="219"/>
          <p:cNvGrpSpPr/>
          <p:nvPr/>
        </p:nvGrpSpPr>
        <p:grpSpPr>
          <a:xfrm rot="0">
            <a:off x="2491124" y="187483"/>
            <a:ext cx="1217245" cy="1158643"/>
            <a:chOff x="0" y="0"/>
            <a:chExt cx="481349" cy="458176"/>
          </a:xfrm>
        </p:grpSpPr>
        <p:sp>
          <p:nvSpPr>
            <p:cNvPr name="Freeform 220" id="22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1" id="22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2" id="222"/>
          <p:cNvGrpSpPr/>
          <p:nvPr/>
        </p:nvGrpSpPr>
        <p:grpSpPr>
          <a:xfrm rot="0">
            <a:off x="1248503" y="222566"/>
            <a:ext cx="1217245" cy="1158643"/>
            <a:chOff x="0" y="0"/>
            <a:chExt cx="481349" cy="458176"/>
          </a:xfrm>
        </p:grpSpPr>
        <p:sp>
          <p:nvSpPr>
            <p:cNvPr name="Freeform 223" id="22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4" id="22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5" id="225"/>
          <p:cNvGrpSpPr/>
          <p:nvPr/>
        </p:nvGrpSpPr>
        <p:grpSpPr>
          <a:xfrm rot="0">
            <a:off x="5883" y="257649"/>
            <a:ext cx="1217245" cy="1158643"/>
            <a:chOff x="0" y="0"/>
            <a:chExt cx="481349" cy="458176"/>
          </a:xfrm>
        </p:grpSpPr>
        <p:sp>
          <p:nvSpPr>
            <p:cNvPr name="Freeform 226" id="22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7" id="22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8" id="228"/>
          <p:cNvGrpSpPr/>
          <p:nvPr/>
        </p:nvGrpSpPr>
        <p:grpSpPr>
          <a:xfrm rot="0">
            <a:off x="9871955" y="187483"/>
            <a:ext cx="1217245" cy="1158643"/>
            <a:chOff x="0" y="0"/>
            <a:chExt cx="481349" cy="458176"/>
          </a:xfrm>
        </p:grpSpPr>
        <p:sp>
          <p:nvSpPr>
            <p:cNvPr name="Freeform 229" id="22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0" id="23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1" id="231"/>
          <p:cNvGrpSpPr/>
          <p:nvPr/>
        </p:nvGrpSpPr>
        <p:grpSpPr>
          <a:xfrm rot="0">
            <a:off x="8654710" y="187483"/>
            <a:ext cx="1217245" cy="1158643"/>
            <a:chOff x="0" y="0"/>
            <a:chExt cx="481349" cy="458176"/>
          </a:xfrm>
        </p:grpSpPr>
        <p:sp>
          <p:nvSpPr>
            <p:cNvPr name="Freeform 232" id="23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3" id="23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4" id="234"/>
          <p:cNvGrpSpPr/>
          <p:nvPr/>
        </p:nvGrpSpPr>
        <p:grpSpPr>
          <a:xfrm rot="0">
            <a:off x="7437465" y="187483"/>
            <a:ext cx="1217245" cy="1158643"/>
            <a:chOff x="0" y="0"/>
            <a:chExt cx="481349" cy="458176"/>
          </a:xfrm>
        </p:grpSpPr>
        <p:sp>
          <p:nvSpPr>
            <p:cNvPr name="Freeform 235" id="23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6" id="23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7" id="237"/>
          <p:cNvGrpSpPr/>
          <p:nvPr/>
        </p:nvGrpSpPr>
        <p:grpSpPr>
          <a:xfrm rot="0">
            <a:off x="6220220" y="187483"/>
            <a:ext cx="1217245" cy="1158643"/>
            <a:chOff x="0" y="0"/>
            <a:chExt cx="481349" cy="458176"/>
          </a:xfrm>
        </p:grpSpPr>
        <p:sp>
          <p:nvSpPr>
            <p:cNvPr name="Freeform 238" id="23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9" id="23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0" id="240"/>
          <p:cNvGrpSpPr/>
          <p:nvPr/>
        </p:nvGrpSpPr>
        <p:grpSpPr>
          <a:xfrm rot="0">
            <a:off x="4976365" y="187483"/>
            <a:ext cx="1217245" cy="1158643"/>
            <a:chOff x="0" y="0"/>
            <a:chExt cx="481349" cy="458176"/>
          </a:xfrm>
        </p:grpSpPr>
        <p:sp>
          <p:nvSpPr>
            <p:cNvPr name="Freeform 241" id="24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42" id="24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3" id="243"/>
          <p:cNvGrpSpPr/>
          <p:nvPr/>
        </p:nvGrpSpPr>
        <p:grpSpPr>
          <a:xfrm rot="0">
            <a:off x="3733744" y="187483"/>
            <a:ext cx="1217245" cy="1158643"/>
            <a:chOff x="0" y="0"/>
            <a:chExt cx="481349" cy="458176"/>
          </a:xfrm>
        </p:grpSpPr>
        <p:sp>
          <p:nvSpPr>
            <p:cNvPr name="Freeform 244" id="24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45" id="24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6" id="246"/>
          <p:cNvGrpSpPr/>
          <p:nvPr/>
        </p:nvGrpSpPr>
        <p:grpSpPr>
          <a:xfrm rot="0">
            <a:off x="11089200" y="1295903"/>
            <a:ext cx="1217245" cy="1158643"/>
            <a:chOff x="0" y="0"/>
            <a:chExt cx="481349" cy="458176"/>
          </a:xfrm>
        </p:grpSpPr>
        <p:sp>
          <p:nvSpPr>
            <p:cNvPr name="Freeform 247" id="24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48" id="24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9" id="249"/>
          <p:cNvGrpSpPr/>
          <p:nvPr/>
        </p:nvGrpSpPr>
        <p:grpSpPr>
          <a:xfrm rot="0">
            <a:off x="2491124" y="1330986"/>
            <a:ext cx="1217245" cy="1158643"/>
            <a:chOff x="0" y="0"/>
            <a:chExt cx="481349" cy="458176"/>
          </a:xfrm>
        </p:grpSpPr>
        <p:sp>
          <p:nvSpPr>
            <p:cNvPr name="Freeform 250" id="25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1" id="25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2" id="252"/>
          <p:cNvGrpSpPr/>
          <p:nvPr/>
        </p:nvGrpSpPr>
        <p:grpSpPr>
          <a:xfrm rot="0">
            <a:off x="1248503" y="1366069"/>
            <a:ext cx="1217245" cy="1158643"/>
            <a:chOff x="0" y="0"/>
            <a:chExt cx="481349" cy="458176"/>
          </a:xfrm>
        </p:grpSpPr>
        <p:sp>
          <p:nvSpPr>
            <p:cNvPr name="Freeform 253" id="25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4" id="25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5" id="255"/>
          <p:cNvGrpSpPr/>
          <p:nvPr/>
        </p:nvGrpSpPr>
        <p:grpSpPr>
          <a:xfrm rot="0">
            <a:off x="5883" y="1401152"/>
            <a:ext cx="1217245" cy="1158643"/>
            <a:chOff x="0" y="0"/>
            <a:chExt cx="481349" cy="458176"/>
          </a:xfrm>
        </p:grpSpPr>
        <p:sp>
          <p:nvSpPr>
            <p:cNvPr name="Freeform 256" id="25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7" id="25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8" id="258"/>
          <p:cNvGrpSpPr/>
          <p:nvPr/>
        </p:nvGrpSpPr>
        <p:grpSpPr>
          <a:xfrm rot="0">
            <a:off x="9871955" y="1330986"/>
            <a:ext cx="1217245" cy="1158643"/>
            <a:chOff x="0" y="0"/>
            <a:chExt cx="481349" cy="458176"/>
          </a:xfrm>
        </p:grpSpPr>
        <p:sp>
          <p:nvSpPr>
            <p:cNvPr name="Freeform 259" id="25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0" id="26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1" id="261"/>
          <p:cNvGrpSpPr/>
          <p:nvPr/>
        </p:nvGrpSpPr>
        <p:grpSpPr>
          <a:xfrm rot="0">
            <a:off x="8654710" y="1330986"/>
            <a:ext cx="1217245" cy="1158643"/>
            <a:chOff x="0" y="0"/>
            <a:chExt cx="481349" cy="458176"/>
          </a:xfrm>
        </p:grpSpPr>
        <p:sp>
          <p:nvSpPr>
            <p:cNvPr name="Freeform 262" id="26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3" id="26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4" id="264"/>
          <p:cNvGrpSpPr/>
          <p:nvPr/>
        </p:nvGrpSpPr>
        <p:grpSpPr>
          <a:xfrm rot="0">
            <a:off x="7437465" y="1330986"/>
            <a:ext cx="1217245" cy="1158643"/>
            <a:chOff x="0" y="0"/>
            <a:chExt cx="481349" cy="458176"/>
          </a:xfrm>
        </p:grpSpPr>
        <p:sp>
          <p:nvSpPr>
            <p:cNvPr name="Freeform 265" id="26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6" id="26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7" id="267"/>
          <p:cNvGrpSpPr/>
          <p:nvPr/>
        </p:nvGrpSpPr>
        <p:grpSpPr>
          <a:xfrm rot="0">
            <a:off x="6220220" y="1330986"/>
            <a:ext cx="1217245" cy="1158643"/>
            <a:chOff x="0" y="0"/>
            <a:chExt cx="481349" cy="458176"/>
          </a:xfrm>
        </p:grpSpPr>
        <p:sp>
          <p:nvSpPr>
            <p:cNvPr name="Freeform 268" id="26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9" id="26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0" id="270"/>
          <p:cNvGrpSpPr/>
          <p:nvPr/>
        </p:nvGrpSpPr>
        <p:grpSpPr>
          <a:xfrm rot="0">
            <a:off x="4976365" y="1330986"/>
            <a:ext cx="1217245" cy="1158643"/>
            <a:chOff x="0" y="0"/>
            <a:chExt cx="481349" cy="458176"/>
          </a:xfrm>
        </p:grpSpPr>
        <p:sp>
          <p:nvSpPr>
            <p:cNvPr name="Freeform 271" id="27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72" id="27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3" id="273"/>
          <p:cNvGrpSpPr/>
          <p:nvPr/>
        </p:nvGrpSpPr>
        <p:grpSpPr>
          <a:xfrm rot="0">
            <a:off x="3733744" y="1330986"/>
            <a:ext cx="1217245" cy="1158643"/>
            <a:chOff x="0" y="0"/>
            <a:chExt cx="481349" cy="458176"/>
          </a:xfrm>
        </p:grpSpPr>
        <p:sp>
          <p:nvSpPr>
            <p:cNvPr name="Freeform 274" id="27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75" id="27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6" id="276"/>
          <p:cNvGrpSpPr/>
          <p:nvPr/>
        </p:nvGrpSpPr>
        <p:grpSpPr>
          <a:xfrm rot="0">
            <a:off x="11089200" y="2454545"/>
            <a:ext cx="1217245" cy="1158643"/>
            <a:chOff x="0" y="0"/>
            <a:chExt cx="481349" cy="458176"/>
          </a:xfrm>
        </p:grpSpPr>
        <p:sp>
          <p:nvSpPr>
            <p:cNvPr name="Freeform 277" id="27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78" id="27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9" id="279"/>
          <p:cNvGrpSpPr/>
          <p:nvPr/>
        </p:nvGrpSpPr>
        <p:grpSpPr>
          <a:xfrm rot="0">
            <a:off x="2491124" y="2489629"/>
            <a:ext cx="1217245" cy="1158643"/>
            <a:chOff x="0" y="0"/>
            <a:chExt cx="481349" cy="458176"/>
          </a:xfrm>
        </p:grpSpPr>
        <p:sp>
          <p:nvSpPr>
            <p:cNvPr name="Freeform 280" id="28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1" id="28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2" id="282"/>
          <p:cNvGrpSpPr/>
          <p:nvPr/>
        </p:nvGrpSpPr>
        <p:grpSpPr>
          <a:xfrm rot="0">
            <a:off x="5883" y="2559795"/>
            <a:ext cx="1217245" cy="1158643"/>
            <a:chOff x="0" y="0"/>
            <a:chExt cx="481349" cy="458176"/>
          </a:xfrm>
        </p:grpSpPr>
        <p:sp>
          <p:nvSpPr>
            <p:cNvPr name="Freeform 283" id="28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4" id="28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5" id="285"/>
          <p:cNvGrpSpPr/>
          <p:nvPr/>
        </p:nvGrpSpPr>
        <p:grpSpPr>
          <a:xfrm rot="0">
            <a:off x="9871955" y="2489629"/>
            <a:ext cx="1217245" cy="1158643"/>
            <a:chOff x="0" y="0"/>
            <a:chExt cx="481349" cy="458176"/>
          </a:xfrm>
        </p:grpSpPr>
        <p:sp>
          <p:nvSpPr>
            <p:cNvPr name="Freeform 286" id="28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7" id="28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8" id="288"/>
          <p:cNvGrpSpPr/>
          <p:nvPr/>
        </p:nvGrpSpPr>
        <p:grpSpPr>
          <a:xfrm rot="0">
            <a:off x="8654710" y="2489629"/>
            <a:ext cx="1217245" cy="1158643"/>
            <a:chOff x="0" y="0"/>
            <a:chExt cx="481349" cy="458176"/>
          </a:xfrm>
        </p:grpSpPr>
        <p:sp>
          <p:nvSpPr>
            <p:cNvPr name="Freeform 289" id="28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0" id="29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1" id="291"/>
          <p:cNvGrpSpPr/>
          <p:nvPr/>
        </p:nvGrpSpPr>
        <p:grpSpPr>
          <a:xfrm rot="0">
            <a:off x="7437465" y="2489629"/>
            <a:ext cx="1217245" cy="1158643"/>
            <a:chOff x="0" y="0"/>
            <a:chExt cx="481349" cy="458176"/>
          </a:xfrm>
        </p:grpSpPr>
        <p:sp>
          <p:nvSpPr>
            <p:cNvPr name="Freeform 292" id="29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3" id="29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4" id="294"/>
          <p:cNvGrpSpPr/>
          <p:nvPr/>
        </p:nvGrpSpPr>
        <p:grpSpPr>
          <a:xfrm rot="0">
            <a:off x="6220220" y="2489629"/>
            <a:ext cx="1217245" cy="1158643"/>
            <a:chOff x="0" y="0"/>
            <a:chExt cx="481349" cy="458176"/>
          </a:xfrm>
        </p:grpSpPr>
        <p:sp>
          <p:nvSpPr>
            <p:cNvPr name="Freeform 295" id="29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6" id="29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7" id="297"/>
          <p:cNvGrpSpPr/>
          <p:nvPr/>
        </p:nvGrpSpPr>
        <p:grpSpPr>
          <a:xfrm rot="0">
            <a:off x="4976365" y="2489629"/>
            <a:ext cx="1217245" cy="1158643"/>
            <a:chOff x="0" y="0"/>
            <a:chExt cx="481349" cy="458176"/>
          </a:xfrm>
        </p:grpSpPr>
        <p:sp>
          <p:nvSpPr>
            <p:cNvPr name="Freeform 298" id="29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9" id="29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0" id="300"/>
          <p:cNvGrpSpPr/>
          <p:nvPr/>
        </p:nvGrpSpPr>
        <p:grpSpPr>
          <a:xfrm rot="0">
            <a:off x="3733744" y="2489629"/>
            <a:ext cx="1217245" cy="1193726"/>
            <a:chOff x="0" y="0"/>
            <a:chExt cx="481349" cy="472049"/>
          </a:xfrm>
        </p:grpSpPr>
        <p:sp>
          <p:nvSpPr>
            <p:cNvPr name="Freeform 301" id="301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2" id="302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3" id="303"/>
          <p:cNvGrpSpPr/>
          <p:nvPr/>
        </p:nvGrpSpPr>
        <p:grpSpPr>
          <a:xfrm rot="0">
            <a:off x="2491124" y="3613188"/>
            <a:ext cx="1217245" cy="1158643"/>
            <a:chOff x="0" y="0"/>
            <a:chExt cx="481349" cy="458176"/>
          </a:xfrm>
        </p:grpSpPr>
        <p:sp>
          <p:nvSpPr>
            <p:cNvPr name="Freeform 304" id="30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5" id="30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6" id="306"/>
          <p:cNvGrpSpPr/>
          <p:nvPr/>
        </p:nvGrpSpPr>
        <p:grpSpPr>
          <a:xfrm rot="0">
            <a:off x="1248503" y="3648271"/>
            <a:ext cx="1217245" cy="1158643"/>
            <a:chOff x="0" y="0"/>
            <a:chExt cx="481349" cy="458176"/>
          </a:xfrm>
        </p:grpSpPr>
        <p:sp>
          <p:nvSpPr>
            <p:cNvPr name="Freeform 307" id="30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8" id="30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9" id="309"/>
          <p:cNvGrpSpPr/>
          <p:nvPr/>
        </p:nvGrpSpPr>
        <p:grpSpPr>
          <a:xfrm rot="0">
            <a:off x="5883" y="3683355"/>
            <a:ext cx="1217245" cy="1158643"/>
            <a:chOff x="0" y="0"/>
            <a:chExt cx="481349" cy="458176"/>
          </a:xfrm>
        </p:grpSpPr>
        <p:sp>
          <p:nvSpPr>
            <p:cNvPr name="Freeform 310" id="3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11" id="3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2" id="312"/>
          <p:cNvGrpSpPr/>
          <p:nvPr/>
        </p:nvGrpSpPr>
        <p:grpSpPr>
          <a:xfrm rot="0">
            <a:off x="9871955" y="3613188"/>
            <a:ext cx="1217245" cy="1158643"/>
            <a:chOff x="0" y="0"/>
            <a:chExt cx="481349" cy="458176"/>
          </a:xfrm>
        </p:grpSpPr>
        <p:sp>
          <p:nvSpPr>
            <p:cNvPr name="Freeform 313" id="3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14" id="3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5" id="315"/>
          <p:cNvGrpSpPr/>
          <p:nvPr/>
        </p:nvGrpSpPr>
        <p:grpSpPr>
          <a:xfrm rot="0">
            <a:off x="8654710" y="3613188"/>
            <a:ext cx="1217245" cy="1158643"/>
            <a:chOff x="0" y="0"/>
            <a:chExt cx="481349" cy="458176"/>
          </a:xfrm>
        </p:grpSpPr>
        <p:sp>
          <p:nvSpPr>
            <p:cNvPr name="Freeform 316" id="3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17" id="3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8" id="318"/>
          <p:cNvGrpSpPr/>
          <p:nvPr/>
        </p:nvGrpSpPr>
        <p:grpSpPr>
          <a:xfrm rot="0">
            <a:off x="7437465" y="3613188"/>
            <a:ext cx="1217245" cy="1158643"/>
            <a:chOff x="0" y="0"/>
            <a:chExt cx="481349" cy="458176"/>
          </a:xfrm>
        </p:grpSpPr>
        <p:sp>
          <p:nvSpPr>
            <p:cNvPr name="Freeform 319" id="3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0" id="3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1" id="321"/>
          <p:cNvGrpSpPr/>
          <p:nvPr/>
        </p:nvGrpSpPr>
        <p:grpSpPr>
          <a:xfrm rot="0">
            <a:off x="6220220" y="3613188"/>
            <a:ext cx="1217245" cy="1158643"/>
            <a:chOff x="0" y="0"/>
            <a:chExt cx="481349" cy="458176"/>
          </a:xfrm>
        </p:grpSpPr>
        <p:sp>
          <p:nvSpPr>
            <p:cNvPr name="Freeform 322" id="3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3" id="3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4" id="324"/>
          <p:cNvGrpSpPr/>
          <p:nvPr/>
        </p:nvGrpSpPr>
        <p:grpSpPr>
          <a:xfrm rot="0">
            <a:off x="4976365" y="3613188"/>
            <a:ext cx="1217245" cy="1158643"/>
            <a:chOff x="0" y="0"/>
            <a:chExt cx="481349" cy="458176"/>
          </a:xfrm>
        </p:grpSpPr>
        <p:sp>
          <p:nvSpPr>
            <p:cNvPr name="Freeform 325" id="3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6" id="3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7" id="327"/>
          <p:cNvGrpSpPr/>
          <p:nvPr/>
        </p:nvGrpSpPr>
        <p:grpSpPr>
          <a:xfrm rot="0">
            <a:off x="3733744" y="3613188"/>
            <a:ext cx="1217245" cy="1158643"/>
            <a:chOff x="0" y="0"/>
            <a:chExt cx="481349" cy="458176"/>
          </a:xfrm>
        </p:grpSpPr>
        <p:sp>
          <p:nvSpPr>
            <p:cNvPr name="Freeform 328" id="3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9" id="3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0" id="330"/>
          <p:cNvGrpSpPr/>
          <p:nvPr/>
        </p:nvGrpSpPr>
        <p:grpSpPr>
          <a:xfrm rot="0">
            <a:off x="11089200" y="4736748"/>
            <a:ext cx="1217245" cy="1158643"/>
            <a:chOff x="0" y="0"/>
            <a:chExt cx="481349" cy="458176"/>
          </a:xfrm>
        </p:grpSpPr>
        <p:sp>
          <p:nvSpPr>
            <p:cNvPr name="Freeform 331" id="3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2" id="3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3" id="333"/>
          <p:cNvGrpSpPr/>
          <p:nvPr/>
        </p:nvGrpSpPr>
        <p:grpSpPr>
          <a:xfrm rot="0">
            <a:off x="11089200" y="3613188"/>
            <a:ext cx="1217245" cy="1158643"/>
            <a:chOff x="0" y="0"/>
            <a:chExt cx="481349" cy="458176"/>
          </a:xfrm>
        </p:grpSpPr>
        <p:sp>
          <p:nvSpPr>
            <p:cNvPr name="Freeform 334" id="3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5" id="3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6" id="336"/>
          <p:cNvGrpSpPr/>
          <p:nvPr/>
        </p:nvGrpSpPr>
        <p:grpSpPr>
          <a:xfrm rot="0">
            <a:off x="2491124" y="4771831"/>
            <a:ext cx="1217245" cy="1158643"/>
            <a:chOff x="0" y="0"/>
            <a:chExt cx="481349" cy="458176"/>
          </a:xfrm>
        </p:grpSpPr>
        <p:sp>
          <p:nvSpPr>
            <p:cNvPr name="Freeform 337" id="3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8" id="3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9" id="339"/>
          <p:cNvGrpSpPr/>
          <p:nvPr/>
        </p:nvGrpSpPr>
        <p:grpSpPr>
          <a:xfrm rot="0">
            <a:off x="1248503" y="4806914"/>
            <a:ext cx="1217245" cy="1158643"/>
            <a:chOff x="0" y="0"/>
            <a:chExt cx="481349" cy="458176"/>
          </a:xfrm>
        </p:grpSpPr>
        <p:sp>
          <p:nvSpPr>
            <p:cNvPr name="Freeform 340" id="3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41" id="3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2" id="342"/>
          <p:cNvGrpSpPr/>
          <p:nvPr/>
        </p:nvGrpSpPr>
        <p:grpSpPr>
          <a:xfrm rot="0">
            <a:off x="5883" y="4841997"/>
            <a:ext cx="1217245" cy="1158643"/>
            <a:chOff x="0" y="0"/>
            <a:chExt cx="481349" cy="458176"/>
          </a:xfrm>
        </p:grpSpPr>
        <p:sp>
          <p:nvSpPr>
            <p:cNvPr name="Freeform 343" id="3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44" id="3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5" id="345"/>
          <p:cNvGrpSpPr/>
          <p:nvPr/>
        </p:nvGrpSpPr>
        <p:grpSpPr>
          <a:xfrm rot="0">
            <a:off x="9871955" y="4771831"/>
            <a:ext cx="1217245" cy="1158643"/>
            <a:chOff x="0" y="0"/>
            <a:chExt cx="481349" cy="458176"/>
          </a:xfrm>
        </p:grpSpPr>
        <p:sp>
          <p:nvSpPr>
            <p:cNvPr name="Freeform 346" id="3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47" id="3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8" id="348"/>
          <p:cNvGrpSpPr/>
          <p:nvPr/>
        </p:nvGrpSpPr>
        <p:grpSpPr>
          <a:xfrm rot="0">
            <a:off x="8654710" y="4771831"/>
            <a:ext cx="1217245" cy="1158643"/>
            <a:chOff x="0" y="0"/>
            <a:chExt cx="481349" cy="458176"/>
          </a:xfrm>
        </p:grpSpPr>
        <p:sp>
          <p:nvSpPr>
            <p:cNvPr name="Freeform 349" id="3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0" id="3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1" id="351"/>
          <p:cNvGrpSpPr/>
          <p:nvPr/>
        </p:nvGrpSpPr>
        <p:grpSpPr>
          <a:xfrm rot="0">
            <a:off x="7437465" y="4771831"/>
            <a:ext cx="1217245" cy="1158643"/>
            <a:chOff x="0" y="0"/>
            <a:chExt cx="481349" cy="458176"/>
          </a:xfrm>
        </p:grpSpPr>
        <p:sp>
          <p:nvSpPr>
            <p:cNvPr name="Freeform 352" id="3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3" id="3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4" id="354"/>
          <p:cNvGrpSpPr/>
          <p:nvPr/>
        </p:nvGrpSpPr>
        <p:grpSpPr>
          <a:xfrm rot="0">
            <a:off x="6220220" y="4771831"/>
            <a:ext cx="1217245" cy="1158643"/>
            <a:chOff x="0" y="0"/>
            <a:chExt cx="481349" cy="458176"/>
          </a:xfrm>
        </p:grpSpPr>
        <p:sp>
          <p:nvSpPr>
            <p:cNvPr name="Freeform 355" id="35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6" id="35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7" id="357"/>
          <p:cNvGrpSpPr/>
          <p:nvPr/>
        </p:nvGrpSpPr>
        <p:grpSpPr>
          <a:xfrm rot="0">
            <a:off x="4976365" y="4771831"/>
            <a:ext cx="1217245" cy="1158643"/>
            <a:chOff x="0" y="0"/>
            <a:chExt cx="481349" cy="458176"/>
          </a:xfrm>
        </p:grpSpPr>
        <p:sp>
          <p:nvSpPr>
            <p:cNvPr name="Freeform 358" id="3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9" id="3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0" id="360"/>
          <p:cNvGrpSpPr/>
          <p:nvPr/>
        </p:nvGrpSpPr>
        <p:grpSpPr>
          <a:xfrm rot="0">
            <a:off x="3733744" y="4771831"/>
            <a:ext cx="1217245" cy="1158643"/>
            <a:chOff x="0" y="0"/>
            <a:chExt cx="481349" cy="458176"/>
          </a:xfrm>
        </p:grpSpPr>
        <p:sp>
          <p:nvSpPr>
            <p:cNvPr name="Freeform 361" id="3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2" id="3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3" id="363"/>
          <p:cNvGrpSpPr/>
          <p:nvPr/>
        </p:nvGrpSpPr>
        <p:grpSpPr>
          <a:xfrm rot="0">
            <a:off x="11089200" y="5895391"/>
            <a:ext cx="1217245" cy="1108420"/>
            <a:chOff x="0" y="0"/>
            <a:chExt cx="481349" cy="438315"/>
          </a:xfrm>
        </p:grpSpPr>
        <p:sp>
          <p:nvSpPr>
            <p:cNvPr name="Freeform 364" id="36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5" id="36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6" id="366"/>
          <p:cNvGrpSpPr/>
          <p:nvPr/>
        </p:nvGrpSpPr>
        <p:grpSpPr>
          <a:xfrm rot="0">
            <a:off x="2491124" y="5930474"/>
            <a:ext cx="1217245" cy="1108420"/>
            <a:chOff x="0" y="0"/>
            <a:chExt cx="481349" cy="438315"/>
          </a:xfrm>
        </p:grpSpPr>
        <p:sp>
          <p:nvSpPr>
            <p:cNvPr name="Freeform 367" id="36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8" id="36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9" id="369"/>
          <p:cNvGrpSpPr/>
          <p:nvPr/>
        </p:nvGrpSpPr>
        <p:grpSpPr>
          <a:xfrm rot="0">
            <a:off x="1248503" y="5965557"/>
            <a:ext cx="1217245" cy="1108420"/>
            <a:chOff x="0" y="0"/>
            <a:chExt cx="481349" cy="438315"/>
          </a:xfrm>
        </p:grpSpPr>
        <p:sp>
          <p:nvSpPr>
            <p:cNvPr name="Freeform 370" id="37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71" id="37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2" id="372"/>
          <p:cNvGrpSpPr/>
          <p:nvPr/>
        </p:nvGrpSpPr>
        <p:grpSpPr>
          <a:xfrm rot="0">
            <a:off x="5883" y="6000640"/>
            <a:ext cx="1217245" cy="1108420"/>
            <a:chOff x="0" y="0"/>
            <a:chExt cx="481349" cy="438315"/>
          </a:xfrm>
        </p:grpSpPr>
        <p:sp>
          <p:nvSpPr>
            <p:cNvPr name="Freeform 373" id="37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74" id="37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5" id="375"/>
          <p:cNvGrpSpPr/>
          <p:nvPr/>
        </p:nvGrpSpPr>
        <p:grpSpPr>
          <a:xfrm rot="0">
            <a:off x="9871955" y="5930474"/>
            <a:ext cx="1217245" cy="1108420"/>
            <a:chOff x="0" y="0"/>
            <a:chExt cx="481349" cy="438315"/>
          </a:xfrm>
        </p:grpSpPr>
        <p:sp>
          <p:nvSpPr>
            <p:cNvPr name="Freeform 376" id="37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77" id="37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8" id="378"/>
          <p:cNvGrpSpPr/>
          <p:nvPr/>
        </p:nvGrpSpPr>
        <p:grpSpPr>
          <a:xfrm rot="0">
            <a:off x="8654710" y="5930474"/>
            <a:ext cx="1217245" cy="1108420"/>
            <a:chOff x="0" y="0"/>
            <a:chExt cx="481349" cy="438315"/>
          </a:xfrm>
        </p:grpSpPr>
        <p:sp>
          <p:nvSpPr>
            <p:cNvPr name="Freeform 379" id="37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0" id="38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1" id="381"/>
          <p:cNvGrpSpPr/>
          <p:nvPr/>
        </p:nvGrpSpPr>
        <p:grpSpPr>
          <a:xfrm rot="0">
            <a:off x="7437465" y="5930474"/>
            <a:ext cx="1217245" cy="1108420"/>
            <a:chOff x="0" y="0"/>
            <a:chExt cx="481349" cy="438315"/>
          </a:xfrm>
        </p:grpSpPr>
        <p:sp>
          <p:nvSpPr>
            <p:cNvPr name="Freeform 382" id="38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3" id="38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4" id="384"/>
          <p:cNvGrpSpPr/>
          <p:nvPr/>
        </p:nvGrpSpPr>
        <p:grpSpPr>
          <a:xfrm rot="0">
            <a:off x="6220220" y="5930474"/>
            <a:ext cx="1217245" cy="1108420"/>
            <a:chOff x="0" y="0"/>
            <a:chExt cx="481349" cy="438315"/>
          </a:xfrm>
        </p:grpSpPr>
        <p:sp>
          <p:nvSpPr>
            <p:cNvPr name="Freeform 385" id="38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6" id="38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7" id="387"/>
          <p:cNvGrpSpPr/>
          <p:nvPr/>
        </p:nvGrpSpPr>
        <p:grpSpPr>
          <a:xfrm rot="0">
            <a:off x="4976365" y="5930474"/>
            <a:ext cx="1217245" cy="1108420"/>
            <a:chOff x="0" y="0"/>
            <a:chExt cx="481349" cy="438315"/>
          </a:xfrm>
        </p:grpSpPr>
        <p:sp>
          <p:nvSpPr>
            <p:cNvPr name="Freeform 388" id="38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9" id="38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0" id="390"/>
          <p:cNvGrpSpPr/>
          <p:nvPr/>
        </p:nvGrpSpPr>
        <p:grpSpPr>
          <a:xfrm rot="0">
            <a:off x="3733744" y="5930474"/>
            <a:ext cx="1217245" cy="1108420"/>
            <a:chOff x="0" y="0"/>
            <a:chExt cx="481349" cy="438315"/>
          </a:xfrm>
        </p:grpSpPr>
        <p:sp>
          <p:nvSpPr>
            <p:cNvPr name="Freeform 391" id="39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92" id="39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3" id="393"/>
          <p:cNvGrpSpPr/>
          <p:nvPr/>
        </p:nvGrpSpPr>
        <p:grpSpPr>
          <a:xfrm rot="0">
            <a:off x="12306444" y="152400"/>
            <a:ext cx="6881055" cy="6851410"/>
            <a:chOff x="0" y="0"/>
            <a:chExt cx="1812294" cy="1804487"/>
          </a:xfrm>
        </p:grpSpPr>
        <p:sp>
          <p:nvSpPr>
            <p:cNvPr name="Freeform 394" id="394"/>
            <p:cNvSpPr/>
            <p:nvPr/>
          </p:nvSpPr>
          <p:spPr>
            <a:xfrm flipH="false" flipV="false" rot="0">
              <a:off x="0" y="0"/>
              <a:ext cx="1812294" cy="1804487"/>
            </a:xfrm>
            <a:custGeom>
              <a:avLst/>
              <a:gdLst/>
              <a:ahLst/>
              <a:cxnLst/>
              <a:rect r="r" b="b" t="t" l="l"/>
              <a:pathLst>
                <a:path h="1804487" w="1812294">
                  <a:moveTo>
                    <a:pt x="0" y="0"/>
                  </a:moveTo>
                  <a:lnTo>
                    <a:pt x="1812294" y="0"/>
                  </a:lnTo>
                  <a:lnTo>
                    <a:pt x="1812294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395" id="395"/>
            <p:cNvSpPr txBox="true"/>
            <p:nvPr/>
          </p:nvSpPr>
          <p:spPr>
            <a:xfrm>
              <a:off x="0" y="-38100"/>
              <a:ext cx="1812294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6" id="396"/>
          <p:cNvGrpSpPr/>
          <p:nvPr/>
        </p:nvGrpSpPr>
        <p:grpSpPr>
          <a:xfrm rot="0">
            <a:off x="-945017" y="6995872"/>
            <a:ext cx="20132517" cy="3443528"/>
            <a:chOff x="0" y="0"/>
            <a:chExt cx="5302391" cy="906937"/>
          </a:xfrm>
        </p:grpSpPr>
        <p:sp>
          <p:nvSpPr>
            <p:cNvPr name="Freeform 397" id="397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98" id="398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9" id="399"/>
          <p:cNvGrpSpPr/>
          <p:nvPr/>
        </p:nvGrpSpPr>
        <p:grpSpPr>
          <a:xfrm rot="0">
            <a:off x="2491124" y="2462562"/>
            <a:ext cx="1284648" cy="1228809"/>
            <a:chOff x="0" y="0"/>
            <a:chExt cx="508003" cy="485922"/>
          </a:xfrm>
        </p:grpSpPr>
        <p:sp>
          <p:nvSpPr>
            <p:cNvPr name="Freeform 400" id="40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401" id="40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2" id="402"/>
          <p:cNvGrpSpPr/>
          <p:nvPr/>
        </p:nvGrpSpPr>
        <p:grpSpPr>
          <a:xfrm rot="0">
            <a:off x="4935572" y="2489629"/>
            <a:ext cx="1284648" cy="1228809"/>
            <a:chOff x="0" y="0"/>
            <a:chExt cx="508003" cy="485922"/>
          </a:xfrm>
        </p:grpSpPr>
        <p:sp>
          <p:nvSpPr>
            <p:cNvPr name="Freeform 403" id="40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404" id="40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5" id="405"/>
          <p:cNvGrpSpPr/>
          <p:nvPr/>
        </p:nvGrpSpPr>
        <p:grpSpPr>
          <a:xfrm rot="0">
            <a:off x="3716372" y="2462562"/>
            <a:ext cx="1284648" cy="1228809"/>
            <a:chOff x="0" y="0"/>
            <a:chExt cx="508003" cy="485922"/>
          </a:xfrm>
        </p:grpSpPr>
        <p:sp>
          <p:nvSpPr>
            <p:cNvPr name="Freeform 406" id="406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407" id="407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8" id="408"/>
          <p:cNvGrpSpPr/>
          <p:nvPr/>
        </p:nvGrpSpPr>
        <p:grpSpPr>
          <a:xfrm rot="0">
            <a:off x="1229896" y="2472087"/>
            <a:ext cx="1284648" cy="1228809"/>
            <a:chOff x="0" y="0"/>
            <a:chExt cx="508003" cy="485922"/>
          </a:xfrm>
        </p:grpSpPr>
        <p:sp>
          <p:nvSpPr>
            <p:cNvPr name="Freeform 409" id="409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410" id="410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11" id="411"/>
          <p:cNvSpPr/>
          <p:nvPr/>
        </p:nvSpPr>
        <p:spPr>
          <a:xfrm flipH="false" flipV="false" rot="0">
            <a:off x="5046971" y="2249990"/>
            <a:ext cx="1217245" cy="1567754"/>
          </a:xfrm>
          <a:custGeom>
            <a:avLst/>
            <a:gdLst/>
            <a:ahLst/>
            <a:cxnLst/>
            <a:rect r="r" b="b" t="t" l="l"/>
            <a:pathLst>
              <a:path h="1567754" w="1217245">
                <a:moveTo>
                  <a:pt x="0" y="0"/>
                </a:moveTo>
                <a:lnTo>
                  <a:pt x="1217245" y="0"/>
                </a:lnTo>
                <a:lnTo>
                  <a:pt x="1217245" y="1567754"/>
                </a:lnTo>
                <a:lnTo>
                  <a:pt x="0" y="1567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98" t="0" r="-2898" b="0"/>
            </a:stretch>
          </a:blipFill>
        </p:spPr>
      </p:sp>
      <p:sp>
        <p:nvSpPr>
          <p:cNvPr name="Freeform 412" id="412"/>
          <p:cNvSpPr/>
          <p:nvPr/>
        </p:nvSpPr>
        <p:spPr>
          <a:xfrm flipH="false" flipV="false" rot="0">
            <a:off x="12705764" y="1262195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13" id="413"/>
          <p:cNvSpPr/>
          <p:nvPr/>
        </p:nvSpPr>
        <p:spPr>
          <a:xfrm flipH="false" flipV="false" rot="0">
            <a:off x="386971" y="7974143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14" id="414"/>
          <p:cNvSpPr/>
          <p:nvPr/>
        </p:nvSpPr>
        <p:spPr>
          <a:xfrm flipH="false" flipV="false" rot="0">
            <a:off x="12738251" y="1945390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15" id="415"/>
          <p:cNvSpPr/>
          <p:nvPr/>
        </p:nvSpPr>
        <p:spPr>
          <a:xfrm flipH="false" flipV="false" rot="0">
            <a:off x="12738251" y="2663669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416" id="416"/>
          <p:cNvSpPr/>
          <p:nvPr/>
        </p:nvSpPr>
        <p:spPr>
          <a:xfrm flipV="true">
            <a:off x="15382392" y="2013578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7" id="417"/>
          <p:cNvSpPr/>
          <p:nvPr/>
        </p:nvSpPr>
        <p:spPr>
          <a:xfrm flipV="true">
            <a:off x="15382392" y="2808003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8" id="418"/>
          <p:cNvSpPr/>
          <p:nvPr/>
        </p:nvSpPr>
        <p:spPr>
          <a:xfrm flipV="true">
            <a:off x="15382392" y="3381947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19" id="419"/>
          <p:cNvSpPr txBox="true"/>
          <p:nvPr/>
        </p:nvSpPr>
        <p:spPr>
          <a:xfrm rot="0">
            <a:off x="1214802" y="38505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420" id="420"/>
          <p:cNvSpPr txBox="true"/>
          <p:nvPr/>
        </p:nvSpPr>
        <p:spPr>
          <a:xfrm rot="0">
            <a:off x="2449096" y="38505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421" id="421"/>
          <p:cNvSpPr txBox="true"/>
          <p:nvPr/>
        </p:nvSpPr>
        <p:spPr>
          <a:xfrm rot="0">
            <a:off x="3663142" y="38505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422" id="422"/>
          <p:cNvSpPr txBox="true"/>
          <p:nvPr/>
        </p:nvSpPr>
        <p:spPr>
          <a:xfrm rot="0">
            <a:off x="4935572" y="38505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423" id="423"/>
          <p:cNvSpPr txBox="true"/>
          <p:nvPr/>
        </p:nvSpPr>
        <p:spPr>
          <a:xfrm rot="0">
            <a:off x="16940589" y="523689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424" id="424"/>
          <p:cNvSpPr txBox="true"/>
          <p:nvPr/>
        </p:nvSpPr>
        <p:spPr>
          <a:xfrm rot="0">
            <a:off x="16940589" y="1619003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425" id="425"/>
          <p:cNvSpPr txBox="true"/>
          <p:nvPr/>
        </p:nvSpPr>
        <p:spPr>
          <a:xfrm rot="0">
            <a:off x="16940589" y="2376837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426" id="426"/>
          <p:cNvSpPr txBox="true"/>
          <p:nvPr/>
        </p:nvSpPr>
        <p:spPr>
          <a:xfrm rot="0">
            <a:off x="16940589" y="2909765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0" y="0"/>
            <a:ext cx="12195510" cy="6851410"/>
          </a:xfrm>
          <a:custGeom>
            <a:avLst/>
            <a:gdLst/>
            <a:ahLst/>
            <a:cxnLst/>
            <a:rect r="r" b="b" t="t" l="l"/>
            <a:pathLst>
              <a:path h="6851410" w="12195510">
                <a:moveTo>
                  <a:pt x="0" y="0"/>
                </a:moveTo>
                <a:lnTo>
                  <a:pt x="12195511" y="0"/>
                </a:lnTo>
                <a:lnTo>
                  <a:pt x="12195511" y="6851410"/>
                </a:lnTo>
                <a:lnTo>
                  <a:pt x="0" y="685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36800" y="0"/>
            <a:ext cx="1217245" cy="1158643"/>
            <a:chOff x="0" y="0"/>
            <a:chExt cx="481349" cy="458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38724" y="35083"/>
            <a:ext cx="1217245" cy="1158643"/>
            <a:chOff x="0" y="0"/>
            <a:chExt cx="481349" cy="45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6103" y="70166"/>
            <a:ext cx="1217245" cy="1158643"/>
            <a:chOff x="0" y="0"/>
            <a:chExt cx="481349" cy="4581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46517" y="105249"/>
            <a:ext cx="1217245" cy="1158643"/>
            <a:chOff x="0" y="0"/>
            <a:chExt cx="481349" cy="458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719555" y="35083"/>
            <a:ext cx="1217245" cy="1158643"/>
            <a:chOff x="0" y="0"/>
            <a:chExt cx="481349" cy="4581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02310" y="35083"/>
            <a:ext cx="1217245" cy="1158643"/>
            <a:chOff x="0" y="0"/>
            <a:chExt cx="481349" cy="458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285065" y="35083"/>
            <a:ext cx="1217245" cy="1158643"/>
            <a:chOff x="0" y="0"/>
            <a:chExt cx="481349" cy="4581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067820" y="35083"/>
            <a:ext cx="1217245" cy="1158643"/>
            <a:chOff x="0" y="0"/>
            <a:chExt cx="481349" cy="4581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823965" y="35083"/>
            <a:ext cx="1217245" cy="1158643"/>
            <a:chOff x="0" y="0"/>
            <a:chExt cx="481349" cy="4581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581344" y="35083"/>
            <a:ext cx="1217245" cy="1158643"/>
            <a:chOff x="0" y="0"/>
            <a:chExt cx="481349" cy="4581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936800" y="1143503"/>
            <a:ext cx="1217245" cy="1158643"/>
            <a:chOff x="0" y="0"/>
            <a:chExt cx="481349" cy="4581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338724" y="1178586"/>
            <a:ext cx="1217245" cy="1158643"/>
            <a:chOff x="0" y="0"/>
            <a:chExt cx="481349" cy="4581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96103" y="1213669"/>
            <a:ext cx="1217245" cy="1158643"/>
            <a:chOff x="0" y="0"/>
            <a:chExt cx="481349" cy="45817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146517" y="1248752"/>
            <a:ext cx="1217245" cy="1158643"/>
            <a:chOff x="0" y="0"/>
            <a:chExt cx="481349" cy="4581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19555" y="1178586"/>
            <a:ext cx="1217245" cy="1158643"/>
            <a:chOff x="0" y="0"/>
            <a:chExt cx="481349" cy="4581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502310" y="1178586"/>
            <a:ext cx="1217245" cy="1158643"/>
            <a:chOff x="0" y="0"/>
            <a:chExt cx="481349" cy="4581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285065" y="1178586"/>
            <a:ext cx="1217245" cy="1158643"/>
            <a:chOff x="0" y="0"/>
            <a:chExt cx="481349" cy="45817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6067820" y="1178586"/>
            <a:ext cx="1217245" cy="1158643"/>
            <a:chOff x="0" y="0"/>
            <a:chExt cx="481349" cy="45817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823965" y="1178586"/>
            <a:ext cx="1217245" cy="1158643"/>
            <a:chOff x="0" y="0"/>
            <a:chExt cx="481349" cy="45817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581344" y="1178586"/>
            <a:ext cx="1217245" cy="1158643"/>
            <a:chOff x="0" y="0"/>
            <a:chExt cx="481349" cy="4581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936800" y="2302145"/>
            <a:ext cx="1217245" cy="1158643"/>
            <a:chOff x="0" y="0"/>
            <a:chExt cx="481349" cy="4581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2338724" y="2337229"/>
            <a:ext cx="1217245" cy="1158643"/>
            <a:chOff x="0" y="0"/>
            <a:chExt cx="481349" cy="4581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-146517" y="2407395"/>
            <a:ext cx="1217245" cy="1158643"/>
            <a:chOff x="0" y="0"/>
            <a:chExt cx="481349" cy="45817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719555" y="2337229"/>
            <a:ext cx="1217245" cy="1158643"/>
            <a:chOff x="0" y="0"/>
            <a:chExt cx="481349" cy="45817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8502310" y="2337229"/>
            <a:ext cx="1217245" cy="1158643"/>
            <a:chOff x="0" y="0"/>
            <a:chExt cx="481349" cy="45817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285065" y="2337229"/>
            <a:ext cx="1217245" cy="1158643"/>
            <a:chOff x="0" y="0"/>
            <a:chExt cx="481349" cy="45817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6067820" y="2337229"/>
            <a:ext cx="1217245" cy="1158643"/>
            <a:chOff x="0" y="0"/>
            <a:chExt cx="481349" cy="458176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823965" y="2337229"/>
            <a:ext cx="1217245" cy="1158643"/>
            <a:chOff x="0" y="0"/>
            <a:chExt cx="481349" cy="4581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3581344" y="2337229"/>
            <a:ext cx="1217245" cy="1193726"/>
            <a:chOff x="0" y="0"/>
            <a:chExt cx="481349" cy="472049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481349" cy="472049"/>
            </a:xfrm>
            <a:custGeom>
              <a:avLst/>
              <a:gdLst/>
              <a:ahLst/>
              <a:cxnLst/>
              <a:rect r="r" b="b" t="t" l="l"/>
              <a:pathLst>
                <a:path h="472049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72049"/>
                  </a:lnTo>
                  <a:lnTo>
                    <a:pt x="0" y="472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481349" cy="51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2338724" y="3460788"/>
            <a:ext cx="1217245" cy="1158643"/>
            <a:chOff x="0" y="0"/>
            <a:chExt cx="481349" cy="45817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1096103" y="3495871"/>
            <a:ext cx="1217245" cy="1158643"/>
            <a:chOff x="0" y="0"/>
            <a:chExt cx="481349" cy="45817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-146517" y="3530955"/>
            <a:ext cx="1217245" cy="1158643"/>
            <a:chOff x="0" y="0"/>
            <a:chExt cx="481349" cy="45817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9719555" y="3460788"/>
            <a:ext cx="1217245" cy="1158643"/>
            <a:chOff x="0" y="0"/>
            <a:chExt cx="481349" cy="45817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8502310" y="3460788"/>
            <a:ext cx="1217245" cy="1158643"/>
            <a:chOff x="0" y="0"/>
            <a:chExt cx="481349" cy="45817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7285065" y="3460788"/>
            <a:ext cx="1217245" cy="1158643"/>
            <a:chOff x="0" y="0"/>
            <a:chExt cx="481349" cy="4581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6067820" y="3460788"/>
            <a:ext cx="1217245" cy="1158643"/>
            <a:chOff x="0" y="0"/>
            <a:chExt cx="481349" cy="45817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4823965" y="3460788"/>
            <a:ext cx="1217245" cy="1158643"/>
            <a:chOff x="0" y="0"/>
            <a:chExt cx="481349" cy="458176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3581344" y="3460788"/>
            <a:ext cx="1217245" cy="1158643"/>
            <a:chOff x="0" y="0"/>
            <a:chExt cx="481349" cy="458176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0936800" y="4584348"/>
            <a:ext cx="1217245" cy="1158643"/>
            <a:chOff x="0" y="0"/>
            <a:chExt cx="481349" cy="458176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0936800" y="3460788"/>
            <a:ext cx="1217245" cy="1158643"/>
            <a:chOff x="0" y="0"/>
            <a:chExt cx="481349" cy="458176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2338724" y="4619431"/>
            <a:ext cx="1217245" cy="1158643"/>
            <a:chOff x="0" y="0"/>
            <a:chExt cx="481349" cy="458176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1096103" y="4654514"/>
            <a:ext cx="1217245" cy="1158643"/>
            <a:chOff x="0" y="0"/>
            <a:chExt cx="481349" cy="458176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-146517" y="4689597"/>
            <a:ext cx="1217245" cy="1158643"/>
            <a:chOff x="0" y="0"/>
            <a:chExt cx="481349" cy="458176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9719555" y="4619431"/>
            <a:ext cx="1217245" cy="1158643"/>
            <a:chOff x="0" y="0"/>
            <a:chExt cx="481349" cy="458176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8502310" y="4619431"/>
            <a:ext cx="1217245" cy="1158643"/>
            <a:chOff x="0" y="0"/>
            <a:chExt cx="481349" cy="458176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7285065" y="4619431"/>
            <a:ext cx="1217245" cy="1158643"/>
            <a:chOff x="0" y="0"/>
            <a:chExt cx="481349" cy="458176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6067820" y="4619431"/>
            <a:ext cx="1217245" cy="1158643"/>
            <a:chOff x="0" y="0"/>
            <a:chExt cx="481349" cy="458176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4823965" y="4619431"/>
            <a:ext cx="1217245" cy="1158643"/>
            <a:chOff x="0" y="0"/>
            <a:chExt cx="481349" cy="458176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3581344" y="4619431"/>
            <a:ext cx="1217245" cy="1158643"/>
            <a:chOff x="0" y="0"/>
            <a:chExt cx="481349" cy="458176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481349" cy="458176"/>
            </a:xfrm>
            <a:custGeom>
              <a:avLst/>
              <a:gdLst/>
              <a:ahLst/>
              <a:cxnLst/>
              <a:rect r="r" b="b" t="t" l="l"/>
              <a:pathLst>
                <a:path h="458176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58176"/>
                  </a:lnTo>
                  <a:lnTo>
                    <a:pt x="0" y="458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481349" cy="496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10936800" y="5742991"/>
            <a:ext cx="1217245" cy="1108420"/>
            <a:chOff x="0" y="0"/>
            <a:chExt cx="481349" cy="438315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2338724" y="5778074"/>
            <a:ext cx="1217245" cy="1108420"/>
            <a:chOff x="0" y="0"/>
            <a:chExt cx="481349" cy="438315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1096103" y="5813157"/>
            <a:ext cx="1217245" cy="1108420"/>
            <a:chOff x="0" y="0"/>
            <a:chExt cx="481349" cy="438315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-146517" y="5848240"/>
            <a:ext cx="1217245" cy="1108420"/>
            <a:chOff x="0" y="0"/>
            <a:chExt cx="481349" cy="438315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9719555" y="5778074"/>
            <a:ext cx="1217245" cy="1108420"/>
            <a:chOff x="0" y="0"/>
            <a:chExt cx="481349" cy="438315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4" id="164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8502310" y="5778074"/>
            <a:ext cx="1217245" cy="1108420"/>
            <a:chOff x="0" y="0"/>
            <a:chExt cx="481349" cy="438315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7" id="167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7285065" y="5778074"/>
            <a:ext cx="1217245" cy="1108420"/>
            <a:chOff x="0" y="0"/>
            <a:chExt cx="481349" cy="438315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0" id="170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1" id="171"/>
          <p:cNvGrpSpPr/>
          <p:nvPr/>
        </p:nvGrpSpPr>
        <p:grpSpPr>
          <a:xfrm rot="0">
            <a:off x="6067820" y="5778074"/>
            <a:ext cx="1217245" cy="1108420"/>
            <a:chOff x="0" y="0"/>
            <a:chExt cx="481349" cy="438315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3" id="173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4823965" y="5778074"/>
            <a:ext cx="1217245" cy="1108420"/>
            <a:chOff x="0" y="0"/>
            <a:chExt cx="481349" cy="438315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6" id="176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3581344" y="5778074"/>
            <a:ext cx="1217245" cy="1108420"/>
            <a:chOff x="0" y="0"/>
            <a:chExt cx="481349" cy="438315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481349" cy="438315"/>
            </a:xfrm>
            <a:custGeom>
              <a:avLst/>
              <a:gdLst/>
              <a:ahLst/>
              <a:cxnLst/>
              <a:rect r="r" b="b" t="t" l="l"/>
              <a:pathLst>
                <a:path h="438315" w="481349">
                  <a:moveTo>
                    <a:pt x="0" y="0"/>
                  </a:moveTo>
                  <a:lnTo>
                    <a:pt x="481349" y="0"/>
                  </a:lnTo>
                  <a:lnTo>
                    <a:pt x="481349" y="438315"/>
                  </a:lnTo>
                  <a:lnTo>
                    <a:pt x="0" y="438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9" id="179"/>
            <p:cNvSpPr txBox="true"/>
            <p:nvPr/>
          </p:nvSpPr>
          <p:spPr>
            <a:xfrm>
              <a:off x="0" y="-38100"/>
              <a:ext cx="481349" cy="476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12154044" y="0"/>
            <a:ext cx="6881055" cy="6851410"/>
            <a:chOff x="0" y="0"/>
            <a:chExt cx="1812294" cy="1804487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1812294" cy="1804487"/>
            </a:xfrm>
            <a:custGeom>
              <a:avLst/>
              <a:gdLst/>
              <a:ahLst/>
              <a:cxnLst/>
              <a:rect r="r" b="b" t="t" l="l"/>
              <a:pathLst>
                <a:path h="1804487" w="1812294">
                  <a:moveTo>
                    <a:pt x="0" y="0"/>
                  </a:moveTo>
                  <a:lnTo>
                    <a:pt x="1812294" y="0"/>
                  </a:lnTo>
                  <a:lnTo>
                    <a:pt x="1812294" y="1804487"/>
                  </a:lnTo>
                  <a:lnTo>
                    <a:pt x="0" y="180448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82" id="182"/>
            <p:cNvSpPr txBox="true"/>
            <p:nvPr/>
          </p:nvSpPr>
          <p:spPr>
            <a:xfrm>
              <a:off x="0" y="-38100"/>
              <a:ext cx="1812294" cy="184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3" id="183"/>
          <p:cNvGrpSpPr/>
          <p:nvPr/>
        </p:nvGrpSpPr>
        <p:grpSpPr>
          <a:xfrm rot="0">
            <a:off x="-1097417" y="6843472"/>
            <a:ext cx="20132517" cy="3443528"/>
            <a:chOff x="0" y="0"/>
            <a:chExt cx="5302391" cy="906937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5302391" cy="906937"/>
            </a:xfrm>
            <a:custGeom>
              <a:avLst/>
              <a:gdLst/>
              <a:ahLst/>
              <a:cxnLst/>
              <a:rect r="r" b="b" t="t" l="l"/>
              <a:pathLst>
                <a:path h="906937" w="5302391">
                  <a:moveTo>
                    <a:pt x="0" y="0"/>
                  </a:moveTo>
                  <a:lnTo>
                    <a:pt x="5302391" y="0"/>
                  </a:lnTo>
                  <a:lnTo>
                    <a:pt x="5302391" y="906937"/>
                  </a:lnTo>
                  <a:lnTo>
                    <a:pt x="0" y="906937"/>
                  </a:lnTo>
                  <a:close/>
                </a:path>
              </a:pathLst>
            </a:custGeom>
            <a:solidFill>
              <a:srgbClr val="54545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5" id="185"/>
            <p:cNvSpPr txBox="true"/>
            <p:nvPr/>
          </p:nvSpPr>
          <p:spPr>
            <a:xfrm>
              <a:off x="0" y="-38100"/>
              <a:ext cx="5302391" cy="945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6" id="186"/>
          <p:cNvGrpSpPr/>
          <p:nvPr/>
        </p:nvGrpSpPr>
        <p:grpSpPr>
          <a:xfrm rot="0">
            <a:off x="2338724" y="2310162"/>
            <a:ext cx="1284648" cy="1228809"/>
            <a:chOff x="0" y="0"/>
            <a:chExt cx="508003" cy="485922"/>
          </a:xfrm>
        </p:grpSpPr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88" id="188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9" id="189"/>
          <p:cNvGrpSpPr/>
          <p:nvPr/>
        </p:nvGrpSpPr>
        <p:grpSpPr>
          <a:xfrm rot="0">
            <a:off x="4783172" y="2337229"/>
            <a:ext cx="1284648" cy="1228809"/>
            <a:chOff x="0" y="0"/>
            <a:chExt cx="508003" cy="485922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1" id="191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3563972" y="2310162"/>
            <a:ext cx="1284648" cy="1228809"/>
            <a:chOff x="0" y="0"/>
            <a:chExt cx="508003" cy="485922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4" id="194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5" id="195"/>
          <p:cNvGrpSpPr/>
          <p:nvPr/>
        </p:nvGrpSpPr>
        <p:grpSpPr>
          <a:xfrm rot="0">
            <a:off x="1077496" y="2319687"/>
            <a:ext cx="1284648" cy="1228809"/>
            <a:chOff x="0" y="0"/>
            <a:chExt cx="508003" cy="485922"/>
          </a:xfrm>
        </p:grpSpPr>
        <p:sp>
          <p:nvSpPr>
            <p:cNvPr name="Freeform 196" id="196"/>
            <p:cNvSpPr/>
            <p:nvPr/>
          </p:nvSpPr>
          <p:spPr>
            <a:xfrm flipH="false" flipV="false" rot="0">
              <a:off x="0" y="0"/>
              <a:ext cx="508003" cy="485922"/>
            </a:xfrm>
            <a:custGeom>
              <a:avLst/>
              <a:gdLst/>
              <a:ahLst/>
              <a:cxnLst/>
              <a:rect r="r" b="b" t="t" l="l"/>
              <a:pathLst>
                <a:path h="485922" w="508003">
                  <a:moveTo>
                    <a:pt x="0" y="0"/>
                  </a:moveTo>
                  <a:lnTo>
                    <a:pt x="508003" y="0"/>
                  </a:lnTo>
                  <a:lnTo>
                    <a:pt x="508003" y="485922"/>
                  </a:lnTo>
                  <a:lnTo>
                    <a:pt x="0" y="485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E1C346"/>
              </a:solidFill>
              <a:prstDash val="solid"/>
              <a:miter/>
            </a:ln>
          </p:spPr>
        </p:sp>
        <p:sp>
          <p:nvSpPr>
            <p:cNvPr name="TextBox 197" id="197"/>
            <p:cNvSpPr txBox="true"/>
            <p:nvPr/>
          </p:nvSpPr>
          <p:spPr>
            <a:xfrm>
              <a:off x="0" y="-38100"/>
              <a:ext cx="508003" cy="524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8" id="198"/>
          <p:cNvSpPr/>
          <p:nvPr/>
        </p:nvSpPr>
        <p:spPr>
          <a:xfrm flipH="false" flipV="false" rot="0">
            <a:off x="12553364" y="1109795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9" id="199"/>
          <p:cNvSpPr/>
          <p:nvPr/>
        </p:nvSpPr>
        <p:spPr>
          <a:xfrm flipH="false" flipV="false" rot="0">
            <a:off x="234571" y="7821743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00" id="200"/>
          <p:cNvSpPr/>
          <p:nvPr/>
        </p:nvSpPr>
        <p:spPr>
          <a:xfrm flipH="false" flipV="false" rot="0">
            <a:off x="12585851" y="1792990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01" id="201"/>
          <p:cNvSpPr/>
          <p:nvPr/>
        </p:nvSpPr>
        <p:spPr>
          <a:xfrm flipH="false" flipV="false" rot="0">
            <a:off x="12585851" y="2511269"/>
            <a:ext cx="3388801" cy="1436557"/>
          </a:xfrm>
          <a:custGeom>
            <a:avLst/>
            <a:gdLst/>
            <a:ahLst/>
            <a:cxnLst/>
            <a:rect r="r" b="b" t="t" l="l"/>
            <a:pathLst>
              <a:path h="1436557" w="3388801">
                <a:moveTo>
                  <a:pt x="0" y="0"/>
                </a:moveTo>
                <a:lnTo>
                  <a:pt x="3388801" y="0"/>
                </a:lnTo>
                <a:lnTo>
                  <a:pt x="3388801" y="1436557"/>
                </a:lnTo>
                <a:lnTo>
                  <a:pt x="0" y="14365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202" id="202"/>
          <p:cNvSpPr/>
          <p:nvPr/>
        </p:nvSpPr>
        <p:spPr>
          <a:xfrm flipV="true">
            <a:off x="15229992" y="1861178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3" id="203"/>
          <p:cNvSpPr/>
          <p:nvPr/>
        </p:nvSpPr>
        <p:spPr>
          <a:xfrm flipV="true">
            <a:off x="15229992" y="2655603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4" id="204"/>
          <p:cNvSpPr/>
          <p:nvPr/>
        </p:nvSpPr>
        <p:spPr>
          <a:xfrm flipV="true">
            <a:off x="15229992" y="3229547"/>
            <a:ext cx="13869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05" id="205"/>
          <p:cNvSpPr/>
          <p:nvPr/>
        </p:nvSpPr>
        <p:spPr>
          <a:xfrm flipH="false" flipV="false" rot="0">
            <a:off x="12963408" y="3372422"/>
            <a:ext cx="7097587" cy="1440599"/>
          </a:xfrm>
          <a:custGeom>
            <a:avLst/>
            <a:gdLst/>
            <a:ahLst/>
            <a:cxnLst/>
            <a:rect r="r" b="b" t="t" l="l"/>
            <a:pathLst>
              <a:path h="1440599" w="7097587">
                <a:moveTo>
                  <a:pt x="0" y="0"/>
                </a:moveTo>
                <a:lnTo>
                  <a:pt x="7097586" y="0"/>
                </a:lnTo>
                <a:lnTo>
                  <a:pt x="7097586" y="1440599"/>
                </a:lnTo>
                <a:lnTo>
                  <a:pt x="0" y="14405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6" id="206"/>
          <p:cNvSpPr/>
          <p:nvPr/>
        </p:nvSpPr>
        <p:spPr>
          <a:xfrm flipH="false" flipV="false" rot="0">
            <a:off x="4542941" y="1828074"/>
            <a:ext cx="1765110" cy="1794047"/>
          </a:xfrm>
          <a:custGeom>
            <a:avLst/>
            <a:gdLst/>
            <a:ahLst/>
            <a:cxnLst/>
            <a:rect r="r" b="b" t="t" l="l"/>
            <a:pathLst>
              <a:path h="1794047" w="1765110">
                <a:moveTo>
                  <a:pt x="0" y="0"/>
                </a:moveTo>
                <a:lnTo>
                  <a:pt x="1765110" y="0"/>
                </a:lnTo>
                <a:lnTo>
                  <a:pt x="1765110" y="1794046"/>
                </a:lnTo>
                <a:lnTo>
                  <a:pt x="0" y="17940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07" id="207"/>
          <p:cNvGrpSpPr/>
          <p:nvPr/>
        </p:nvGrpSpPr>
        <p:grpSpPr>
          <a:xfrm rot="-5472842">
            <a:off x="7282885" y="1502994"/>
            <a:ext cx="1668469" cy="1668469"/>
            <a:chOff x="0" y="0"/>
            <a:chExt cx="812800" cy="812800"/>
          </a:xfrm>
        </p:grpSpPr>
        <p:sp>
          <p:nvSpPr>
            <p:cNvPr name="Freeform 208" id="20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1C346"/>
            </a:solidFill>
          </p:spPr>
        </p:sp>
        <p:sp>
          <p:nvSpPr>
            <p:cNvPr name="TextBox 209" id="209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0" id="210"/>
          <p:cNvSpPr txBox="true"/>
          <p:nvPr/>
        </p:nvSpPr>
        <p:spPr>
          <a:xfrm rot="0">
            <a:off x="106240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11" id="211"/>
          <p:cNvSpPr txBox="true"/>
          <p:nvPr/>
        </p:nvSpPr>
        <p:spPr>
          <a:xfrm rot="0">
            <a:off x="2296696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12" id="212"/>
          <p:cNvSpPr txBox="true"/>
          <p:nvPr/>
        </p:nvSpPr>
        <p:spPr>
          <a:xfrm rot="0">
            <a:off x="351074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13" id="213"/>
          <p:cNvSpPr txBox="true"/>
          <p:nvPr/>
        </p:nvSpPr>
        <p:spPr>
          <a:xfrm rot="0">
            <a:off x="4783172" y="3698160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214" id="214"/>
          <p:cNvSpPr txBox="true"/>
          <p:nvPr/>
        </p:nvSpPr>
        <p:spPr>
          <a:xfrm rot="0">
            <a:off x="16788189" y="371289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15" id="215"/>
          <p:cNvSpPr txBox="true"/>
          <p:nvPr/>
        </p:nvSpPr>
        <p:spPr>
          <a:xfrm rot="0">
            <a:off x="16788189" y="1466603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16" id="216"/>
          <p:cNvSpPr txBox="true"/>
          <p:nvPr/>
        </p:nvSpPr>
        <p:spPr>
          <a:xfrm rot="0">
            <a:off x="16788189" y="2224437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17" id="217"/>
          <p:cNvSpPr txBox="true"/>
          <p:nvPr/>
        </p:nvSpPr>
        <p:spPr>
          <a:xfrm rot="0">
            <a:off x="16788189" y="2757365"/>
            <a:ext cx="128464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218" id="218"/>
          <p:cNvSpPr/>
          <p:nvPr/>
        </p:nvSpPr>
        <p:spPr>
          <a:xfrm flipH="false" flipV="false" rot="0">
            <a:off x="3581344" y="8048543"/>
            <a:ext cx="7097587" cy="1440599"/>
          </a:xfrm>
          <a:custGeom>
            <a:avLst/>
            <a:gdLst/>
            <a:ahLst/>
            <a:cxnLst/>
            <a:rect r="r" b="b" t="t" l="l"/>
            <a:pathLst>
              <a:path h="1440599" w="7097587">
                <a:moveTo>
                  <a:pt x="0" y="0"/>
                </a:moveTo>
                <a:lnTo>
                  <a:pt x="7097587" y="0"/>
                </a:lnTo>
                <a:lnTo>
                  <a:pt x="7097587" y="1440600"/>
                </a:lnTo>
                <a:lnTo>
                  <a:pt x="0" y="1440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DAGYkvK1kwE</dc:identifier>
  <dcterms:modified xsi:type="dcterms:W3CDTF">2011-08-01T06:04:30Z</dcterms:modified>
  <cp:revision>1</cp:revision>
  <dc:title>Básico até repetição(While)</dc:title>
</cp:coreProperties>
</file>