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5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7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5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6.png" Type="http://schemas.openxmlformats.org/officeDocument/2006/relationships/image"/><Relationship Id="rId13" Target="../media/image7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99864"/>
            <a:ext cx="18288000" cy="13766808"/>
          </a:xfrm>
          <a:custGeom>
            <a:avLst/>
            <a:gdLst/>
            <a:ahLst/>
            <a:cxnLst/>
            <a:rect r="r" b="b" t="t" l="l"/>
            <a:pathLst>
              <a:path h="13766808" w="18288000">
                <a:moveTo>
                  <a:pt x="0" y="0"/>
                </a:moveTo>
                <a:lnTo>
                  <a:pt x="18288000" y="0"/>
                </a:lnTo>
                <a:lnTo>
                  <a:pt x="18288000" y="13766809"/>
                </a:lnTo>
                <a:lnTo>
                  <a:pt x="0" y="1376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0" r="0" b="-164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00742" y="6718643"/>
            <a:ext cx="29151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17815" y="7510488"/>
            <a:ext cx="39133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 while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17815" y="8302333"/>
            <a:ext cx="208716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6473356" y="8784891"/>
            <a:ext cx="741604" cy="715844"/>
            <a:chOff x="0" y="0"/>
            <a:chExt cx="195319" cy="1885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5319" cy="188535"/>
            </a:xfrm>
            <a:custGeom>
              <a:avLst/>
              <a:gdLst/>
              <a:ahLst/>
              <a:cxnLst/>
              <a:rect r="r" b="b" t="t" l="l"/>
              <a:pathLst>
                <a:path h="188535" w="195319">
                  <a:moveTo>
                    <a:pt x="0" y="0"/>
                  </a:moveTo>
                  <a:lnTo>
                    <a:pt x="195319" y="0"/>
                  </a:lnTo>
                  <a:lnTo>
                    <a:pt x="1953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509B3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95319" cy="22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83753" y="8784891"/>
            <a:ext cx="741604" cy="715844"/>
            <a:chOff x="0" y="0"/>
            <a:chExt cx="195319" cy="18853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319" cy="188535"/>
            </a:xfrm>
            <a:custGeom>
              <a:avLst/>
              <a:gdLst/>
              <a:ahLst/>
              <a:cxnLst/>
              <a:rect r="r" b="b" t="t" l="l"/>
              <a:pathLst>
                <a:path h="188535" w="195319">
                  <a:moveTo>
                    <a:pt x="0" y="0"/>
                  </a:moveTo>
                  <a:lnTo>
                    <a:pt x="195319" y="0"/>
                  </a:lnTo>
                  <a:lnTo>
                    <a:pt x="1953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FA243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5319" cy="22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66654" y="3397269"/>
            <a:ext cx="4227682" cy="715844"/>
            <a:chOff x="0" y="0"/>
            <a:chExt cx="1113463" cy="1885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13463" cy="188535"/>
            </a:xfrm>
            <a:custGeom>
              <a:avLst/>
              <a:gdLst/>
              <a:ahLst/>
              <a:cxnLst/>
              <a:rect r="r" b="b" t="t" l="l"/>
              <a:pathLst>
                <a:path h="188535" w="1113463">
                  <a:moveTo>
                    <a:pt x="0" y="0"/>
                  </a:moveTo>
                  <a:lnTo>
                    <a:pt x="1113463" y="0"/>
                  </a:lnTo>
                  <a:lnTo>
                    <a:pt x="1113463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FA243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13463" cy="22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2730582" y="1318180"/>
            <a:ext cx="2315904" cy="630871"/>
            <a:chOff x="0" y="0"/>
            <a:chExt cx="609950" cy="16615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3888534" y="1633615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4688505" y="1949051"/>
            <a:ext cx="19050" cy="232856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>
            <a:off x="2271666" y="4277612"/>
            <a:ext cx="24358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2271666" y="4277612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898803" y="4759463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3803653">
            <a:off x="7444181" y="1902791"/>
            <a:ext cx="1936165" cy="1268188"/>
          </a:xfrm>
          <a:custGeom>
            <a:avLst/>
            <a:gdLst/>
            <a:ahLst/>
            <a:cxnLst/>
            <a:rect r="r" b="b" t="t" l="l"/>
            <a:pathLst>
              <a:path h="1268188" w="1936165">
                <a:moveTo>
                  <a:pt x="0" y="0"/>
                </a:moveTo>
                <a:lnTo>
                  <a:pt x="1936164" y="0"/>
                </a:lnTo>
                <a:lnTo>
                  <a:pt x="1936164" y="1268188"/>
                </a:lnTo>
                <a:lnTo>
                  <a:pt x="0" y="12681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3352839" y="1316447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582897" y="1320660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144000" y="510454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92897" y="-44500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175057" y="1261030"/>
            <a:ext cx="8679497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while(passo &lt;= 5){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console.log(‘ Obstaulo livre ${passo}’)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passo ++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console.log(“pega”)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2174162" y="2159206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1806727" y="5980327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7" y="0"/>
                </a:lnTo>
                <a:lnTo>
                  <a:pt x="1020067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6473356" y="8784891"/>
            <a:ext cx="741604" cy="715844"/>
            <a:chOff x="0" y="0"/>
            <a:chExt cx="195319" cy="1885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5319" cy="188535"/>
            </a:xfrm>
            <a:custGeom>
              <a:avLst/>
              <a:gdLst/>
              <a:ahLst/>
              <a:cxnLst/>
              <a:rect r="r" b="b" t="t" l="l"/>
              <a:pathLst>
                <a:path h="188535" w="195319">
                  <a:moveTo>
                    <a:pt x="0" y="0"/>
                  </a:moveTo>
                  <a:lnTo>
                    <a:pt x="195319" y="0"/>
                  </a:lnTo>
                  <a:lnTo>
                    <a:pt x="1953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509B3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95319" cy="22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83753" y="8784891"/>
            <a:ext cx="741604" cy="715844"/>
            <a:chOff x="0" y="0"/>
            <a:chExt cx="195319" cy="18853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319" cy="188535"/>
            </a:xfrm>
            <a:custGeom>
              <a:avLst/>
              <a:gdLst/>
              <a:ahLst/>
              <a:cxnLst/>
              <a:rect r="r" b="b" t="t" l="l"/>
              <a:pathLst>
                <a:path h="188535" w="195319">
                  <a:moveTo>
                    <a:pt x="0" y="0"/>
                  </a:moveTo>
                  <a:lnTo>
                    <a:pt x="195319" y="0"/>
                  </a:lnTo>
                  <a:lnTo>
                    <a:pt x="1953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FA243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5319" cy="22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980198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H="true">
            <a:off x="2810662" y="568011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659436" y="1404511"/>
            <a:ext cx="2315904" cy="630871"/>
            <a:chOff x="0" y="0"/>
            <a:chExt cx="609950" cy="16615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93768" y="3219589"/>
            <a:ext cx="841632" cy="84163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319557" y="3345377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292897" y="3640405"/>
            <a:ext cx="45784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765143" y="3659455"/>
            <a:ext cx="4286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311947" y="1719946"/>
            <a:ext cx="13474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2101687" y="2244931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2710661" y="1729471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3035401" y="3621355"/>
            <a:ext cx="1238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4371998" y="3621355"/>
            <a:ext cx="9547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3602477" y="4364098"/>
            <a:ext cx="172426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3583427" y="4364098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3229613" y="4673751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2174966" y="135688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405023" y="1361099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144000" y="510454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2897" y="-44500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175057" y="1261030"/>
            <a:ext cx="8308695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do{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console.log(‘ Obstaulo livre ${passo}’)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passo ++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}while(passo &lt;= 5)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console.log(“pega”)</a:t>
            </a:r>
          </a:p>
        </p:txBody>
      </p:sp>
      <p:sp>
        <p:nvSpPr>
          <p:cNvPr name="AutoShape 52" id="52"/>
          <p:cNvSpPr/>
          <p:nvPr/>
        </p:nvSpPr>
        <p:spPr>
          <a:xfrm>
            <a:off x="292897" y="1729471"/>
            <a:ext cx="19050" cy="19109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>
            <a:off x="5326739" y="3621355"/>
            <a:ext cx="0" cy="72369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4" id="54"/>
          <p:cNvSpPr txBox="true"/>
          <p:nvPr/>
        </p:nvSpPr>
        <p:spPr>
          <a:xfrm rot="0">
            <a:off x="16433227" y="9498720"/>
            <a:ext cx="1792129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  <a:spcBef>
                <a:spcPct val="0"/>
              </a:spcBef>
            </a:pPr>
            <a:r>
              <a:rPr lang="en-US" b="true" sz="343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soma ++</a:t>
            </a:r>
          </a:p>
        </p:txBody>
      </p:sp>
      <p:sp>
        <p:nvSpPr>
          <p:cNvPr name="Freeform 55" id="55"/>
          <p:cNvSpPr/>
          <p:nvPr/>
        </p:nvSpPr>
        <p:spPr>
          <a:xfrm flipH="false" flipV="false" rot="0">
            <a:off x="3159226" y="3361367"/>
            <a:ext cx="1212772" cy="519976"/>
          </a:xfrm>
          <a:custGeom>
            <a:avLst/>
            <a:gdLst/>
            <a:ahLst/>
            <a:cxnLst/>
            <a:rect r="r" b="b" t="t" l="l"/>
            <a:pathLst>
              <a:path h="519976" w="1212772">
                <a:moveTo>
                  <a:pt x="0" y="0"/>
                </a:moveTo>
                <a:lnTo>
                  <a:pt x="1212772" y="0"/>
                </a:lnTo>
                <a:lnTo>
                  <a:pt x="1212772" y="519976"/>
                </a:lnTo>
                <a:lnTo>
                  <a:pt x="0" y="519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750746" y="3340524"/>
            <a:ext cx="1014398" cy="599763"/>
          </a:xfrm>
          <a:custGeom>
            <a:avLst/>
            <a:gdLst/>
            <a:ahLst/>
            <a:cxnLst/>
            <a:rect r="r" b="b" t="t" l="l"/>
            <a:pathLst>
              <a:path h="599763" w="1014398">
                <a:moveTo>
                  <a:pt x="0" y="0"/>
                </a:moveTo>
                <a:lnTo>
                  <a:pt x="1014397" y="0"/>
                </a:lnTo>
                <a:lnTo>
                  <a:pt x="1014397" y="599762"/>
                </a:lnTo>
                <a:lnTo>
                  <a:pt x="0" y="5997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335" y="3193367"/>
            <a:ext cx="15500973" cy="80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4"/>
              </a:lnSpc>
              <a:spcBef>
                <a:spcPct val="0"/>
              </a:spcBef>
            </a:pPr>
            <a:r>
              <a:rPr lang="en-US" b="true" sz="465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Faça seu programa imprimir de </a:t>
            </a:r>
            <a:r>
              <a:rPr lang="en-US" b="true" sz="465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12 até 30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1065" y="8676232"/>
            <a:ext cx="4203741" cy="0"/>
          </a:xfrm>
          <a:prstGeom prst="line">
            <a:avLst/>
          </a:prstGeom>
          <a:ln cap="flat" w="38100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333020" y="9514514"/>
            <a:ext cx="13226294" cy="0"/>
          </a:xfrm>
          <a:prstGeom prst="line">
            <a:avLst/>
          </a:prstGeom>
          <a:ln cap="flat" w="38100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3893150" y="8664155"/>
            <a:ext cx="1439869" cy="831309"/>
          </a:xfrm>
          <a:prstGeom prst="line">
            <a:avLst/>
          </a:prstGeom>
          <a:ln cap="flat" w="38100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062154" y="4617479"/>
            <a:ext cx="745629" cy="960412"/>
          </a:xfrm>
          <a:custGeom>
            <a:avLst/>
            <a:gdLst/>
            <a:ahLst/>
            <a:cxnLst/>
            <a:rect r="r" b="b" t="t" l="l"/>
            <a:pathLst>
              <a:path h="960412" w="745629">
                <a:moveTo>
                  <a:pt x="0" y="0"/>
                </a:moveTo>
                <a:lnTo>
                  <a:pt x="745629" y="0"/>
                </a:lnTo>
                <a:lnTo>
                  <a:pt x="745629" y="960412"/>
                </a:lnTo>
                <a:lnTo>
                  <a:pt x="0" y="960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231975" y="5764207"/>
            <a:ext cx="1491453" cy="14914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7723429" y="5764207"/>
            <a:ext cx="1491453" cy="14914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9214882" y="5764207"/>
            <a:ext cx="1491453" cy="149145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0706335" y="5764207"/>
            <a:ext cx="1491453" cy="14914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2197789" y="5764207"/>
            <a:ext cx="1491453" cy="149145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689242" y="5764207"/>
            <a:ext cx="1491453" cy="149145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6241500" y="4266016"/>
            <a:ext cx="1118374" cy="1311875"/>
          </a:xfrm>
          <a:custGeom>
            <a:avLst/>
            <a:gdLst/>
            <a:ahLst/>
            <a:cxnLst/>
            <a:rect r="r" b="b" t="t" l="l"/>
            <a:pathLst>
              <a:path h="1311875" w="1118374">
                <a:moveTo>
                  <a:pt x="0" y="0"/>
                </a:moveTo>
                <a:lnTo>
                  <a:pt x="1118374" y="0"/>
                </a:lnTo>
                <a:lnTo>
                  <a:pt x="1118374" y="1311875"/>
                </a:lnTo>
                <a:lnTo>
                  <a:pt x="0" y="1311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H="true">
            <a:off x="1028700" y="879083"/>
            <a:ext cx="0" cy="7785072"/>
          </a:xfrm>
          <a:prstGeom prst="line">
            <a:avLst/>
          </a:prstGeom>
          <a:ln cap="flat" w="57150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655837" y="1125388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65695" y="2027564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65695" y="2925003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65695" y="3822442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65695" y="4777553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55837" y="5674992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6" y="0"/>
                </a:lnTo>
                <a:lnTo>
                  <a:pt x="745726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87123" y="2074133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87123" y="2827574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7123" y="3450055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95623" y="4127786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4123" y="4750266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1122" y="5372747"/>
            <a:ext cx="474664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console.log(passo)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21122" y="6404430"/>
            <a:ext cx="4450318" cy="69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</a:pPr>
            <a:r>
              <a:rPr lang="en-US" sz="4104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console.log(pare)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99486" y="496232"/>
            <a:ext cx="88266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A24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FICARIA EM CÓDIGO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027436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2174162" y="2535288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3132349" y="1067960"/>
            <a:ext cx="935464" cy="546605"/>
          </a:xfrm>
          <a:prstGeom prst="line">
            <a:avLst/>
          </a:prstGeom>
          <a:ln cap="flat" w="38100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4213189" y="114696"/>
            <a:ext cx="1485501" cy="87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2"/>
              </a:lnSpc>
            </a:pPr>
            <a:r>
              <a:rPr lang="en-US" sz="508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Laço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3132349" y="2137123"/>
            <a:ext cx="1014398" cy="599763"/>
          </a:xfrm>
          <a:custGeom>
            <a:avLst/>
            <a:gdLst/>
            <a:ahLst/>
            <a:cxnLst/>
            <a:rect r="r" b="b" t="t" l="l"/>
            <a:pathLst>
              <a:path h="599763" w="1014398">
                <a:moveTo>
                  <a:pt x="0" y="0"/>
                </a:moveTo>
                <a:lnTo>
                  <a:pt x="1014397" y="0"/>
                </a:lnTo>
                <a:lnTo>
                  <a:pt x="1014397" y="599763"/>
                </a:lnTo>
                <a:lnTo>
                  <a:pt x="0" y="5997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0051658" y="-30858"/>
            <a:ext cx="4525000" cy="1224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4"/>
              </a:lnSpc>
            </a:pPr>
            <a:r>
              <a:rPr lang="en-US" sz="7196" b="true">
                <a:solidFill>
                  <a:srgbClr val="FA24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Repetição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027436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3132349" y="2137123"/>
            <a:ext cx="1014398" cy="599763"/>
          </a:xfrm>
          <a:custGeom>
            <a:avLst/>
            <a:gdLst/>
            <a:ahLst/>
            <a:cxnLst/>
            <a:rect r="r" b="b" t="t" l="l"/>
            <a:pathLst>
              <a:path h="599763" w="1014398">
                <a:moveTo>
                  <a:pt x="0" y="0"/>
                </a:moveTo>
                <a:lnTo>
                  <a:pt x="1014397" y="0"/>
                </a:lnTo>
                <a:lnTo>
                  <a:pt x="1014397" y="599763"/>
                </a:lnTo>
                <a:lnTo>
                  <a:pt x="0" y="599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132349" y="2137123"/>
            <a:ext cx="1014398" cy="599763"/>
          </a:xfrm>
          <a:custGeom>
            <a:avLst/>
            <a:gdLst/>
            <a:ahLst/>
            <a:cxnLst/>
            <a:rect r="r" b="b" t="t" l="l"/>
            <a:pathLst>
              <a:path h="599763" w="1014398">
                <a:moveTo>
                  <a:pt x="0" y="0"/>
                </a:moveTo>
                <a:lnTo>
                  <a:pt x="1014397" y="0"/>
                </a:lnTo>
                <a:lnTo>
                  <a:pt x="1014397" y="599763"/>
                </a:lnTo>
                <a:lnTo>
                  <a:pt x="0" y="599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174162" y="2535288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027436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2730582" y="1318180"/>
            <a:ext cx="2315904" cy="630871"/>
            <a:chOff x="0" y="0"/>
            <a:chExt cx="609950" cy="1661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2078914" y="2829304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3888534" y="1633615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4688505" y="1949051"/>
            <a:ext cx="19050" cy="232856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>
            <a:off x="2271666" y="4277612"/>
            <a:ext cx="24358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2271666" y="4277612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898803" y="4759463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352839" y="1316447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132349" y="2137123"/>
            <a:ext cx="1014398" cy="599763"/>
          </a:xfrm>
          <a:custGeom>
            <a:avLst/>
            <a:gdLst/>
            <a:ahLst/>
            <a:cxnLst/>
            <a:rect r="r" b="b" t="t" l="l"/>
            <a:pathLst>
              <a:path h="599763" w="1014398">
                <a:moveTo>
                  <a:pt x="0" y="0"/>
                </a:moveTo>
                <a:lnTo>
                  <a:pt x="1014397" y="0"/>
                </a:lnTo>
                <a:lnTo>
                  <a:pt x="1014397" y="599763"/>
                </a:lnTo>
                <a:lnTo>
                  <a:pt x="0" y="5997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440100" y="673773"/>
            <a:ext cx="1212772" cy="519976"/>
          </a:xfrm>
          <a:custGeom>
            <a:avLst/>
            <a:gdLst/>
            <a:ahLst/>
            <a:cxnLst/>
            <a:rect r="r" b="b" t="t" l="l"/>
            <a:pathLst>
              <a:path h="519976" w="1212772">
                <a:moveTo>
                  <a:pt x="0" y="0"/>
                </a:moveTo>
                <a:lnTo>
                  <a:pt x="1212772" y="0"/>
                </a:lnTo>
                <a:lnTo>
                  <a:pt x="1212772" y="519976"/>
                </a:lnTo>
                <a:lnTo>
                  <a:pt x="0" y="519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582897" y="1320660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027436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2730582" y="1318180"/>
            <a:ext cx="2315904" cy="630871"/>
            <a:chOff x="0" y="0"/>
            <a:chExt cx="609950" cy="1661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2174162" y="2159206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3888534" y="1633615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4688505" y="1949051"/>
            <a:ext cx="19050" cy="232856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>
            <a:off x="2271666" y="4277612"/>
            <a:ext cx="24358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2271666" y="4277612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898803" y="4759463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352839" y="1316447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582897" y="1320660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sp>
        <p:nvSpPr>
          <p:cNvPr name="AutoShape 15" id="15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2730582" y="1318180"/>
            <a:ext cx="2315904" cy="630871"/>
            <a:chOff x="0" y="0"/>
            <a:chExt cx="609950" cy="1661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3888534" y="1633615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4688505" y="1949051"/>
            <a:ext cx="19050" cy="232856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2271666" y="4277612"/>
            <a:ext cx="24358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2271666" y="4277612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898803" y="4759463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9144000" y="510454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2174162" y="2159206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H="true" flipV="true">
            <a:off x="3352839" y="438282"/>
            <a:ext cx="5791161" cy="3579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292897" y="2341245"/>
            <a:ext cx="458225" cy="458225"/>
          </a:xfrm>
          <a:custGeom>
            <a:avLst/>
            <a:gdLst/>
            <a:ahLst/>
            <a:cxnLst/>
            <a:rect r="r" b="b" t="t" l="l"/>
            <a:pathLst>
              <a:path h="458225" w="458225">
                <a:moveTo>
                  <a:pt x="0" y="0"/>
                </a:moveTo>
                <a:lnTo>
                  <a:pt x="458225" y="0"/>
                </a:lnTo>
                <a:lnTo>
                  <a:pt x="458225" y="458225"/>
                </a:lnTo>
                <a:lnTo>
                  <a:pt x="0" y="458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3352839" y="1316447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582897" y="1320660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362843" y="1261030"/>
            <a:ext cx="1936313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passo &lt;= 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92897" y="-44500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190586" y="1261030"/>
            <a:ext cx="8648440" cy="3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5"/>
              </a:lnSpc>
            </a:pPr>
            <a:r>
              <a:rPr lang="en-US" sz="2989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while(                    ){</a:t>
            </a:r>
          </a:p>
          <a:p>
            <a:pPr algn="l">
              <a:lnSpc>
                <a:spcPts val="4185"/>
              </a:lnSpc>
            </a:pPr>
          </a:p>
          <a:p>
            <a:pPr algn="l">
              <a:lnSpc>
                <a:spcPts val="4185"/>
              </a:lnSpc>
            </a:pPr>
          </a:p>
          <a:p>
            <a:pPr algn="l">
              <a:lnSpc>
                <a:spcPts val="4185"/>
              </a:lnSpc>
            </a:pPr>
            <a:r>
              <a:rPr lang="en-US" sz="2989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l">
              <a:lnSpc>
                <a:spcPts val="4185"/>
              </a:lnSpc>
            </a:pPr>
          </a:p>
          <a:p>
            <a:pPr algn="l">
              <a:lnSpc>
                <a:spcPts val="4185"/>
              </a:lnSpc>
            </a:pPr>
            <a:r>
              <a:rPr lang="en-US" sz="2989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175057" y="1926889"/>
            <a:ext cx="8679497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console.log(“Andar)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144000" y="2384088"/>
            <a:ext cx="8679497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passo ++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175057" y="3468125"/>
            <a:ext cx="5369617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console.log(“pegar”)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4980198" y="5783699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6717" y="6297241"/>
            <a:ext cx="680088" cy="875991"/>
          </a:xfrm>
          <a:custGeom>
            <a:avLst/>
            <a:gdLst/>
            <a:ahLst/>
            <a:cxnLst/>
            <a:rect r="r" b="b" t="t" l="l"/>
            <a:pathLst>
              <a:path h="875991" w="680088">
                <a:moveTo>
                  <a:pt x="0" y="0"/>
                </a:moveTo>
                <a:lnTo>
                  <a:pt x="680087" y="0"/>
                </a:lnTo>
                <a:lnTo>
                  <a:pt x="680087" y="875992"/>
                </a:lnTo>
                <a:lnTo>
                  <a:pt x="0" y="87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213" y="7300712"/>
            <a:ext cx="1360354" cy="13603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192567" y="7300712"/>
            <a:ext cx="1360354" cy="13603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552921" y="7300712"/>
            <a:ext cx="1360354" cy="13603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913274" y="7300712"/>
            <a:ext cx="1360354" cy="136035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3628" y="7300712"/>
            <a:ext cx="1360354" cy="13603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633982" y="7300712"/>
            <a:ext cx="1360354" cy="136035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8312" t="0" r="-8312" b="0"/>
              </a:stretch>
            </a:blipFill>
            <a:ln w="38100" cap="sq">
              <a:solidFill>
                <a:srgbClr val="FFFFFF"/>
              </a:solidFill>
              <a:prstDash val="dash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8959635" y="1399321"/>
            <a:ext cx="8642446" cy="1997948"/>
            <a:chOff x="0" y="0"/>
            <a:chExt cx="2276200" cy="5262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76200" cy="526209"/>
            </a:xfrm>
            <a:custGeom>
              <a:avLst/>
              <a:gdLst/>
              <a:ahLst/>
              <a:cxnLst/>
              <a:rect r="r" b="b" t="t" l="l"/>
              <a:pathLst>
                <a:path h="526209" w="2276200">
                  <a:moveTo>
                    <a:pt x="0" y="0"/>
                  </a:moveTo>
                  <a:lnTo>
                    <a:pt x="2276200" y="0"/>
                  </a:lnTo>
                  <a:lnTo>
                    <a:pt x="2276200" y="526209"/>
                  </a:lnTo>
                  <a:lnTo>
                    <a:pt x="0" y="526209"/>
                  </a:lnTo>
                  <a:close/>
                </a:path>
              </a:pathLst>
            </a:custGeom>
            <a:solidFill>
              <a:srgbClr val="509B3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276200" cy="564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980198" y="5698961"/>
            <a:ext cx="1020068" cy="1196560"/>
          </a:xfrm>
          <a:custGeom>
            <a:avLst/>
            <a:gdLst/>
            <a:ahLst/>
            <a:cxnLst/>
            <a:rect r="r" b="b" t="t" l="l"/>
            <a:pathLst>
              <a:path h="1196560" w="1020068">
                <a:moveTo>
                  <a:pt x="0" y="0"/>
                </a:moveTo>
                <a:lnTo>
                  <a:pt x="1020068" y="0"/>
                </a:lnTo>
                <a:lnTo>
                  <a:pt x="1020068" y="1196560"/>
                </a:lnTo>
                <a:lnTo>
                  <a:pt x="0" y="1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2698079" y="438282"/>
            <a:ext cx="13453" cy="6296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2730582" y="1318180"/>
            <a:ext cx="2315904" cy="630871"/>
            <a:chOff x="0" y="0"/>
            <a:chExt cx="609950" cy="16615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950" cy="166155"/>
            </a:xfrm>
            <a:custGeom>
              <a:avLst/>
              <a:gdLst/>
              <a:ahLst/>
              <a:cxnLst/>
              <a:rect r="r" b="b" t="t" l="l"/>
              <a:pathLst>
                <a:path h="166155" w="609950">
                  <a:moveTo>
                    <a:pt x="83078" y="0"/>
                  </a:moveTo>
                  <a:lnTo>
                    <a:pt x="526872" y="0"/>
                  </a:lnTo>
                  <a:cubicBezTo>
                    <a:pt x="572755" y="0"/>
                    <a:pt x="609950" y="37195"/>
                    <a:pt x="609950" y="83078"/>
                  </a:cubicBezTo>
                  <a:lnTo>
                    <a:pt x="609950" y="83078"/>
                  </a:lnTo>
                  <a:cubicBezTo>
                    <a:pt x="609950" y="105111"/>
                    <a:pt x="601197" y="126242"/>
                    <a:pt x="585617" y="141822"/>
                  </a:cubicBezTo>
                  <a:cubicBezTo>
                    <a:pt x="570037" y="157402"/>
                    <a:pt x="548906" y="166155"/>
                    <a:pt x="526872" y="166155"/>
                  </a:cubicBezTo>
                  <a:lnTo>
                    <a:pt x="83078" y="166155"/>
                  </a:lnTo>
                  <a:cubicBezTo>
                    <a:pt x="37195" y="166155"/>
                    <a:pt x="0" y="128960"/>
                    <a:pt x="0" y="83078"/>
                  </a:cubicBezTo>
                  <a:lnTo>
                    <a:pt x="0" y="83078"/>
                  </a:lnTo>
                  <a:cubicBezTo>
                    <a:pt x="0" y="37195"/>
                    <a:pt x="37195" y="0"/>
                    <a:pt x="8307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09950" cy="204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90716" y="1193749"/>
            <a:ext cx="841632" cy="84163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A33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416505" y="1319538"/>
            <a:ext cx="590055" cy="590055"/>
          </a:xfrm>
          <a:custGeom>
            <a:avLst/>
            <a:gdLst/>
            <a:ahLst/>
            <a:cxnLst/>
            <a:rect r="r" b="b" t="t" l="l"/>
            <a:pathLst>
              <a:path h="590055" w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  <a:lnTo>
                  <a:pt x="0" y="59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2711532" y="2035381"/>
            <a:ext cx="0" cy="14898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028700" y="3544325"/>
            <a:ext cx="16828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015247" y="1614565"/>
            <a:ext cx="140125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3888534" y="1633615"/>
            <a:ext cx="2946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688505" y="1949051"/>
            <a:ext cx="19050" cy="232856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2271666" y="4277612"/>
            <a:ext cx="24358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2271666" y="4277612"/>
            <a:ext cx="0" cy="210436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898803" y="4759463"/>
            <a:ext cx="745727" cy="939498"/>
          </a:xfrm>
          <a:custGeom>
            <a:avLst/>
            <a:gdLst/>
            <a:ahLst/>
            <a:cxnLst/>
            <a:rect r="r" b="b" t="t" l="l"/>
            <a:pathLst>
              <a:path h="939498" w="745727">
                <a:moveTo>
                  <a:pt x="0" y="0"/>
                </a:moveTo>
                <a:lnTo>
                  <a:pt x="745727" y="0"/>
                </a:lnTo>
                <a:lnTo>
                  <a:pt x="745727" y="939498"/>
                </a:lnTo>
                <a:lnTo>
                  <a:pt x="0" y="9394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1028700" y="1614565"/>
            <a:ext cx="19050" cy="19297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-4421887">
            <a:off x="7914199" y="1795052"/>
            <a:ext cx="1601995" cy="1037291"/>
          </a:xfrm>
          <a:custGeom>
            <a:avLst/>
            <a:gdLst/>
            <a:ahLst/>
            <a:cxnLst/>
            <a:rect r="r" b="b" t="t" l="l"/>
            <a:pathLst>
              <a:path h="1037291" w="1601995">
                <a:moveTo>
                  <a:pt x="0" y="0"/>
                </a:moveTo>
                <a:lnTo>
                  <a:pt x="1601994" y="0"/>
                </a:lnTo>
                <a:lnTo>
                  <a:pt x="1601994" y="1037292"/>
                </a:lnTo>
                <a:lnTo>
                  <a:pt x="0" y="10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365574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99172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3352839" y="1316447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020425" y="8718216"/>
            <a:ext cx="249317" cy="119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  <a:p>
            <a:pPr algn="ctr">
              <a:lnSpc>
                <a:spcPts val="4814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9383599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820152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16760" y="8718216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82897" y="1320660"/>
            <a:ext cx="249317" cy="5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144000" y="510454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92897" y="-44500"/>
            <a:ext cx="243768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passo = 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175057" y="1261030"/>
            <a:ext cx="8679497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while(passo &lt;= 5){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console.log(‘ Obstaulo livre ${passo}’)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passo ++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console.log(“pega”)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2174162" y="2159206"/>
            <a:ext cx="1303336" cy="640264"/>
          </a:xfrm>
          <a:custGeom>
            <a:avLst/>
            <a:gdLst/>
            <a:ahLst/>
            <a:cxnLst/>
            <a:rect r="r" b="b" t="t" l="l"/>
            <a:pathLst>
              <a:path h="640264" w="1303336">
                <a:moveTo>
                  <a:pt x="0" y="0"/>
                </a:moveTo>
                <a:lnTo>
                  <a:pt x="1303336" y="0"/>
                </a:lnTo>
                <a:lnTo>
                  <a:pt x="1303336" y="640264"/>
                </a:lnTo>
                <a:lnTo>
                  <a:pt x="0" y="6402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DAGT1Y8LIIg</dc:identifier>
  <dcterms:modified xsi:type="dcterms:W3CDTF">2011-08-01T06:04:30Z</dcterms:modified>
  <cp:revision>1</cp:revision>
  <dc:title>FOR</dc:title>
</cp:coreProperties>
</file>