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ns Bold" charset="1" panose="020B0806030504020204"/>
      <p:regular r:id="rId20"/>
    </p:embeddedFont>
    <p:embeddedFont>
      <p:font typeface="Anton" charset="1" panose="00000500000000000000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2.pn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2.pn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12084" y="8134936"/>
            <a:ext cx="2328469" cy="2602963"/>
          </a:xfrm>
          <a:custGeom>
            <a:avLst/>
            <a:gdLst/>
            <a:ahLst/>
            <a:cxnLst/>
            <a:rect r="r" b="b" t="t" l="l"/>
            <a:pathLst>
              <a:path h="2602963" w="2328469">
                <a:moveTo>
                  <a:pt x="0" y="0"/>
                </a:moveTo>
                <a:lnTo>
                  <a:pt x="2328469" y="0"/>
                </a:lnTo>
                <a:lnTo>
                  <a:pt x="2328469" y="2602963"/>
                </a:lnTo>
                <a:lnTo>
                  <a:pt x="0" y="26029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60575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511696" y="3157512"/>
            <a:ext cx="3791257" cy="1625501"/>
          </a:xfrm>
          <a:custGeom>
            <a:avLst/>
            <a:gdLst/>
            <a:ahLst/>
            <a:cxnLst/>
            <a:rect r="r" b="b" t="t" l="l"/>
            <a:pathLst>
              <a:path h="1625501" w="3791257">
                <a:moveTo>
                  <a:pt x="0" y="0"/>
                </a:moveTo>
                <a:lnTo>
                  <a:pt x="3791257" y="0"/>
                </a:lnTo>
                <a:lnTo>
                  <a:pt x="3791257" y="1625502"/>
                </a:lnTo>
                <a:lnTo>
                  <a:pt x="0" y="1625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227281" y="2822142"/>
            <a:ext cx="3359964" cy="1986579"/>
          </a:xfrm>
          <a:custGeom>
            <a:avLst/>
            <a:gdLst/>
            <a:ahLst/>
            <a:cxnLst/>
            <a:rect r="r" b="b" t="t" l="l"/>
            <a:pathLst>
              <a:path h="1986579" w="3359964">
                <a:moveTo>
                  <a:pt x="0" y="0"/>
                </a:moveTo>
                <a:lnTo>
                  <a:pt x="3359963" y="0"/>
                </a:lnTo>
                <a:lnTo>
                  <a:pt x="3359963" y="1986579"/>
                </a:lnTo>
                <a:lnTo>
                  <a:pt x="0" y="1986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38750" y="-68377"/>
            <a:ext cx="1493415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7D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for verdadeiro ou falso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11476" y="5558473"/>
            <a:ext cx="2187089" cy="2460860"/>
          </a:xfrm>
          <a:custGeom>
            <a:avLst/>
            <a:gdLst/>
            <a:ahLst/>
            <a:cxnLst/>
            <a:rect r="r" b="b" t="t" l="l"/>
            <a:pathLst>
              <a:path h="2460860" w="2187089">
                <a:moveTo>
                  <a:pt x="0" y="0"/>
                </a:moveTo>
                <a:lnTo>
                  <a:pt x="2187090" y="0"/>
                </a:lnTo>
                <a:lnTo>
                  <a:pt x="2187090" y="2460860"/>
                </a:lnTo>
                <a:lnTo>
                  <a:pt x="0" y="2460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9789428" y="3529371"/>
            <a:ext cx="1851686" cy="0"/>
          </a:xfrm>
          <a:prstGeom prst="line">
            <a:avLst/>
          </a:prstGeom>
          <a:ln cap="flat" w="152400">
            <a:solidFill>
              <a:srgbClr val="FFD26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008056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882196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057911" y="4176238"/>
            <a:ext cx="58861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88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 lava adiante?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4570106" y="5149184"/>
            <a:ext cx="2747914" cy="1178168"/>
          </a:xfrm>
          <a:custGeom>
            <a:avLst/>
            <a:gdLst/>
            <a:ahLst/>
            <a:cxnLst/>
            <a:rect r="r" b="b" t="t" l="l"/>
            <a:pathLst>
              <a:path h="1178168" w="2747914">
                <a:moveTo>
                  <a:pt x="0" y="0"/>
                </a:moveTo>
                <a:lnTo>
                  <a:pt x="2747914" y="0"/>
                </a:lnTo>
                <a:lnTo>
                  <a:pt x="2747914" y="1178168"/>
                </a:lnTo>
                <a:lnTo>
                  <a:pt x="0" y="11781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3330518" y="5855844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8" y="0"/>
                </a:lnTo>
                <a:lnTo>
                  <a:pt x="4103778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1384" y="4789467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2566595" y="224181"/>
            <a:ext cx="4719340" cy="104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true">
                <a:solidFill>
                  <a:srgbClr val="F21EA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3 é menor 3</a:t>
            </a:r>
          </a:p>
        </p:txBody>
      </p:sp>
      <p:sp>
        <p:nvSpPr>
          <p:cNvPr name="AutoShape 28" id="28"/>
          <p:cNvSpPr/>
          <p:nvPr/>
        </p:nvSpPr>
        <p:spPr>
          <a:xfrm flipV="true">
            <a:off x="8260575" y="802313"/>
            <a:ext cx="4306021" cy="463832"/>
          </a:xfrm>
          <a:prstGeom prst="line">
            <a:avLst/>
          </a:prstGeom>
          <a:ln cap="flat" w="152400">
            <a:solidFill>
              <a:srgbClr val="FF66C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6030726" y="1230538"/>
            <a:ext cx="2166973" cy="1281223"/>
          </a:xfrm>
          <a:custGeom>
            <a:avLst/>
            <a:gdLst/>
            <a:ahLst/>
            <a:cxnLst/>
            <a:rect r="r" b="b" t="t" l="l"/>
            <a:pathLst>
              <a:path h="1281223" w="2166973">
                <a:moveTo>
                  <a:pt x="0" y="0"/>
                </a:moveTo>
                <a:lnTo>
                  <a:pt x="2166973" y="0"/>
                </a:lnTo>
                <a:lnTo>
                  <a:pt x="2166973" y="1281223"/>
                </a:lnTo>
                <a:lnTo>
                  <a:pt x="0" y="12812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4435514">
            <a:off x="2538657" y="1931941"/>
            <a:ext cx="2588797" cy="1676246"/>
          </a:xfrm>
          <a:custGeom>
            <a:avLst/>
            <a:gdLst/>
            <a:ahLst/>
            <a:cxnLst/>
            <a:rect r="r" b="b" t="t" l="l"/>
            <a:pathLst>
              <a:path h="1676246" w="2588797">
                <a:moveTo>
                  <a:pt x="0" y="0"/>
                </a:moveTo>
                <a:lnTo>
                  <a:pt x="2588797" y="0"/>
                </a:lnTo>
                <a:lnTo>
                  <a:pt x="2588797" y="1676246"/>
                </a:lnTo>
                <a:lnTo>
                  <a:pt x="0" y="16762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82196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44930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3179381" y="5829134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1384" y="4789467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 flipH="true">
            <a:off x="8139776" y="2175893"/>
            <a:ext cx="2891838" cy="0"/>
          </a:xfrm>
          <a:prstGeom prst="line">
            <a:avLst/>
          </a:prstGeom>
          <a:ln cap="flat" w="152400">
            <a:solidFill>
              <a:srgbClr val="FFD26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82196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144930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3179381" y="5855844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68630" y="5674076"/>
            <a:ext cx="2187089" cy="2460860"/>
          </a:xfrm>
          <a:custGeom>
            <a:avLst/>
            <a:gdLst/>
            <a:ahLst/>
            <a:cxnLst/>
            <a:rect r="r" b="b" t="t" l="l"/>
            <a:pathLst>
              <a:path h="2460860" w="2187089">
                <a:moveTo>
                  <a:pt x="0" y="0"/>
                </a:moveTo>
                <a:lnTo>
                  <a:pt x="2187090" y="0"/>
                </a:lnTo>
                <a:lnTo>
                  <a:pt x="2187090" y="2460860"/>
                </a:lnTo>
                <a:lnTo>
                  <a:pt x="0" y="2460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9789428" y="3529371"/>
            <a:ext cx="1851686" cy="0"/>
          </a:xfrm>
          <a:prstGeom prst="line">
            <a:avLst/>
          </a:prstGeom>
          <a:ln cap="flat" w="152400">
            <a:solidFill>
              <a:srgbClr val="FFD26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008056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0057911" y="4176238"/>
            <a:ext cx="58861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88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 lava adiante?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4268880" y="4989960"/>
            <a:ext cx="3359964" cy="1986579"/>
          </a:xfrm>
          <a:custGeom>
            <a:avLst/>
            <a:gdLst/>
            <a:ahLst/>
            <a:cxnLst/>
            <a:rect r="r" b="b" t="t" l="l"/>
            <a:pathLst>
              <a:path h="1986579" w="3359964">
                <a:moveTo>
                  <a:pt x="0" y="0"/>
                </a:moveTo>
                <a:lnTo>
                  <a:pt x="3359964" y="0"/>
                </a:lnTo>
                <a:lnTo>
                  <a:pt x="3359964" y="1986579"/>
                </a:lnTo>
                <a:lnTo>
                  <a:pt x="0" y="19865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5010070" y="5983249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882196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68630" y="5674076"/>
            <a:ext cx="2187089" cy="2460860"/>
          </a:xfrm>
          <a:custGeom>
            <a:avLst/>
            <a:gdLst/>
            <a:ahLst/>
            <a:cxnLst/>
            <a:rect r="r" b="b" t="t" l="l"/>
            <a:pathLst>
              <a:path h="2460860" w="2187089">
                <a:moveTo>
                  <a:pt x="0" y="0"/>
                </a:moveTo>
                <a:lnTo>
                  <a:pt x="2187090" y="0"/>
                </a:lnTo>
                <a:lnTo>
                  <a:pt x="2187090" y="2460860"/>
                </a:lnTo>
                <a:lnTo>
                  <a:pt x="0" y="2460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4008056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5010070" y="5983249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2566595" y="224181"/>
            <a:ext cx="4719340" cy="104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true">
                <a:solidFill>
                  <a:srgbClr val="F21EA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4 é menor 3</a:t>
            </a:r>
          </a:p>
        </p:txBody>
      </p:sp>
      <p:sp>
        <p:nvSpPr>
          <p:cNvPr name="AutoShape 35" id="35"/>
          <p:cNvSpPr/>
          <p:nvPr/>
        </p:nvSpPr>
        <p:spPr>
          <a:xfrm flipV="true">
            <a:off x="8260575" y="802313"/>
            <a:ext cx="4306021" cy="463832"/>
          </a:xfrm>
          <a:prstGeom prst="line">
            <a:avLst/>
          </a:prstGeom>
          <a:ln cap="flat" w="152400">
            <a:solidFill>
              <a:srgbClr val="FF66C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6" id="36"/>
          <p:cNvSpPr/>
          <p:nvPr/>
        </p:nvSpPr>
        <p:spPr>
          <a:xfrm flipH="false" flipV="false" rot="-4435514">
            <a:off x="2538657" y="1931941"/>
            <a:ext cx="2588797" cy="1676246"/>
          </a:xfrm>
          <a:custGeom>
            <a:avLst/>
            <a:gdLst/>
            <a:ahLst/>
            <a:cxnLst/>
            <a:rect r="r" b="b" t="t" l="l"/>
            <a:pathLst>
              <a:path h="1676246" w="2588797">
                <a:moveTo>
                  <a:pt x="0" y="0"/>
                </a:moveTo>
                <a:lnTo>
                  <a:pt x="2588797" y="0"/>
                </a:lnTo>
                <a:lnTo>
                  <a:pt x="2588797" y="1676246"/>
                </a:lnTo>
                <a:lnTo>
                  <a:pt x="0" y="16762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4819714" y="1369199"/>
            <a:ext cx="2747914" cy="1178168"/>
          </a:xfrm>
          <a:custGeom>
            <a:avLst/>
            <a:gdLst/>
            <a:ahLst/>
            <a:cxnLst/>
            <a:rect r="r" b="b" t="t" l="l"/>
            <a:pathLst>
              <a:path h="1178168" w="2747914">
                <a:moveTo>
                  <a:pt x="0" y="0"/>
                </a:moveTo>
                <a:lnTo>
                  <a:pt x="2747914" y="0"/>
                </a:lnTo>
                <a:lnTo>
                  <a:pt x="2747914" y="1178169"/>
                </a:lnTo>
                <a:lnTo>
                  <a:pt x="0" y="11781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882196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4174510">
            <a:off x="7190539" y="1772430"/>
            <a:ext cx="4309795" cy="2790592"/>
          </a:xfrm>
          <a:custGeom>
            <a:avLst/>
            <a:gdLst/>
            <a:ahLst/>
            <a:cxnLst/>
            <a:rect r="r" b="b" t="t" l="l"/>
            <a:pathLst>
              <a:path h="2790592" w="4309795">
                <a:moveTo>
                  <a:pt x="0" y="0"/>
                </a:moveTo>
                <a:lnTo>
                  <a:pt x="4309795" y="0"/>
                </a:lnTo>
                <a:lnTo>
                  <a:pt x="4309795" y="2790593"/>
                </a:lnTo>
                <a:lnTo>
                  <a:pt x="0" y="27905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9067428" y="5157878"/>
            <a:ext cx="245000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sair do laço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12084" y="8134936"/>
            <a:ext cx="2328469" cy="2602963"/>
          </a:xfrm>
          <a:custGeom>
            <a:avLst/>
            <a:gdLst/>
            <a:ahLst/>
            <a:cxnLst/>
            <a:rect r="r" b="b" t="t" l="l"/>
            <a:pathLst>
              <a:path h="2602963" w="2328469">
                <a:moveTo>
                  <a:pt x="0" y="0"/>
                </a:moveTo>
                <a:lnTo>
                  <a:pt x="2328469" y="0"/>
                </a:lnTo>
                <a:lnTo>
                  <a:pt x="2328469" y="2602963"/>
                </a:lnTo>
                <a:lnTo>
                  <a:pt x="0" y="26029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60575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22167" y="257941"/>
            <a:ext cx="5240421" cy="2545151"/>
          </a:xfrm>
          <a:custGeom>
            <a:avLst/>
            <a:gdLst/>
            <a:ahLst/>
            <a:cxnLst/>
            <a:rect r="r" b="b" t="t" l="l"/>
            <a:pathLst>
              <a:path h="2545151" w="5240421">
                <a:moveTo>
                  <a:pt x="0" y="0"/>
                </a:moveTo>
                <a:lnTo>
                  <a:pt x="5240422" y="0"/>
                </a:lnTo>
                <a:lnTo>
                  <a:pt x="5240422" y="2545151"/>
                </a:lnTo>
                <a:lnTo>
                  <a:pt x="0" y="25451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425" r="0" b="-4425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317486" y="655145"/>
            <a:ext cx="3862405" cy="615648"/>
            <a:chOff x="0" y="0"/>
            <a:chExt cx="1017259" cy="1621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7259" cy="162146"/>
            </a:xfrm>
            <a:custGeom>
              <a:avLst/>
              <a:gdLst/>
              <a:ahLst/>
              <a:cxnLst/>
              <a:rect r="r" b="b" t="t" l="l"/>
              <a:pathLst>
                <a:path h="162146" w="1017259">
                  <a:moveTo>
                    <a:pt x="81073" y="0"/>
                  </a:moveTo>
                  <a:lnTo>
                    <a:pt x="936186" y="0"/>
                  </a:lnTo>
                  <a:cubicBezTo>
                    <a:pt x="980961" y="0"/>
                    <a:pt x="1017259" y="36298"/>
                    <a:pt x="1017259" y="81073"/>
                  </a:cubicBezTo>
                  <a:lnTo>
                    <a:pt x="1017259" y="81073"/>
                  </a:lnTo>
                  <a:cubicBezTo>
                    <a:pt x="1017259" y="102575"/>
                    <a:pt x="1008717" y="123196"/>
                    <a:pt x="993513" y="138400"/>
                  </a:cubicBezTo>
                  <a:cubicBezTo>
                    <a:pt x="978309" y="153604"/>
                    <a:pt x="957688" y="162146"/>
                    <a:pt x="936186" y="162146"/>
                  </a:cubicBezTo>
                  <a:lnTo>
                    <a:pt x="81073" y="162146"/>
                  </a:lnTo>
                  <a:cubicBezTo>
                    <a:pt x="59571" y="162146"/>
                    <a:pt x="38950" y="153604"/>
                    <a:pt x="23746" y="138400"/>
                  </a:cubicBezTo>
                  <a:cubicBezTo>
                    <a:pt x="8542" y="123196"/>
                    <a:pt x="0" y="102575"/>
                    <a:pt x="0" y="81073"/>
                  </a:cubicBezTo>
                  <a:lnTo>
                    <a:pt x="0" y="81073"/>
                  </a:lnTo>
                  <a:cubicBezTo>
                    <a:pt x="0" y="59571"/>
                    <a:pt x="8542" y="38950"/>
                    <a:pt x="23746" y="23746"/>
                  </a:cubicBezTo>
                  <a:cubicBezTo>
                    <a:pt x="38950" y="8542"/>
                    <a:pt x="59571" y="0"/>
                    <a:pt x="81073" y="0"/>
                  </a:cubicBezTo>
                  <a:close/>
                </a:path>
              </a:pathLst>
            </a:custGeom>
            <a:solidFill>
              <a:srgbClr val="0088D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017259" cy="209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770622" y="1270793"/>
            <a:ext cx="2701729" cy="749104"/>
            <a:chOff x="0" y="0"/>
            <a:chExt cx="3602305" cy="99880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1266617" y="2214008"/>
            <a:ext cx="2747914" cy="1178168"/>
          </a:xfrm>
          <a:custGeom>
            <a:avLst/>
            <a:gdLst/>
            <a:ahLst/>
            <a:cxnLst/>
            <a:rect r="r" b="b" t="t" l="l"/>
            <a:pathLst>
              <a:path h="1178168" w="2747914">
                <a:moveTo>
                  <a:pt x="0" y="0"/>
                </a:moveTo>
                <a:lnTo>
                  <a:pt x="2747914" y="0"/>
                </a:lnTo>
                <a:lnTo>
                  <a:pt x="2747914" y="1178168"/>
                </a:lnTo>
                <a:lnTo>
                  <a:pt x="0" y="11781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146036" y="670687"/>
            <a:ext cx="4611399" cy="48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</a:pPr>
            <a:r>
              <a:rPr lang="en-US" sz="2860">
                <a:solidFill>
                  <a:srgbClr val="F0F9FF"/>
                </a:solidFill>
                <a:latin typeface="Anton"/>
                <a:ea typeface="Anton"/>
                <a:cs typeface="Anton"/>
                <a:sym typeface="Anton"/>
              </a:rPr>
              <a:t>Se buraco adiante pule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080413" y="5835588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1"/>
                </a:lnTo>
                <a:lnTo>
                  <a:pt x="0" y="23058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959563" y="867719"/>
            <a:ext cx="68102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88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 buraco adiante?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60575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22167" y="257941"/>
            <a:ext cx="5240421" cy="2545151"/>
          </a:xfrm>
          <a:custGeom>
            <a:avLst/>
            <a:gdLst/>
            <a:ahLst/>
            <a:cxnLst/>
            <a:rect r="r" b="b" t="t" l="l"/>
            <a:pathLst>
              <a:path h="2545151" w="5240421">
                <a:moveTo>
                  <a:pt x="0" y="0"/>
                </a:moveTo>
                <a:lnTo>
                  <a:pt x="5240422" y="0"/>
                </a:lnTo>
                <a:lnTo>
                  <a:pt x="5240422" y="2545151"/>
                </a:lnTo>
                <a:lnTo>
                  <a:pt x="0" y="25451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425" r="0" b="-4425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317486" y="655145"/>
            <a:ext cx="3862405" cy="615648"/>
            <a:chOff x="0" y="0"/>
            <a:chExt cx="1017259" cy="1621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17259" cy="162146"/>
            </a:xfrm>
            <a:custGeom>
              <a:avLst/>
              <a:gdLst/>
              <a:ahLst/>
              <a:cxnLst/>
              <a:rect r="r" b="b" t="t" l="l"/>
              <a:pathLst>
                <a:path h="162146" w="1017259">
                  <a:moveTo>
                    <a:pt x="81073" y="0"/>
                  </a:moveTo>
                  <a:lnTo>
                    <a:pt x="936186" y="0"/>
                  </a:lnTo>
                  <a:cubicBezTo>
                    <a:pt x="980961" y="0"/>
                    <a:pt x="1017259" y="36298"/>
                    <a:pt x="1017259" y="81073"/>
                  </a:cubicBezTo>
                  <a:lnTo>
                    <a:pt x="1017259" y="81073"/>
                  </a:lnTo>
                  <a:cubicBezTo>
                    <a:pt x="1017259" y="102575"/>
                    <a:pt x="1008717" y="123196"/>
                    <a:pt x="993513" y="138400"/>
                  </a:cubicBezTo>
                  <a:cubicBezTo>
                    <a:pt x="978309" y="153604"/>
                    <a:pt x="957688" y="162146"/>
                    <a:pt x="936186" y="162146"/>
                  </a:cubicBezTo>
                  <a:lnTo>
                    <a:pt x="81073" y="162146"/>
                  </a:lnTo>
                  <a:cubicBezTo>
                    <a:pt x="59571" y="162146"/>
                    <a:pt x="38950" y="153604"/>
                    <a:pt x="23746" y="138400"/>
                  </a:cubicBezTo>
                  <a:cubicBezTo>
                    <a:pt x="8542" y="123196"/>
                    <a:pt x="0" y="102575"/>
                    <a:pt x="0" y="81073"/>
                  </a:cubicBezTo>
                  <a:lnTo>
                    <a:pt x="0" y="81073"/>
                  </a:lnTo>
                  <a:cubicBezTo>
                    <a:pt x="0" y="59571"/>
                    <a:pt x="8542" y="38950"/>
                    <a:pt x="23746" y="23746"/>
                  </a:cubicBezTo>
                  <a:cubicBezTo>
                    <a:pt x="38950" y="8542"/>
                    <a:pt x="59571" y="0"/>
                    <a:pt x="81073" y="0"/>
                  </a:cubicBezTo>
                  <a:close/>
                </a:path>
              </a:pathLst>
            </a:custGeom>
            <a:solidFill>
              <a:srgbClr val="0088D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17259" cy="209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70622" y="1270793"/>
            <a:ext cx="2701729" cy="749104"/>
            <a:chOff x="0" y="0"/>
            <a:chExt cx="3602305" cy="99880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250231" y="2206924"/>
            <a:ext cx="2016636" cy="1192336"/>
          </a:xfrm>
          <a:custGeom>
            <a:avLst/>
            <a:gdLst/>
            <a:ahLst/>
            <a:cxnLst/>
            <a:rect r="r" b="b" t="t" l="l"/>
            <a:pathLst>
              <a:path h="1192336" w="2016636">
                <a:moveTo>
                  <a:pt x="0" y="0"/>
                </a:moveTo>
                <a:lnTo>
                  <a:pt x="2016636" y="0"/>
                </a:lnTo>
                <a:lnTo>
                  <a:pt x="2016636" y="1192336"/>
                </a:lnTo>
                <a:lnTo>
                  <a:pt x="0" y="11923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4146036" y="670687"/>
            <a:ext cx="4611399" cy="48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</a:pPr>
            <a:r>
              <a:rPr lang="en-US" sz="2860">
                <a:solidFill>
                  <a:srgbClr val="F0F9FF"/>
                </a:solidFill>
                <a:latin typeface="Anton"/>
                <a:ea typeface="Anton"/>
                <a:cs typeface="Anton"/>
                <a:sym typeface="Anton"/>
              </a:rPr>
              <a:t>Se buraco adiante pule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3080413" y="5835588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1"/>
                </a:lnTo>
                <a:lnTo>
                  <a:pt x="0" y="23058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8959563" y="867719"/>
            <a:ext cx="68102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88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 buraco adiante?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60575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22167" y="257941"/>
            <a:ext cx="5240421" cy="2545151"/>
          </a:xfrm>
          <a:custGeom>
            <a:avLst/>
            <a:gdLst/>
            <a:ahLst/>
            <a:cxnLst/>
            <a:rect r="r" b="b" t="t" l="l"/>
            <a:pathLst>
              <a:path h="2545151" w="5240421">
                <a:moveTo>
                  <a:pt x="0" y="0"/>
                </a:moveTo>
                <a:lnTo>
                  <a:pt x="5240422" y="0"/>
                </a:lnTo>
                <a:lnTo>
                  <a:pt x="5240422" y="2545151"/>
                </a:lnTo>
                <a:lnTo>
                  <a:pt x="0" y="25451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425" r="0" b="-4425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317486" y="655145"/>
            <a:ext cx="3862405" cy="615648"/>
            <a:chOff x="0" y="0"/>
            <a:chExt cx="1017259" cy="1621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17259" cy="162146"/>
            </a:xfrm>
            <a:custGeom>
              <a:avLst/>
              <a:gdLst/>
              <a:ahLst/>
              <a:cxnLst/>
              <a:rect r="r" b="b" t="t" l="l"/>
              <a:pathLst>
                <a:path h="162146" w="1017259">
                  <a:moveTo>
                    <a:pt x="81073" y="0"/>
                  </a:moveTo>
                  <a:lnTo>
                    <a:pt x="936186" y="0"/>
                  </a:lnTo>
                  <a:cubicBezTo>
                    <a:pt x="980961" y="0"/>
                    <a:pt x="1017259" y="36298"/>
                    <a:pt x="1017259" y="81073"/>
                  </a:cubicBezTo>
                  <a:lnTo>
                    <a:pt x="1017259" y="81073"/>
                  </a:lnTo>
                  <a:cubicBezTo>
                    <a:pt x="1017259" y="102575"/>
                    <a:pt x="1008717" y="123196"/>
                    <a:pt x="993513" y="138400"/>
                  </a:cubicBezTo>
                  <a:cubicBezTo>
                    <a:pt x="978309" y="153604"/>
                    <a:pt x="957688" y="162146"/>
                    <a:pt x="936186" y="162146"/>
                  </a:cubicBezTo>
                  <a:lnTo>
                    <a:pt x="81073" y="162146"/>
                  </a:lnTo>
                  <a:cubicBezTo>
                    <a:pt x="59571" y="162146"/>
                    <a:pt x="38950" y="153604"/>
                    <a:pt x="23746" y="138400"/>
                  </a:cubicBezTo>
                  <a:cubicBezTo>
                    <a:pt x="8542" y="123196"/>
                    <a:pt x="0" y="102575"/>
                    <a:pt x="0" y="81073"/>
                  </a:cubicBezTo>
                  <a:lnTo>
                    <a:pt x="0" y="81073"/>
                  </a:lnTo>
                  <a:cubicBezTo>
                    <a:pt x="0" y="59571"/>
                    <a:pt x="8542" y="38950"/>
                    <a:pt x="23746" y="23746"/>
                  </a:cubicBezTo>
                  <a:cubicBezTo>
                    <a:pt x="38950" y="8542"/>
                    <a:pt x="59571" y="0"/>
                    <a:pt x="81073" y="0"/>
                  </a:cubicBezTo>
                  <a:close/>
                </a:path>
              </a:pathLst>
            </a:custGeom>
            <a:solidFill>
              <a:srgbClr val="0088D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17259" cy="209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70622" y="1270793"/>
            <a:ext cx="2701729" cy="749104"/>
            <a:chOff x="0" y="0"/>
            <a:chExt cx="3602305" cy="99880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250231" y="2206924"/>
            <a:ext cx="2016636" cy="1192336"/>
          </a:xfrm>
          <a:custGeom>
            <a:avLst/>
            <a:gdLst/>
            <a:ahLst/>
            <a:cxnLst/>
            <a:rect r="r" b="b" t="t" l="l"/>
            <a:pathLst>
              <a:path h="1192336" w="2016636">
                <a:moveTo>
                  <a:pt x="0" y="0"/>
                </a:moveTo>
                <a:lnTo>
                  <a:pt x="2016636" y="0"/>
                </a:lnTo>
                <a:lnTo>
                  <a:pt x="2016636" y="1192336"/>
                </a:lnTo>
                <a:lnTo>
                  <a:pt x="0" y="11923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4146036" y="670687"/>
            <a:ext cx="4611399" cy="48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4"/>
              </a:lnSpc>
            </a:pPr>
            <a:r>
              <a:rPr lang="en-US" sz="2860">
                <a:solidFill>
                  <a:srgbClr val="F0F9FF"/>
                </a:solidFill>
                <a:latin typeface="Anton"/>
                <a:ea typeface="Anton"/>
                <a:cs typeface="Anton"/>
                <a:sym typeface="Anton"/>
              </a:rPr>
              <a:t>Se buraco adiante pule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3080413" y="5835588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1"/>
                </a:lnTo>
                <a:lnTo>
                  <a:pt x="0" y="23058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8959563" y="867719"/>
            <a:ext cx="681022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88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 buraco adiante?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1384" y="4789467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566595" y="224181"/>
            <a:ext cx="4719340" cy="104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true">
                <a:solidFill>
                  <a:srgbClr val="F21EA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1 é menor 3</a:t>
            </a:r>
          </a:p>
        </p:txBody>
      </p:sp>
      <p:sp>
        <p:nvSpPr>
          <p:cNvPr name="AutoShape 29" id="29"/>
          <p:cNvSpPr/>
          <p:nvPr/>
        </p:nvSpPr>
        <p:spPr>
          <a:xfrm flipV="true">
            <a:off x="8260575" y="802313"/>
            <a:ext cx="4306021" cy="463832"/>
          </a:xfrm>
          <a:prstGeom prst="line">
            <a:avLst/>
          </a:prstGeom>
          <a:ln cap="flat" w="152400">
            <a:solidFill>
              <a:srgbClr val="FF66C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82196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144930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6030726" y="1230538"/>
            <a:ext cx="2166973" cy="1281223"/>
          </a:xfrm>
          <a:custGeom>
            <a:avLst/>
            <a:gdLst/>
            <a:ahLst/>
            <a:cxnLst/>
            <a:rect r="r" b="b" t="t" l="l"/>
            <a:pathLst>
              <a:path h="1281223" w="2166973">
                <a:moveTo>
                  <a:pt x="0" y="0"/>
                </a:moveTo>
                <a:lnTo>
                  <a:pt x="2166973" y="0"/>
                </a:lnTo>
                <a:lnTo>
                  <a:pt x="2166973" y="1281223"/>
                </a:lnTo>
                <a:lnTo>
                  <a:pt x="0" y="12812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-717668" y="5835588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8" y="0"/>
                </a:lnTo>
                <a:lnTo>
                  <a:pt x="4103778" y="2305801"/>
                </a:lnTo>
                <a:lnTo>
                  <a:pt x="0" y="23058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1384" y="4789467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 flipH="true">
            <a:off x="8139776" y="2175893"/>
            <a:ext cx="2891838" cy="0"/>
          </a:xfrm>
          <a:prstGeom prst="line">
            <a:avLst/>
          </a:prstGeom>
          <a:ln cap="flat" w="152400">
            <a:solidFill>
              <a:srgbClr val="FFD26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882196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144930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-773083" y="5835588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1"/>
                </a:lnTo>
                <a:lnTo>
                  <a:pt x="0" y="23058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11476" y="5558473"/>
            <a:ext cx="2187089" cy="2460860"/>
          </a:xfrm>
          <a:custGeom>
            <a:avLst/>
            <a:gdLst/>
            <a:ahLst/>
            <a:cxnLst/>
            <a:rect r="r" b="b" t="t" l="l"/>
            <a:pathLst>
              <a:path h="2460860" w="2187089">
                <a:moveTo>
                  <a:pt x="0" y="0"/>
                </a:moveTo>
                <a:lnTo>
                  <a:pt x="2187090" y="0"/>
                </a:lnTo>
                <a:lnTo>
                  <a:pt x="2187090" y="2460860"/>
                </a:lnTo>
                <a:lnTo>
                  <a:pt x="0" y="2460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9789428" y="3529371"/>
            <a:ext cx="1851686" cy="0"/>
          </a:xfrm>
          <a:prstGeom prst="line">
            <a:avLst/>
          </a:prstGeom>
          <a:ln cap="flat" w="152400">
            <a:solidFill>
              <a:srgbClr val="FFD26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008056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882196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057911" y="4176238"/>
            <a:ext cx="58861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88D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tem lava adiante?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4811589" y="5240050"/>
            <a:ext cx="2747914" cy="1178168"/>
          </a:xfrm>
          <a:custGeom>
            <a:avLst/>
            <a:gdLst/>
            <a:ahLst/>
            <a:cxnLst/>
            <a:rect r="r" b="b" t="t" l="l"/>
            <a:pathLst>
              <a:path h="1178168" w="2747914">
                <a:moveTo>
                  <a:pt x="0" y="0"/>
                </a:moveTo>
                <a:lnTo>
                  <a:pt x="2747914" y="0"/>
                </a:lnTo>
                <a:lnTo>
                  <a:pt x="2747914" y="1178168"/>
                </a:lnTo>
                <a:lnTo>
                  <a:pt x="0" y="11781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127492" y="5829134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8" y="0"/>
                </a:lnTo>
                <a:lnTo>
                  <a:pt x="4103778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1384" y="4789467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2566595" y="224181"/>
            <a:ext cx="4719340" cy="104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true">
                <a:solidFill>
                  <a:srgbClr val="F21EA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2 é menor 3</a:t>
            </a:r>
          </a:p>
        </p:txBody>
      </p:sp>
      <p:sp>
        <p:nvSpPr>
          <p:cNvPr name="AutoShape 28" id="28"/>
          <p:cNvSpPr/>
          <p:nvPr/>
        </p:nvSpPr>
        <p:spPr>
          <a:xfrm flipV="true">
            <a:off x="8260575" y="802313"/>
            <a:ext cx="4306021" cy="463832"/>
          </a:xfrm>
          <a:prstGeom prst="line">
            <a:avLst/>
          </a:prstGeom>
          <a:ln cap="flat" w="152400">
            <a:solidFill>
              <a:srgbClr val="FF66C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6030726" y="1230538"/>
            <a:ext cx="2166973" cy="1281223"/>
          </a:xfrm>
          <a:custGeom>
            <a:avLst/>
            <a:gdLst/>
            <a:ahLst/>
            <a:cxnLst/>
            <a:rect r="r" b="b" t="t" l="l"/>
            <a:pathLst>
              <a:path h="1281223" w="2166973">
                <a:moveTo>
                  <a:pt x="0" y="0"/>
                </a:moveTo>
                <a:lnTo>
                  <a:pt x="2166973" y="0"/>
                </a:lnTo>
                <a:lnTo>
                  <a:pt x="2166973" y="1281223"/>
                </a:lnTo>
                <a:lnTo>
                  <a:pt x="0" y="12812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4435514">
            <a:off x="2538657" y="1931941"/>
            <a:ext cx="2588797" cy="1676246"/>
          </a:xfrm>
          <a:custGeom>
            <a:avLst/>
            <a:gdLst/>
            <a:ahLst/>
            <a:cxnLst/>
            <a:rect r="r" b="b" t="t" l="l"/>
            <a:pathLst>
              <a:path h="1676246" w="2588797">
                <a:moveTo>
                  <a:pt x="0" y="0"/>
                </a:moveTo>
                <a:lnTo>
                  <a:pt x="2588797" y="0"/>
                </a:lnTo>
                <a:lnTo>
                  <a:pt x="2588797" y="1676246"/>
                </a:lnTo>
                <a:lnTo>
                  <a:pt x="0" y="16762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82196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44930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278806" y="5855844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7" y="0"/>
                </a:lnTo>
                <a:lnTo>
                  <a:pt x="4103777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1384" y="4789467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4028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8056" y="8134936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64603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64853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8880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93671" y="8046725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8" y="0"/>
                </a:lnTo>
                <a:lnTo>
                  <a:pt x="2004028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17487" y="3078619"/>
            <a:ext cx="2701729" cy="749104"/>
            <a:chOff x="0" y="0"/>
            <a:chExt cx="3602305" cy="99880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87203" y="361255"/>
              <a:ext cx="2978537" cy="624850"/>
              <a:chOff x="0" y="0"/>
              <a:chExt cx="588353" cy="12342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88353" cy="123427"/>
              </a:xfrm>
              <a:custGeom>
                <a:avLst/>
                <a:gdLst/>
                <a:ahLst/>
                <a:cxnLst/>
                <a:rect r="r" b="b" t="t" l="l"/>
                <a:pathLst>
                  <a:path h="123427" w="588353">
                    <a:moveTo>
                      <a:pt x="0" y="0"/>
                    </a:moveTo>
                    <a:lnTo>
                      <a:pt x="588353" y="0"/>
                    </a:lnTo>
                    <a:lnTo>
                      <a:pt x="588353" y="123427"/>
                    </a:lnTo>
                    <a:lnTo>
                      <a:pt x="0" y="123427"/>
                    </a:ln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588353" cy="1710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998805" cy="99880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4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935305" y="0"/>
              <a:ext cx="2667000" cy="976225"/>
              <a:chOff x="0" y="0"/>
              <a:chExt cx="526815" cy="19283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26815" cy="192835"/>
              </a:xfrm>
              <a:custGeom>
                <a:avLst/>
                <a:gdLst/>
                <a:ahLst/>
                <a:cxnLst/>
                <a:rect r="r" b="b" t="t" l="l"/>
                <a:pathLst>
                  <a:path h="192835" w="526815">
                    <a:moveTo>
                      <a:pt x="96417" y="0"/>
                    </a:moveTo>
                    <a:lnTo>
                      <a:pt x="430398" y="0"/>
                    </a:lnTo>
                    <a:cubicBezTo>
                      <a:pt x="483647" y="0"/>
                      <a:pt x="526815" y="43167"/>
                      <a:pt x="526815" y="96417"/>
                    </a:cubicBezTo>
                    <a:lnTo>
                      <a:pt x="526815" y="96417"/>
                    </a:lnTo>
                    <a:cubicBezTo>
                      <a:pt x="526815" y="149667"/>
                      <a:pt x="483647" y="192835"/>
                      <a:pt x="430398" y="192835"/>
                    </a:cubicBezTo>
                    <a:lnTo>
                      <a:pt x="96417" y="192835"/>
                    </a:lnTo>
                    <a:cubicBezTo>
                      <a:pt x="43167" y="192835"/>
                      <a:pt x="0" y="149667"/>
                      <a:pt x="0" y="96417"/>
                    </a:cubicBezTo>
                    <a:lnTo>
                      <a:pt x="0" y="96417"/>
                    </a:lnTo>
                    <a:cubicBezTo>
                      <a:pt x="0" y="43167"/>
                      <a:pt x="43167" y="0"/>
                      <a:pt x="96417" y="0"/>
                    </a:cubicBezTo>
                    <a:close/>
                  </a:path>
                </a:pathLst>
              </a:custGeom>
              <a:solidFill>
                <a:srgbClr val="007D2A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57150"/>
                <a:ext cx="526815" cy="2499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594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411123" y="-977"/>
              <a:ext cx="1551384" cy="924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F0F9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Pule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940297" y="104775"/>
            <a:ext cx="5982980" cy="4885185"/>
          </a:xfrm>
          <a:custGeom>
            <a:avLst/>
            <a:gdLst/>
            <a:ahLst/>
            <a:cxnLst/>
            <a:rect r="r" b="b" t="t" l="l"/>
            <a:pathLst>
              <a:path h="4885185" w="5982980">
                <a:moveTo>
                  <a:pt x="0" y="0"/>
                </a:moveTo>
                <a:lnTo>
                  <a:pt x="5982980" y="0"/>
                </a:lnTo>
                <a:lnTo>
                  <a:pt x="5982980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5710846" y="1230538"/>
            <a:ext cx="538869" cy="530272"/>
            <a:chOff x="0" y="0"/>
            <a:chExt cx="141924" cy="1396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1924" cy="139660"/>
            </a:xfrm>
            <a:custGeom>
              <a:avLst/>
              <a:gdLst/>
              <a:ahLst/>
              <a:cxnLst/>
              <a:rect r="r" b="b" t="t" l="l"/>
              <a:pathLst>
                <a:path h="139660" w="141924">
                  <a:moveTo>
                    <a:pt x="69830" y="0"/>
                  </a:moveTo>
                  <a:lnTo>
                    <a:pt x="72094" y="0"/>
                  </a:lnTo>
                  <a:cubicBezTo>
                    <a:pt x="110660" y="0"/>
                    <a:pt x="141924" y="31264"/>
                    <a:pt x="141924" y="69830"/>
                  </a:cubicBezTo>
                  <a:lnTo>
                    <a:pt x="141924" y="69830"/>
                  </a:lnTo>
                  <a:cubicBezTo>
                    <a:pt x="141924" y="108396"/>
                    <a:pt x="110660" y="139660"/>
                    <a:pt x="72094" y="139660"/>
                  </a:cubicBezTo>
                  <a:lnTo>
                    <a:pt x="69830" y="139660"/>
                  </a:lnTo>
                  <a:cubicBezTo>
                    <a:pt x="31264" y="139660"/>
                    <a:pt x="0" y="108396"/>
                    <a:pt x="0" y="69830"/>
                  </a:cubicBezTo>
                  <a:lnTo>
                    <a:pt x="0" y="69830"/>
                  </a:lnTo>
                  <a:cubicBezTo>
                    <a:pt x="0" y="31264"/>
                    <a:pt x="31264" y="0"/>
                    <a:pt x="69830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1924" cy="18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AutoShape 27" id="27"/>
          <p:cNvSpPr/>
          <p:nvPr/>
        </p:nvSpPr>
        <p:spPr>
          <a:xfrm flipH="true">
            <a:off x="8139776" y="2175893"/>
            <a:ext cx="2891838" cy="0"/>
          </a:xfrm>
          <a:prstGeom prst="line">
            <a:avLst/>
          </a:prstGeom>
          <a:ln cap="flat" w="152400">
            <a:solidFill>
              <a:srgbClr val="FFD26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11953243" y="1684927"/>
            <a:ext cx="2095488" cy="209548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2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4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5856828" y="1199470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67537" y="1863674"/>
            <a:ext cx="6668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0F9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78594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79169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882196" y="89322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144930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40903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6012084" y="8141389"/>
            <a:ext cx="2004028" cy="2240275"/>
          </a:xfrm>
          <a:custGeom>
            <a:avLst/>
            <a:gdLst/>
            <a:ahLst/>
            <a:cxnLst/>
            <a:rect r="r" b="b" t="t" l="l"/>
            <a:pathLst>
              <a:path h="2240275" w="2004028">
                <a:moveTo>
                  <a:pt x="0" y="0"/>
                </a:moveTo>
                <a:lnTo>
                  <a:pt x="2004027" y="0"/>
                </a:lnTo>
                <a:lnTo>
                  <a:pt x="2004027" y="2240275"/>
                </a:lnTo>
                <a:lnTo>
                  <a:pt x="0" y="22402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8016111" y="8445940"/>
            <a:ext cx="2248491" cy="2248491"/>
          </a:xfrm>
          <a:custGeom>
            <a:avLst/>
            <a:gdLst/>
            <a:ahLst/>
            <a:cxnLst/>
            <a:rect r="r" b="b" t="t" l="l"/>
            <a:pathLst>
              <a:path h="2248491" w="2248491">
                <a:moveTo>
                  <a:pt x="0" y="0"/>
                </a:moveTo>
                <a:lnTo>
                  <a:pt x="2248492" y="0"/>
                </a:lnTo>
                <a:lnTo>
                  <a:pt x="2248492" y="2248491"/>
                </a:lnTo>
                <a:lnTo>
                  <a:pt x="0" y="22484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6567381" y="8894179"/>
            <a:ext cx="500211" cy="117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127492" y="5855844"/>
            <a:ext cx="4103778" cy="2305801"/>
          </a:xfrm>
          <a:custGeom>
            <a:avLst/>
            <a:gdLst/>
            <a:ahLst/>
            <a:cxnLst/>
            <a:rect r="r" b="b" t="t" l="l"/>
            <a:pathLst>
              <a:path h="2305801" w="4103778">
                <a:moveTo>
                  <a:pt x="0" y="0"/>
                </a:moveTo>
                <a:lnTo>
                  <a:pt x="4103778" y="0"/>
                </a:lnTo>
                <a:lnTo>
                  <a:pt x="4103778" y="2305802"/>
                </a:lnTo>
                <a:lnTo>
                  <a:pt x="0" y="230580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DAGYkvmpMPQ</dc:identifier>
  <dcterms:modified xsi:type="dcterms:W3CDTF">2011-08-01T06:04:30Z</dcterms:modified>
  <cp:revision>1</cp:revision>
  <dc:title>Se tiver a frente uma bomba pule.</dc:title>
</cp:coreProperties>
</file>