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webp" ContentType="image/p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3"/>
  </p:sldMasterIdLst>
  <p:notesMasterIdLst>
    <p:notesMasterId r:id="rId23"/>
  </p:notesMasterIdLst>
  <p:handoutMasterIdLst>
    <p:handoutMasterId r:id="rId24"/>
  </p:handoutMasterIdLst>
  <p:sldIdLst>
    <p:sldId id="259" r:id="rId4"/>
    <p:sldId id="288" r:id="rId5"/>
    <p:sldId id="260" r:id="rId6"/>
    <p:sldId id="262" r:id="rId7"/>
    <p:sldId id="289" r:id="rId8"/>
    <p:sldId id="267" r:id="rId9"/>
    <p:sldId id="297" r:id="rId10"/>
    <p:sldId id="299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EA3"/>
    <a:srgbClr val="E90613"/>
    <a:srgbClr val="E30613"/>
    <a:srgbClr val="00297A"/>
    <a:srgbClr val="FF9E2C"/>
    <a:srgbClr val="F2F2F2"/>
    <a:srgbClr val="803B8D"/>
    <a:srgbClr val="FF2F5F"/>
    <a:srgbClr val="75B744"/>
    <a:srgbClr val="00A0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43"/>
  </p:normalViewPr>
  <p:slideViewPr>
    <p:cSldViewPr snapToGrid="0" snapToObjects="1">
      <p:cViewPr varScale="1">
        <p:scale>
          <a:sx n="44" d="100"/>
          <a:sy n="44" d="100"/>
        </p:scale>
        <p:origin x="72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9" d="100"/>
          <a:sy n="89" d="100"/>
        </p:scale>
        <p:origin x="379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2BECF27A-AE9E-B941-B42A-271F3FA7897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FC566DB-AD23-DF48-8E5E-D3F9D6EA5B6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7711B72-1EDC-47A5-8A28-110AE330261E}" type="datetime1">
              <a:rPr lang="pt-BR" smtClean="0"/>
              <a:t>19/03/2021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08F551D-931C-3745-A4DC-B411CA5577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79C62263-7945-B846-B201-EC6C1AF72A9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5132B4D-A39A-684C-A994-C0610914F2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2724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97123-76C9-479E-9881-A6DA34FD2948}" type="datetimeFigureOut">
              <a:rPr lang="pt-BR" smtClean="0"/>
              <a:t>19/03/2021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DF3BF2-0284-4A71-9CB8-51116B1E4AC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4918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oleObject" Target="../embeddings/oleObject1.bin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webp"/><Relationship Id="rId4" Type="http://schemas.openxmlformats.org/officeDocument/2006/relationships/image" Target="../media/image1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7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5.gif"/><Relationship Id="rId5" Type="http://schemas.openxmlformats.org/officeDocument/2006/relationships/image" Target="../media/image24.png"/><Relationship Id="rId4" Type="http://schemas.openxmlformats.org/officeDocument/2006/relationships/image" Target="../media/image23.jp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do Temp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7E01617-EF19-DC4E-A132-EB0DE07BB9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23085"/>
            <a:ext cx="10515600" cy="580806"/>
          </a:xfrm>
          <a:prstGeom prst="rect">
            <a:avLst/>
          </a:prstGeom>
        </p:spPr>
        <p:txBody>
          <a:bodyPr rtlCol="0">
            <a:normAutofit/>
          </a:bodyPr>
          <a:lstStyle>
            <a:lvl1pPr algn="ctr">
              <a:defRPr sz="3200"/>
            </a:lvl1pPr>
          </a:lstStyle>
          <a:p>
            <a:pPr rtl="0"/>
            <a:r>
              <a:rPr lang="pt-BR"/>
              <a:t>Clique para editar o estilo de título Mestre</a:t>
            </a:r>
            <a:endParaRPr lang="pt-BR" dirty="0"/>
          </a:p>
        </p:txBody>
      </p:sp>
      <p:sp>
        <p:nvSpPr>
          <p:cNvPr id="9" name="Semicírculo 8">
            <a:extLst>
              <a:ext uri="{FF2B5EF4-FFF2-40B4-BE49-F238E27FC236}">
                <a16:creationId xmlns:a16="http://schemas.microsoft.com/office/drawing/2014/main" id="{C5BF38EF-96F0-E840-9920-CE402EBE9E72}"/>
              </a:ext>
            </a:extLst>
          </p:cNvPr>
          <p:cNvSpPr/>
          <p:nvPr userDrawn="1"/>
        </p:nvSpPr>
        <p:spPr>
          <a:xfrm>
            <a:off x="393701" y="2555644"/>
            <a:ext cx="2578099" cy="2713542"/>
          </a:xfrm>
          <a:prstGeom prst="blockArc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60AA612-243F-E64D-9941-82A45D827B7B}"/>
              </a:ext>
            </a:extLst>
          </p:cNvPr>
          <p:cNvSpPr/>
          <p:nvPr userDrawn="1"/>
        </p:nvSpPr>
        <p:spPr>
          <a:xfrm>
            <a:off x="770733" y="2921000"/>
            <a:ext cx="1826978" cy="182697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9" name="Semicírculo 18">
            <a:extLst>
              <a:ext uri="{FF2B5EF4-FFF2-40B4-BE49-F238E27FC236}">
                <a16:creationId xmlns:a16="http://schemas.microsoft.com/office/drawing/2014/main" id="{8956BECE-6ED5-7741-BA2D-98657AD10468}"/>
              </a:ext>
            </a:extLst>
          </p:cNvPr>
          <p:cNvSpPr/>
          <p:nvPr userDrawn="1"/>
        </p:nvSpPr>
        <p:spPr>
          <a:xfrm rot="10800000">
            <a:off x="2597711" y="2555644"/>
            <a:ext cx="2578099" cy="2713542"/>
          </a:xfrm>
          <a:prstGeom prst="blockArc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89D48E-98B3-D14B-9AFF-17FE3256FB10}"/>
              </a:ext>
            </a:extLst>
          </p:cNvPr>
          <p:cNvSpPr/>
          <p:nvPr userDrawn="1"/>
        </p:nvSpPr>
        <p:spPr>
          <a:xfrm rot="10800000">
            <a:off x="2971800" y="2998926"/>
            <a:ext cx="1826978" cy="182697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1" name="Semicírculo 20">
            <a:extLst>
              <a:ext uri="{FF2B5EF4-FFF2-40B4-BE49-F238E27FC236}">
                <a16:creationId xmlns:a16="http://schemas.microsoft.com/office/drawing/2014/main" id="{16FDE7D3-4CF9-5C4E-932B-160E466CBD08}"/>
              </a:ext>
            </a:extLst>
          </p:cNvPr>
          <p:cNvSpPr/>
          <p:nvPr userDrawn="1"/>
        </p:nvSpPr>
        <p:spPr>
          <a:xfrm>
            <a:off x="4798777" y="2555644"/>
            <a:ext cx="2578099" cy="2713542"/>
          </a:xfrm>
          <a:prstGeom prst="blockArc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EC39EB9-63D8-7C40-99FB-8A086D00EEED}"/>
              </a:ext>
            </a:extLst>
          </p:cNvPr>
          <p:cNvSpPr/>
          <p:nvPr userDrawn="1"/>
        </p:nvSpPr>
        <p:spPr>
          <a:xfrm>
            <a:off x="5175809" y="2921000"/>
            <a:ext cx="1826978" cy="182697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3" name="Semicírculo 22">
            <a:extLst>
              <a:ext uri="{FF2B5EF4-FFF2-40B4-BE49-F238E27FC236}">
                <a16:creationId xmlns:a16="http://schemas.microsoft.com/office/drawing/2014/main" id="{C1061FF9-BB40-034C-B2D9-2FAFC3ACA25B}"/>
              </a:ext>
            </a:extLst>
          </p:cNvPr>
          <p:cNvSpPr/>
          <p:nvPr userDrawn="1"/>
        </p:nvSpPr>
        <p:spPr>
          <a:xfrm rot="10800000">
            <a:off x="7002787" y="2555644"/>
            <a:ext cx="2578099" cy="2713542"/>
          </a:xfrm>
          <a:prstGeom prst="blockArc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A2B2D42-B66A-4F4D-8F16-282A8C69BA08}"/>
              </a:ext>
            </a:extLst>
          </p:cNvPr>
          <p:cNvSpPr/>
          <p:nvPr userDrawn="1"/>
        </p:nvSpPr>
        <p:spPr>
          <a:xfrm rot="10800000">
            <a:off x="7376876" y="2998926"/>
            <a:ext cx="1826978" cy="182697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5" name="Semicírculo 24">
            <a:extLst>
              <a:ext uri="{FF2B5EF4-FFF2-40B4-BE49-F238E27FC236}">
                <a16:creationId xmlns:a16="http://schemas.microsoft.com/office/drawing/2014/main" id="{3217943B-9636-4A49-8908-BD3EC7B5B706}"/>
              </a:ext>
            </a:extLst>
          </p:cNvPr>
          <p:cNvSpPr/>
          <p:nvPr userDrawn="1"/>
        </p:nvSpPr>
        <p:spPr>
          <a:xfrm>
            <a:off x="9203853" y="2555644"/>
            <a:ext cx="2578099" cy="2713542"/>
          </a:xfrm>
          <a:prstGeom prst="blockArc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737DFDB-EAC3-D342-9FD0-235E7E64CE04}"/>
              </a:ext>
            </a:extLst>
          </p:cNvPr>
          <p:cNvSpPr/>
          <p:nvPr userDrawn="1"/>
        </p:nvSpPr>
        <p:spPr>
          <a:xfrm>
            <a:off x="9580885" y="2921000"/>
            <a:ext cx="1826978" cy="182697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9" name="Semicírculo 28">
            <a:extLst>
              <a:ext uri="{FF2B5EF4-FFF2-40B4-BE49-F238E27FC236}">
                <a16:creationId xmlns:a16="http://schemas.microsoft.com/office/drawing/2014/main" id="{DB9F16A2-2EA8-4349-A0C6-D483FCE766B5}"/>
              </a:ext>
            </a:extLst>
          </p:cNvPr>
          <p:cNvSpPr/>
          <p:nvPr userDrawn="1"/>
        </p:nvSpPr>
        <p:spPr>
          <a:xfrm rot="10800000">
            <a:off x="11407863" y="2555644"/>
            <a:ext cx="2578099" cy="2713542"/>
          </a:xfrm>
          <a:prstGeom prst="blockArc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B767515-6FFF-6C45-A841-22D921720A97}"/>
              </a:ext>
            </a:extLst>
          </p:cNvPr>
          <p:cNvSpPr/>
          <p:nvPr userDrawn="1"/>
        </p:nvSpPr>
        <p:spPr>
          <a:xfrm rot="10800000">
            <a:off x="11781952" y="2998926"/>
            <a:ext cx="1826978" cy="182697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31" name="Semicírculo 30">
            <a:extLst>
              <a:ext uri="{FF2B5EF4-FFF2-40B4-BE49-F238E27FC236}">
                <a16:creationId xmlns:a16="http://schemas.microsoft.com/office/drawing/2014/main" id="{F6F3A917-9530-C943-AB93-2D763ABD2C2E}"/>
              </a:ext>
            </a:extLst>
          </p:cNvPr>
          <p:cNvSpPr/>
          <p:nvPr userDrawn="1"/>
        </p:nvSpPr>
        <p:spPr>
          <a:xfrm rot="10800000">
            <a:off x="-1807367" y="2555644"/>
            <a:ext cx="2578099" cy="2713542"/>
          </a:xfrm>
          <a:prstGeom prst="blockArc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7378E8A-4692-F843-94CC-106C138EDF3F}"/>
              </a:ext>
            </a:extLst>
          </p:cNvPr>
          <p:cNvSpPr/>
          <p:nvPr userDrawn="1"/>
        </p:nvSpPr>
        <p:spPr>
          <a:xfrm rot="10800000">
            <a:off x="-1433278" y="2998926"/>
            <a:ext cx="1826978" cy="182697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21EB8AE-A81C-BA4A-AED6-4A281FF778D1}"/>
              </a:ext>
            </a:extLst>
          </p:cNvPr>
          <p:cNvSpPr/>
          <p:nvPr userDrawn="1"/>
        </p:nvSpPr>
        <p:spPr>
          <a:xfrm rot="10800000">
            <a:off x="892234" y="3042502"/>
            <a:ext cx="1583974" cy="158397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975F9A5-4A1D-074F-8D79-53E206A421B4}"/>
              </a:ext>
            </a:extLst>
          </p:cNvPr>
          <p:cNvSpPr/>
          <p:nvPr userDrawn="1"/>
        </p:nvSpPr>
        <p:spPr>
          <a:xfrm rot="10800000">
            <a:off x="1008282" y="3164002"/>
            <a:ext cx="1331505" cy="133150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9302536-82FA-7E48-818D-CBFA17DDAEB4}"/>
              </a:ext>
            </a:extLst>
          </p:cNvPr>
          <p:cNvSpPr/>
          <p:nvPr userDrawn="1"/>
        </p:nvSpPr>
        <p:spPr>
          <a:xfrm rot="10800000">
            <a:off x="3093301" y="3120428"/>
            <a:ext cx="1583974" cy="158397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12A6741-6C21-8C42-9FF1-FE316AD4D19F}"/>
              </a:ext>
            </a:extLst>
          </p:cNvPr>
          <p:cNvSpPr/>
          <p:nvPr userDrawn="1"/>
        </p:nvSpPr>
        <p:spPr>
          <a:xfrm rot="10800000">
            <a:off x="5304013" y="3037767"/>
            <a:ext cx="1583974" cy="158397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6CC1217-5A9D-6142-8487-0845F6286B14}"/>
              </a:ext>
            </a:extLst>
          </p:cNvPr>
          <p:cNvSpPr/>
          <p:nvPr userDrawn="1"/>
        </p:nvSpPr>
        <p:spPr>
          <a:xfrm rot="10800000">
            <a:off x="7505078" y="3120428"/>
            <a:ext cx="1583974" cy="158397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DE9CA0B-74AB-354F-A466-2259609683D1}"/>
              </a:ext>
            </a:extLst>
          </p:cNvPr>
          <p:cNvSpPr/>
          <p:nvPr userDrawn="1"/>
        </p:nvSpPr>
        <p:spPr>
          <a:xfrm rot="10800000">
            <a:off x="9695686" y="3037767"/>
            <a:ext cx="1583974" cy="158397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C7815C5-D168-2348-A2C8-3340E530FDB1}"/>
              </a:ext>
            </a:extLst>
          </p:cNvPr>
          <p:cNvSpPr/>
          <p:nvPr userDrawn="1"/>
        </p:nvSpPr>
        <p:spPr>
          <a:xfrm rot="10800000">
            <a:off x="3219534" y="3246662"/>
            <a:ext cx="1331505" cy="133150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A14DF22-4001-0A42-ABFD-1E742DDA9151}"/>
              </a:ext>
            </a:extLst>
          </p:cNvPr>
          <p:cNvSpPr/>
          <p:nvPr userDrawn="1"/>
        </p:nvSpPr>
        <p:spPr>
          <a:xfrm rot="10800000">
            <a:off x="5423546" y="3164000"/>
            <a:ext cx="1331505" cy="133150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D8A94DD-278D-094D-95C5-52BD411E9D54}"/>
              </a:ext>
            </a:extLst>
          </p:cNvPr>
          <p:cNvSpPr/>
          <p:nvPr userDrawn="1"/>
        </p:nvSpPr>
        <p:spPr>
          <a:xfrm rot="10800000">
            <a:off x="7631122" y="3246661"/>
            <a:ext cx="1331505" cy="133150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7455E0B-CF3D-6B4B-8BCF-44F9698EB4A4}"/>
              </a:ext>
            </a:extLst>
          </p:cNvPr>
          <p:cNvSpPr/>
          <p:nvPr userDrawn="1"/>
        </p:nvSpPr>
        <p:spPr>
          <a:xfrm rot="10800000">
            <a:off x="9819403" y="3163999"/>
            <a:ext cx="1331505" cy="133150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6BC4089C-7D6C-864F-9121-49CA31A90FE5}"/>
              </a:ext>
            </a:extLst>
          </p:cNvPr>
          <p:cNvSpPr/>
          <p:nvPr userDrawn="1"/>
        </p:nvSpPr>
        <p:spPr>
          <a:xfrm>
            <a:off x="1623709" y="4583449"/>
            <a:ext cx="121024" cy="5720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5109E847-574F-494D-8FAE-427F8CAE97CF}"/>
              </a:ext>
            </a:extLst>
          </p:cNvPr>
          <p:cNvSpPr/>
          <p:nvPr userDrawn="1"/>
        </p:nvSpPr>
        <p:spPr>
          <a:xfrm>
            <a:off x="3824774" y="2548369"/>
            <a:ext cx="121024" cy="5720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99D8C32D-0B0D-DF4A-B371-511B230BD211}"/>
              </a:ext>
            </a:extLst>
          </p:cNvPr>
          <p:cNvSpPr/>
          <p:nvPr userDrawn="1"/>
        </p:nvSpPr>
        <p:spPr>
          <a:xfrm>
            <a:off x="6035487" y="4621738"/>
            <a:ext cx="121024" cy="5720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57415378-1541-3E4B-9E62-70FE844DEE7C}"/>
              </a:ext>
            </a:extLst>
          </p:cNvPr>
          <p:cNvSpPr/>
          <p:nvPr userDrawn="1"/>
        </p:nvSpPr>
        <p:spPr>
          <a:xfrm>
            <a:off x="8229853" y="2555644"/>
            <a:ext cx="121024" cy="5720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54F9DE7B-8949-EB4A-B888-D15EABCF5294}"/>
              </a:ext>
            </a:extLst>
          </p:cNvPr>
          <p:cNvSpPr/>
          <p:nvPr userDrawn="1"/>
        </p:nvSpPr>
        <p:spPr>
          <a:xfrm>
            <a:off x="10427162" y="4621738"/>
            <a:ext cx="121024" cy="5720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3" name="Espaço Reservado para Conteúdo 52">
            <a:extLst>
              <a:ext uri="{FF2B5EF4-FFF2-40B4-BE49-F238E27FC236}">
                <a16:creationId xmlns:a16="http://schemas.microsoft.com/office/drawing/2014/main" id="{CA33E921-0B0C-224C-8C48-CE135C53E9E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186063" y="3382913"/>
            <a:ext cx="1360488" cy="13176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ctr">
              <a:buNone/>
              <a:defRPr sz="7200" b="1">
                <a:solidFill>
                  <a:schemeClr val="accent3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 rtl="0"/>
            <a:r>
              <a:rPr lang="pt-BR" sz="7200" b="1"/>
              <a:t>2</a:t>
            </a:r>
            <a:endParaRPr lang="pt-BR" dirty="0"/>
          </a:p>
        </p:txBody>
      </p:sp>
      <p:sp>
        <p:nvSpPr>
          <p:cNvPr id="54" name="Espaço Reservado para Conteúdo 52">
            <a:extLst>
              <a:ext uri="{FF2B5EF4-FFF2-40B4-BE49-F238E27FC236}">
                <a16:creationId xmlns:a16="http://schemas.microsoft.com/office/drawing/2014/main" id="{9C158DD2-4D7B-6A4F-8B62-13F838E9D72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407582" y="3304113"/>
            <a:ext cx="1360488" cy="13176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ctr">
              <a:buNone/>
              <a:defRPr sz="7200" b="1">
                <a:solidFill>
                  <a:schemeClr val="accent6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 rtl="0"/>
            <a:r>
              <a:rPr lang="pt-BR" sz="7200" b="1"/>
              <a:t>3</a:t>
            </a:r>
            <a:endParaRPr lang="pt-BR" dirty="0"/>
          </a:p>
        </p:txBody>
      </p:sp>
      <p:sp>
        <p:nvSpPr>
          <p:cNvPr id="55" name="Espaço Reservado para Conteúdo 52">
            <a:extLst>
              <a:ext uri="{FF2B5EF4-FFF2-40B4-BE49-F238E27FC236}">
                <a16:creationId xmlns:a16="http://schemas.microsoft.com/office/drawing/2014/main" id="{C2493382-3806-5542-B579-E9926181ABD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012553" y="3302231"/>
            <a:ext cx="1360488" cy="13176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ctr">
              <a:buNone/>
              <a:defRPr sz="7200" b="1">
                <a:solidFill>
                  <a:schemeClr val="accent2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 rtl="0"/>
            <a:r>
              <a:rPr lang="pt-BR" sz="7200" b="1" dirty="0"/>
              <a:t>1</a:t>
            </a:r>
            <a:endParaRPr lang="pt-BR" dirty="0"/>
          </a:p>
        </p:txBody>
      </p:sp>
      <p:sp>
        <p:nvSpPr>
          <p:cNvPr id="56" name="Espaço Reservado para Conteúdo 52">
            <a:extLst>
              <a:ext uri="{FF2B5EF4-FFF2-40B4-BE49-F238E27FC236}">
                <a16:creationId xmlns:a16="http://schemas.microsoft.com/office/drawing/2014/main" id="{A78F5654-5911-2848-8E46-87D900C62C2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10121" y="3430353"/>
            <a:ext cx="1360488" cy="13176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ctr">
              <a:buNone/>
              <a:defRPr sz="7200" b="1">
                <a:solidFill>
                  <a:schemeClr val="accent4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 rtl="0"/>
            <a:r>
              <a:rPr lang="pt-BR" sz="7200" b="1"/>
              <a:t>4</a:t>
            </a:r>
            <a:endParaRPr lang="pt-BR" dirty="0"/>
          </a:p>
        </p:txBody>
      </p:sp>
      <p:sp>
        <p:nvSpPr>
          <p:cNvPr id="57" name="Espaço Reservado para Conteúdo 52">
            <a:extLst>
              <a:ext uri="{FF2B5EF4-FFF2-40B4-BE49-F238E27FC236}">
                <a16:creationId xmlns:a16="http://schemas.microsoft.com/office/drawing/2014/main" id="{B79E60AB-45C3-AE44-8411-D271F991F2F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9814130" y="3297135"/>
            <a:ext cx="1360488" cy="13176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ctr">
              <a:buNone/>
              <a:defRPr sz="7200" b="1">
                <a:solidFill>
                  <a:schemeClr val="accent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 rtl="0"/>
            <a:r>
              <a:rPr lang="pt-BR" sz="7200" b="1"/>
              <a:t>5</a:t>
            </a:r>
            <a:endParaRPr lang="pt-BR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BF621AF-C719-BE47-8E64-EA0C75027FD8}"/>
              </a:ext>
            </a:extLst>
          </p:cNvPr>
          <p:cNvSpPr/>
          <p:nvPr userDrawn="1"/>
        </p:nvSpPr>
        <p:spPr>
          <a:xfrm rot="10800000">
            <a:off x="1526274" y="5120291"/>
            <a:ext cx="312952" cy="3129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55621BC-6E19-FC48-A5BC-3E5CE2172F30}"/>
              </a:ext>
            </a:extLst>
          </p:cNvPr>
          <p:cNvSpPr/>
          <p:nvPr userDrawn="1"/>
        </p:nvSpPr>
        <p:spPr>
          <a:xfrm rot="10800000">
            <a:off x="3728810" y="2381306"/>
            <a:ext cx="312952" cy="31295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49487CD-5979-724E-AAEF-949D213D7838}"/>
              </a:ext>
            </a:extLst>
          </p:cNvPr>
          <p:cNvSpPr/>
          <p:nvPr userDrawn="1"/>
        </p:nvSpPr>
        <p:spPr>
          <a:xfrm rot="10800000">
            <a:off x="5931350" y="5112710"/>
            <a:ext cx="312952" cy="31295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5E18E7D-655E-894C-B86F-F8E4EAA84B05}"/>
              </a:ext>
            </a:extLst>
          </p:cNvPr>
          <p:cNvSpPr/>
          <p:nvPr userDrawn="1"/>
        </p:nvSpPr>
        <p:spPr>
          <a:xfrm rot="10800000">
            <a:off x="8133886" y="2374356"/>
            <a:ext cx="312952" cy="3129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225ECBA9-4BE6-0B40-97DC-51EEB827044D}"/>
              </a:ext>
            </a:extLst>
          </p:cNvPr>
          <p:cNvSpPr/>
          <p:nvPr userDrawn="1"/>
        </p:nvSpPr>
        <p:spPr>
          <a:xfrm rot="10800000">
            <a:off x="10328679" y="5112710"/>
            <a:ext cx="312952" cy="31295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64" name="Espaço Reservado para Conteúdo 63">
            <a:extLst>
              <a:ext uri="{FF2B5EF4-FFF2-40B4-BE49-F238E27FC236}">
                <a16:creationId xmlns:a16="http://schemas.microsoft.com/office/drawing/2014/main" id="{FBE92319-F5F0-424F-8062-F96ABE6F42E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23865" y="5443524"/>
            <a:ext cx="2700338" cy="1190625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65" name="Espaço Reservado para Conteúdo 63">
            <a:extLst>
              <a:ext uri="{FF2B5EF4-FFF2-40B4-BE49-F238E27FC236}">
                <a16:creationId xmlns:a16="http://schemas.microsoft.com/office/drawing/2014/main" id="{91E61772-AA40-884C-A532-81FB71DB209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603674" y="1158262"/>
            <a:ext cx="2700338" cy="1190625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66" name="Espaço Reservado para Conteúdo 63">
            <a:extLst>
              <a:ext uri="{FF2B5EF4-FFF2-40B4-BE49-F238E27FC236}">
                <a16:creationId xmlns:a16="http://schemas.microsoft.com/office/drawing/2014/main" id="{7963C0BC-0A6F-FD4F-AFE7-A6B018521208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940193" y="1158262"/>
            <a:ext cx="2700338" cy="1190625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67" name="Espaço Reservado para Conteúdo 63">
            <a:extLst>
              <a:ext uri="{FF2B5EF4-FFF2-40B4-BE49-F238E27FC236}">
                <a16:creationId xmlns:a16="http://schemas.microsoft.com/office/drawing/2014/main" id="{15AED734-E88F-F946-8763-9D05E7D69EC8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676538" y="5440825"/>
            <a:ext cx="2700338" cy="1190625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68" name="Espaço Reservado para Conteúdo 63">
            <a:extLst>
              <a:ext uri="{FF2B5EF4-FFF2-40B4-BE49-F238E27FC236}">
                <a16:creationId xmlns:a16="http://schemas.microsoft.com/office/drawing/2014/main" id="{DB527739-0298-0B46-84A5-3609CED01245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9029211" y="5425937"/>
            <a:ext cx="2700338" cy="1190625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F71C8F37-1573-EA4D-A74F-D8DAFA8150AC}"/>
              </a:ext>
            </a:extLst>
          </p:cNvPr>
          <p:cNvSpPr/>
          <p:nvPr userDrawn="1"/>
        </p:nvSpPr>
        <p:spPr>
          <a:xfrm rot="10800000" flipV="1">
            <a:off x="1593972" y="5185996"/>
            <a:ext cx="181542" cy="1815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D809D9FA-62A4-424A-BDC3-A487A38C5B6C}"/>
              </a:ext>
            </a:extLst>
          </p:cNvPr>
          <p:cNvSpPr/>
          <p:nvPr userDrawn="1"/>
        </p:nvSpPr>
        <p:spPr>
          <a:xfrm rot="10800000" flipV="1">
            <a:off x="5996702" y="5185996"/>
            <a:ext cx="181542" cy="1815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16B4F832-A5A2-5640-98EC-27F2766AFC93}"/>
              </a:ext>
            </a:extLst>
          </p:cNvPr>
          <p:cNvSpPr/>
          <p:nvPr userDrawn="1"/>
        </p:nvSpPr>
        <p:spPr>
          <a:xfrm rot="10800000" flipV="1">
            <a:off x="10395454" y="5182452"/>
            <a:ext cx="181542" cy="1815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4534D1F-F705-7E4B-9ACE-9AF7C6DF8C1B}"/>
              </a:ext>
            </a:extLst>
          </p:cNvPr>
          <p:cNvSpPr/>
          <p:nvPr userDrawn="1"/>
        </p:nvSpPr>
        <p:spPr>
          <a:xfrm rot="10800000" flipV="1">
            <a:off x="3795674" y="2447011"/>
            <a:ext cx="181542" cy="1815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7E93BB6-E572-DC42-AF92-1D70E363D914}"/>
              </a:ext>
            </a:extLst>
          </p:cNvPr>
          <p:cNvSpPr/>
          <p:nvPr userDrawn="1"/>
        </p:nvSpPr>
        <p:spPr>
          <a:xfrm rot="10800000" flipV="1">
            <a:off x="8199591" y="2439404"/>
            <a:ext cx="181542" cy="1815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0491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TML e C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m 65" descr="C:\_Dados\_Imagens\Logos\Html_5.png"/>
          <p:cNvPicPr preferRelativeResize="0"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0127" y="600365"/>
            <a:ext cx="255132" cy="281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Imagem 66"/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643027" y="6069872"/>
            <a:ext cx="627107" cy="459440"/>
          </a:xfrm>
          <a:prstGeom prst="rect">
            <a:avLst/>
          </a:prstGeom>
        </p:spPr>
      </p:pic>
      <p:pic>
        <p:nvPicPr>
          <p:cNvPr id="68" name="Imagem 6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410873" y="3076771"/>
            <a:ext cx="1143985" cy="418270"/>
          </a:xfrm>
          <a:prstGeom prst="rect">
            <a:avLst/>
          </a:prstGeom>
        </p:spPr>
      </p:pic>
      <p:sp>
        <p:nvSpPr>
          <p:cNvPr id="2" name="Retângulo Arredondado 1"/>
          <p:cNvSpPr/>
          <p:nvPr userDrawn="1"/>
        </p:nvSpPr>
        <p:spPr>
          <a:xfrm>
            <a:off x="0" y="6731726"/>
            <a:ext cx="12192000" cy="12627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800" b="1" dirty="0">
                <a:solidFill>
                  <a:schemeClr val="bg1">
                    <a:lumMod val="75000"/>
                  </a:schemeClr>
                </a:solidFill>
              </a:rPr>
              <a:t>Programação Web </a:t>
            </a:r>
            <a:r>
              <a:rPr lang="pt-BR" sz="800" b="1" baseline="0" dirty="0">
                <a:solidFill>
                  <a:schemeClr val="bg1">
                    <a:lumMod val="75000"/>
                  </a:schemeClr>
                </a:solidFill>
              </a:rPr>
              <a:t>    |    Emmanuel Moreira</a:t>
            </a:r>
            <a:endParaRPr lang="pt-BR" sz="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etângulo 3"/>
          <p:cNvSpPr/>
          <p:nvPr userDrawn="1"/>
        </p:nvSpPr>
        <p:spPr>
          <a:xfrm>
            <a:off x="1" y="-1"/>
            <a:ext cx="12192000" cy="55734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5614" y="1075116"/>
            <a:ext cx="194020" cy="28184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4459" y="1549867"/>
            <a:ext cx="280800" cy="2808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6882" y="2050315"/>
            <a:ext cx="397358" cy="2808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5634" y="4423541"/>
            <a:ext cx="324000" cy="2808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6180" y="4803013"/>
            <a:ext cx="280800" cy="28080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717282" y="5472951"/>
            <a:ext cx="520000" cy="280800"/>
          </a:xfrm>
          <a:prstGeom prst="rect">
            <a:avLst/>
          </a:prstGeom>
        </p:spPr>
      </p:pic>
      <p:graphicFrame>
        <p:nvGraphicFramePr>
          <p:cNvPr id="14" name="Objeto 13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499246154"/>
              </p:ext>
            </p:extLst>
          </p:nvPr>
        </p:nvGraphicFramePr>
        <p:xfrm>
          <a:off x="92075" y="92075"/>
          <a:ext cx="611188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jeto de Shell de Gerenciador" showAsIcon="1" r:id="rId11" imgW="610920" imgH="437760" progId="Package">
                  <p:embed/>
                </p:oleObj>
              </mc:Choice>
              <mc:Fallback>
                <p:oleObj name="Objeto de Shell de Gerenciador" showAsIcon="1" r:id="rId11" imgW="610920" imgH="4377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2075" y="92075"/>
                        <a:ext cx="611188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8512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rientacao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Imagem 6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64660" y="3091414"/>
            <a:ext cx="1143985" cy="418270"/>
          </a:xfrm>
          <a:prstGeom prst="rect">
            <a:avLst/>
          </a:prstGeom>
        </p:spPr>
      </p:pic>
      <p:sp>
        <p:nvSpPr>
          <p:cNvPr id="2" name="Retângulo Arredondado 1"/>
          <p:cNvSpPr/>
          <p:nvPr userDrawn="1"/>
        </p:nvSpPr>
        <p:spPr>
          <a:xfrm>
            <a:off x="0" y="6731726"/>
            <a:ext cx="12192000" cy="12627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800" b="1" dirty="0">
                <a:solidFill>
                  <a:schemeClr val="bg1">
                    <a:lumMod val="75000"/>
                  </a:schemeClr>
                </a:solidFill>
              </a:rPr>
              <a:t>Programação Orientada a Objetos</a:t>
            </a:r>
            <a:r>
              <a:rPr lang="pt-BR" sz="800" b="1" baseline="0" dirty="0">
                <a:solidFill>
                  <a:schemeClr val="bg1">
                    <a:lumMod val="75000"/>
                  </a:schemeClr>
                </a:solidFill>
              </a:rPr>
              <a:t>    |    Emmanuel Moreira</a:t>
            </a:r>
            <a:endParaRPr lang="pt-BR" sz="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etângulo 3"/>
          <p:cNvSpPr/>
          <p:nvPr userDrawn="1"/>
        </p:nvSpPr>
        <p:spPr>
          <a:xfrm>
            <a:off x="1" y="-1"/>
            <a:ext cx="12192000" cy="55734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6034" y="6058064"/>
            <a:ext cx="673662" cy="67366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9943" y="557348"/>
            <a:ext cx="325844" cy="58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706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ndamen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Imagem 6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410874" y="3221248"/>
            <a:ext cx="1143985" cy="418270"/>
          </a:xfrm>
          <a:prstGeom prst="rect">
            <a:avLst/>
          </a:prstGeom>
        </p:spPr>
      </p:pic>
      <p:sp>
        <p:nvSpPr>
          <p:cNvPr id="2" name="Retângulo Arredondado 1"/>
          <p:cNvSpPr/>
          <p:nvPr userDrawn="1"/>
        </p:nvSpPr>
        <p:spPr>
          <a:xfrm>
            <a:off x="0" y="6731726"/>
            <a:ext cx="12192000" cy="12627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800" b="1" dirty="0">
                <a:solidFill>
                  <a:schemeClr val="bg1">
                    <a:lumMod val="75000"/>
                  </a:schemeClr>
                </a:solidFill>
              </a:rPr>
              <a:t>Fundamentos da Computação</a:t>
            </a:r>
            <a:r>
              <a:rPr lang="pt-BR" sz="800" b="1" baseline="0" dirty="0">
                <a:solidFill>
                  <a:schemeClr val="bg1">
                    <a:lumMod val="75000"/>
                  </a:schemeClr>
                </a:solidFill>
              </a:rPr>
              <a:t>    |    Emmanuel Moreira</a:t>
            </a:r>
            <a:endParaRPr lang="pt-BR" sz="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etângulo 3"/>
          <p:cNvSpPr/>
          <p:nvPr userDrawn="1"/>
        </p:nvSpPr>
        <p:spPr>
          <a:xfrm>
            <a:off x="1" y="-1"/>
            <a:ext cx="12192000" cy="55734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075" y="585256"/>
            <a:ext cx="686926" cy="6480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2875" y="6055818"/>
            <a:ext cx="459980" cy="64800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8227" y="1300936"/>
            <a:ext cx="486358" cy="648000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1753102" y="5277394"/>
            <a:ext cx="370855" cy="6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173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Fundamen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Imagem 6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402035" y="3564451"/>
            <a:ext cx="1143985" cy="418270"/>
          </a:xfrm>
          <a:prstGeom prst="rect">
            <a:avLst/>
          </a:prstGeom>
        </p:spPr>
      </p:pic>
      <p:sp>
        <p:nvSpPr>
          <p:cNvPr id="2" name="Retângulo Arredondado 1"/>
          <p:cNvSpPr/>
          <p:nvPr userDrawn="1"/>
        </p:nvSpPr>
        <p:spPr>
          <a:xfrm>
            <a:off x="0" y="6731726"/>
            <a:ext cx="12192000" cy="12627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800" b="1" dirty="0">
                <a:solidFill>
                  <a:schemeClr val="bg1">
                    <a:lumMod val="75000"/>
                  </a:schemeClr>
                </a:solidFill>
              </a:rPr>
              <a:t>Desenvolvimento</a:t>
            </a:r>
            <a:r>
              <a:rPr lang="pt-BR" sz="800" b="1" baseline="0" dirty="0">
                <a:solidFill>
                  <a:schemeClr val="bg1">
                    <a:lumMod val="75000"/>
                  </a:schemeClr>
                </a:solidFill>
              </a:rPr>
              <a:t> Mobile   |    Emmanuel Moreira</a:t>
            </a:r>
            <a:endParaRPr lang="pt-BR" sz="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etângulo 3"/>
          <p:cNvSpPr/>
          <p:nvPr userDrawn="1"/>
        </p:nvSpPr>
        <p:spPr>
          <a:xfrm>
            <a:off x="1" y="-1"/>
            <a:ext cx="12192000" cy="55734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2070" y="6143757"/>
            <a:ext cx="482945" cy="540898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3730" y="604419"/>
            <a:ext cx="400594" cy="400594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770201" y="1220777"/>
            <a:ext cx="421799" cy="365276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107" y="5407743"/>
            <a:ext cx="537908" cy="537908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5418" y="1741003"/>
            <a:ext cx="535033" cy="53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456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nco de Da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Imagem 6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410874" y="3145060"/>
            <a:ext cx="1143985" cy="418270"/>
          </a:xfrm>
          <a:prstGeom prst="rect">
            <a:avLst/>
          </a:prstGeom>
        </p:spPr>
      </p:pic>
      <p:sp>
        <p:nvSpPr>
          <p:cNvPr id="2" name="Retângulo Arredondado 1"/>
          <p:cNvSpPr/>
          <p:nvPr userDrawn="1"/>
        </p:nvSpPr>
        <p:spPr>
          <a:xfrm>
            <a:off x="0" y="6731726"/>
            <a:ext cx="12192000" cy="12627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800" b="1" dirty="0">
                <a:solidFill>
                  <a:schemeClr val="bg1">
                    <a:lumMod val="75000"/>
                  </a:schemeClr>
                </a:solidFill>
              </a:rPr>
              <a:t>Banco de Dados</a:t>
            </a:r>
            <a:r>
              <a:rPr lang="pt-BR" sz="800" b="1" baseline="0" dirty="0">
                <a:solidFill>
                  <a:schemeClr val="bg1">
                    <a:lumMod val="75000"/>
                  </a:schemeClr>
                </a:solidFill>
              </a:rPr>
              <a:t>    |    Emmanuel Moreira</a:t>
            </a:r>
            <a:endParaRPr lang="pt-BR" sz="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etângulo 3"/>
          <p:cNvSpPr/>
          <p:nvPr userDrawn="1"/>
        </p:nvSpPr>
        <p:spPr>
          <a:xfrm>
            <a:off x="1" y="-1"/>
            <a:ext cx="12192000" cy="55734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21688" y="847452"/>
            <a:ext cx="1160417" cy="58020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69485" y="1939334"/>
            <a:ext cx="1070044" cy="556423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9257" y="5332682"/>
            <a:ext cx="445277" cy="459377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514393" y="4404499"/>
            <a:ext cx="802848" cy="449872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9003" y="5970526"/>
            <a:ext cx="571750" cy="67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420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to Rotei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569A71A3-950D-4899-B79B-35F2758BD331}"/>
              </a:ext>
            </a:extLst>
          </p:cNvPr>
          <p:cNvGrpSpPr/>
          <p:nvPr userDrawn="1"/>
        </p:nvGrpSpPr>
        <p:grpSpPr>
          <a:xfrm>
            <a:off x="0" y="1207336"/>
            <a:ext cx="12192000" cy="4467863"/>
            <a:chOff x="0" y="1207336"/>
            <a:chExt cx="12192000" cy="4467863"/>
          </a:xfrm>
        </p:grpSpPr>
        <p:sp>
          <p:nvSpPr>
            <p:cNvPr id="33" name="Fluxograma: Atraso 24">
              <a:extLst>
                <a:ext uri="{FF2B5EF4-FFF2-40B4-BE49-F238E27FC236}">
                  <a16:creationId xmlns:a16="http://schemas.microsoft.com/office/drawing/2014/main" id="{928187B2-0394-40AE-9F9C-6682AC71596C}"/>
                </a:ext>
              </a:extLst>
            </p:cNvPr>
            <p:cNvSpPr/>
            <p:nvPr userDrawn="1"/>
          </p:nvSpPr>
          <p:spPr>
            <a:xfrm flipH="1">
              <a:off x="2613003" y="3441616"/>
              <a:ext cx="1849273" cy="2052000"/>
            </a:xfrm>
            <a:custGeom>
              <a:avLst/>
              <a:gdLst>
                <a:gd name="connsiteX0" fmla="*/ 0 w 2066400"/>
                <a:gd name="connsiteY0" fmla="*/ 0 h 2422800"/>
                <a:gd name="connsiteX1" fmla="*/ 1033200 w 2066400"/>
                <a:gd name="connsiteY1" fmla="*/ 0 h 2422800"/>
                <a:gd name="connsiteX2" fmla="*/ 2066400 w 2066400"/>
                <a:gd name="connsiteY2" fmla="*/ 1211400 h 2422800"/>
                <a:gd name="connsiteX3" fmla="*/ 1033200 w 2066400"/>
                <a:gd name="connsiteY3" fmla="*/ 2422800 h 2422800"/>
                <a:gd name="connsiteX4" fmla="*/ 0 w 2066400"/>
                <a:gd name="connsiteY4" fmla="*/ 2422800 h 2422800"/>
                <a:gd name="connsiteX5" fmla="*/ 0 w 2066400"/>
                <a:gd name="connsiteY5" fmla="*/ 0 h 2422800"/>
                <a:gd name="connsiteX0" fmla="*/ 7185 w 2073585"/>
                <a:gd name="connsiteY0" fmla="*/ 0 h 2422800"/>
                <a:gd name="connsiteX1" fmla="*/ 1040385 w 2073585"/>
                <a:gd name="connsiteY1" fmla="*/ 0 h 2422800"/>
                <a:gd name="connsiteX2" fmla="*/ 2073585 w 2073585"/>
                <a:gd name="connsiteY2" fmla="*/ 1211400 h 2422800"/>
                <a:gd name="connsiteX3" fmla="*/ 1040385 w 2073585"/>
                <a:gd name="connsiteY3" fmla="*/ 2422800 h 2422800"/>
                <a:gd name="connsiteX4" fmla="*/ 7185 w 2073585"/>
                <a:gd name="connsiteY4" fmla="*/ 2422800 h 2422800"/>
                <a:gd name="connsiteX5" fmla="*/ 0 w 2073585"/>
                <a:gd name="connsiteY5" fmla="*/ 1045208 h 2422800"/>
                <a:gd name="connsiteX6" fmla="*/ 7185 w 2073585"/>
                <a:gd name="connsiteY6" fmla="*/ 0 h 2422800"/>
                <a:gd name="connsiteX0" fmla="*/ 0 w 2073585"/>
                <a:gd name="connsiteY0" fmla="*/ 1045208 h 2422800"/>
                <a:gd name="connsiteX1" fmla="*/ 7185 w 2073585"/>
                <a:gd name="connsiteY1" fmla="*/ 0 h 2422800"/>
                <a:gd name="connsiteX2" fmla="*/ 1040385 w 2073585"/>
                <a:gd name="connsiteY2" fmla="*/ 0 h 2422800"/>
                <a:gd name="connsiteX3" fmla="*/ 2073585 w 2073585"/>
                <a:gd name="connsiteY3" fmla="*/ 1211400 h 2422800"/>
                <a:gd name="connsiteX4" fmla="*/ 1040385 w 2073585"/>
                <a:gd name="connsiteY4" fmla="*/ 2422800 h 2422800"/>
                <a:gd name="connsiteX5" fmla="*/ 7185 w 2073585"/>
                <a:gd name="connsiteY5" fmla="*/ 2422800 h 2422800"/>
                <a:gd name="connsiteX6" fmla="*/ 91440 w 2073585"/>
                <a:gd name="connsiteY6" fmla="*/ 1136648 h 2422800"/>
                <a:gd name="connsiteX0" fmla="*/ 0 w 2073585"/>
                <a:gd name="connsiteY0" fmla="*/ 1045208 h 2422800"/>
                <a:gd name="connsiteX1" fmla="*/ 7185 w 2073585"/>
                <a:gd name="connsiteY1" fmla="*/ 0 h 2422800"/>
                <a:gd name="connsiteX2" fmla="*/ 1040385 w 2073585"/>
                <a:gd name="connsiteY2" fmla="*/ 0 h 2422800"/>
                <a:gd name="connsiteX3" fmla="*/ 2073585 w 2073585"/>
                <a:gd name="connsiteY3" fmla="*/ 1211400 h 2422800"/>
                <a:gd name="connsiteX4" fmla="*/ 1040385 w 2073585"/>
                <a:gd name="connsiteY4" fmla="*/ 2422800 h 2422800"/>
                <a:gd name="connsiteX5" fmla="*/ 7185 w 2073585"/>
                <a:gd name="connsiteY5" fmla="*/ 2422800 h 2422800"/>
                <a:gd name="connsiteX0" fmla="*/ 0 w 2066400"/>
                <a:gd name="connsiteY0" fmla="*/ 0 h 2422800"/>
                <a:gd name="connsiteX1" fmla="*/ 1033200 w 2066400"/>
                <a:gd name="connsiteY1" fmla="*/ 0 h 2422800"/>
                <a:gd name="connsiteX2" fmla="*/ 2066400 w 2066400"/>
                <a:gd name="connsiteY2" fmla="*/ 1211400 h 2422800"/>
                <a:gd name="connsiteX3" fmla="*/ 1033200 w 2066400"/>
                <a:gd name="connsiteY3" fmla="*/ 2422800 h 2422800"/>
                <a:gd name="connsiteX4" fmla="*/ 0 w 2066400"/>
                <a:gd name="connsiteY4" fmla="*/ 2422800 h 242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6400" h="2422800">
                  <a:moveTo>
                    <a:pt x="0" y="0"/>
                  </a:moveTo>
                  <a:lnTo>
                    <a:pt x="1033200" y="0"/>
                  </a:lnTo>
                  <a:cubicBezTo>
                    <a:pt x="1603821" y="0"/>
                    <a:pt x="2066400" y="542362"/>
                    <a:pt x="2066400" y="1211400"/>
                  </a:cubicBezTo>
                  <a:cubicBezTo>
                    <a:pt x="2066400" y="1880438"/>
                    <a:pt x="1603821" y="2422800"/>
                    <a:pt x="1033200" y="2422800"/>
                  </a:cubicBezTo>
                  <a:lnTo>
                    <a:pt x="0" y="2422800"/>
                  </a:lnTo>
                </a:path>
              </a:pathLst>
            </a:custGeom>
            <a:noFill/>
            <a:ln w="3556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25" name="Fluxograma: Atraso 24">
              <a:extLst>
                <a:ext uri="{FF2B5EF4-FFF2-40B4-BE49-F238E27FC236}">
                  <a16:creationId xmlns:a16="http://schemas.microsoft.com/office/drawing/2014/main" id="{355D9AC9-E7B7-459E-925B-0047C675B750}"/>
                </a:ext>
              </a:extLst>
            </p:cNvPr>
            <p:cNvSpPr/>
            <p:nvPr userDrawn="1"/>
          </p:nvSpPr>
          <p:spPr>
            <a:xfrm>
              <a:off x="9491472" y="1379494"/>
              <a:ext cx="1849273" cy="2052000"/>
            </a:xfrm>
            <a:custGeom>
              <a:avLst/>
              <a:gdLst>
                <a:gd name="connsiteX0" fmla="*/ 0 w 2066400"/>
                <a:gd name="connsiteY0" fmla="*/ 0 h 2422800"/>
                <a:gd name="connsiteX1" fmla="*/ 1033200 w 2066400"/>
                <a:gd name="connsiteY1" fmla="*/ 0 h 2422800"/>
                <a:gd name="connsiteX2" fmla="*/ 2066400 w 2066400"/>
                <a:gd name="connsiteY2" fmla="*/ 1211400 h 2422800"/>
                <a:gd name="connsiteX3" fmla="*/ 1033200 w 2066400"/>
                <a:gd name="connsiteY3" fmla="*/ 2422800 h 2422800"/>
                <a:gd name="connsiteX4" fmla="*/ 0 w 2066400"/>
                <a:gd name="connsiteY4" fmla="*/ 2422800 h 2422800"/>
                <a:gd name="connsiteX5" fmla="*/ 0 w 2066400"/>
                <a:gd name="connsiteY5" fmla="*/ 0 h 2422800"/>
                <a:gd name="connsiteX0" fmla="*/ 7185 w 2073585"/>
                <a:gd name="connsiteY0" fmla="*/ 0 h 2422800"/>
                <a:gd name="connsiteX1" fmla="*/ 1040385 w 2073585"/>
                <a:gd name="connsiteY1" fmla="*/ 0 h 2422800"/>
                <a:gd name="connsiteX2" fmla="*/ 2073585 w 2073585"/>
                <a:gd name="connsiteY2" fmla="*/ 1211400 h 2422800"/>
                <a:gd name="connsiteX3" fmla="*/ 1040385 w 2073585"/>
                <a:gd name="connsiteY3" fmla="*/ 2422800 h 2422800"/>
                <a:gd name="connsiteX4" fmla="*/ 7185 w 2073585"/>
                <a:gd name="connsiteY4" fmla="*/ 2422800 h 2422800"/>
                <a:gd name="connsiteX5" fmla="*/ 0 w 2073585"/>
                <a:gd name="connsiteY5" fmla="*/ 1045208 h 2422800"/>
                <a:gd name="connsiteX6" fmla="*/ 7185 w 2073585"/>
                <a:gd name="connsiteY6" fmla="*/ 0 h 2422800"/>
                <a:gd name="connsiteX0" fmla="*/ 0 w 2073585"/>
                <a:gd name="connsiteY0" fmla="*/ 1045208 h 2422800"/>
                <a:gd name="connsiteX1" fmla="*/ 7185 w 2073585"/>
                <a:gd name="connsiteY1" fmla="*/ 0 h 2422800"/>
                <a:gd name="connsiteX2" fmla="*/ 1040385 w 2073585"/>
                <a:gd name="connsiteY2" fmla="*/ 0 h 2422800"/>
                <a:gd name="connsiteX3" fmla="*/ 2073585 w 2073585"/>
                <a:gd name="connsiteY3" fmla="*/ 1211400 h 2422800"/>
                <a:gd name="connsiteX4" fmla="*/ 1040385 w 2073585"/>
                <a:gd name="connsiteY4" fmla="*/ 2422800 h 2422800"/>
                <a:gd name="connsiteX5" fmla="*/ 7185 w 2073585"/>
                <a:gd name="connsiteY5" fmla="*/ 2422800 h 2422800"/>
                <a:gd name="connsiteX6" fmla="*/ 91440 w 2073585"/>
                <a:gd name="connsiteY6" fmla="*/ 1136648 h 2422800"/>
                <a:gd name="connsiteX0" fmla="*/ 0 w 2073585"/>
                <a:gd name="connsiteY0" fmla="*/ 1045208 h 2422800"/>
                <a:gd name="connsiteX1" fmla="*/ 7185 w 2073585"/>
                <a:gd name="connsiteY1" fmla="*/ 0 h 2422800"/>
                <a:gd name="connsiteX2" fmla="*/ 1040385 w 2073585"/>
                <a:gd name="connsiteY2" fmla="*/ 0 h 2422800"/>
                <a:gd name="connsiteX3" fmla="*/ 2073585 w 2073585"/>
                <a:gd name="connsiteY3" fmla="*/ 1211400 h 2422800"/>
                <a:gd name="connsiteX4" fmla="*/ 1040385 w 2073585"/>
                <a:gd name="connsiteY4" fmla="*/ 2422800 h 2422800"/>
                <a:gd name="connsiteX5" fmla="*/ 7185 w 2073585"/>
                <a:gd name="connsiteY5" fmla="*/ 2422800 h 2422800"/>
                <a:gd name="connsiteX0" fmla="*/ 0 w 2066400"/>
                <a:gd name="connsiteY0" fmla="*/ 0 h 2422800"/>
                <a:gd name="connsiteX1" fmla="*/ 1033200 w 2066400"/>
                <a:gd name="connsiteY1" fmla="*/ 0 h 2422800"/>
                <a:gd name="connsiteX2" fmla="*/ 2066400 w 2066400"/>
                <a:gd name="connsiteY2" fmla="*/ 1211400 h 2422800"/>
                <a:gd name="connsiteX3" fmla="*/ 1033200 w 2066400"/>
                <a:gd name="connsiteY3" fmla="*/ 2422800 h 2422800"/>
                <a:gd name="connsiteX4" fmla="*/ 0 w 2066400"/>
                <a:gd name="connsiteY4" fmla="*/ 2422800 h 242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6400" h="2422800">
                  <a:moveTo>
                    <a:pt x="0" y="0"/>
                  </a:moveTo>
                  <a:lnTo>
                    <a:pt x="1033200" y="0"/>
                  </a:lnTo>
                  <a:cubicBezTo>
                    <a:pt x="1603821" y="0"/>
                    <a:pt x="2066400" y="542362"/>
                    <a:pt x="2066400" y="1211400"/>
                  </a:cubicBezTo>
                  <a:cubicBezTo>
                    <a:pt x="2066400" y="1880438"/>
                    <a:pt x="1603821" y="2422800"/>
                    <a:pt x="1033200" y="2422800"/>
                  </a:cubicBezTo>
                  <a:lnTo>
                    <a:pt x="0" y="2422800"/>
                  </a:lnTo>
                </a:path>
              </a:pathLst>
            </a:custGeom>
            <a:noFill/>
            <a:ln w="355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5302FB5C-BDE1-4891-8E91-CB3F868629BB}"/>
                </a:ext>
              </a:extLst>
            </p:cNvPr>
            <p:cNvSpPr/>
            <p:nvPr userDrawn="1"/>
          </p:nvSpPr>
          <p:spPr>
            <a:xfrm>
              <a:off x="4416552" y="1207336"/>
              <a:ext cx="5074920" cy="356616"/>
            </a:xfrm>
            <a:prstGeom prst="rect">
              <a:avLst/>
            </a:prstGeom>
            <a:gradFill flip="none" rotWithShape="1">
              <a:gsLst>
                <a:gs pos="0">
                  <a:srgbClr val="BAC82F"/>
                </a:gs>
                <a:gs pos="100000">
                  <a:srgbClr val="0C6D82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D09DE4F0-7E7E-4423-A407-CD6485ACBB4F}"/>
                </a:ext>
              </a:extLst>
            </p:cNvPr>
            <p:cNvSpPr/>
            <p:nvPr userDrawn="1"/>
          </p:nvSpPr>
          <p:spPr>
            <a:xfrm>
              <a:off x="0" y="1207336"/>
              <a:ext cx="4416552" cy="356616"/>
            </a:xfrm>
            <a:prstGeom prst="rect">
              <a:avLst/>
            </a:prstGeom>
            <a:gradFill flip="none" rotWithShape="1">
              <a:gsLst>
                <a:gs pos="0">
                  <a:srgbClr val="F2C020"/>
                </a:gs>
                <a:gs pos="100000">
                  <a:srgbClr val="BAC82F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4ED74833-8EE3-4FA9-B6D2-03710E410482}"/>
                </a:ext>
              </a:extLst>
            </p:cNvPr>
            <p:cNvSpPr/>
            <p:nvPr userDrawn="1"/>
          </p:nvSpPr>
          <p:spPr>
            <a:xfrm>
              <a:off x="4416552" y="3269385"/>
              <a:ext cx="5074920" cy="356616"/>
            </a:xfrm>
            <a:prstGeom prst="rect">
              <a:avLst/>
            </a:prstGeom>
            <a:gradFill flip="none" rotWithShape="1">
              <a:gsLst>
                <a:gs pos="0">
                  <a:schemeClr val="tx2"/>
                </a:gs>
                <a:gs pos="100000">
                  <a:schemeClr val="tx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94005B59-B78D-469E-BAA4-E7B2A61E103D}"/>
                </a:ext>
              </a:extLst>
            </p:cNvPr>
            <p:cNvSpPr/>
            <p:nvPr userDrawn="1"/>
          </p:nvSpPr>
          <p:spPr>
            <a:xfrm>
              <a:off x="4414968" y="5318583"/>
              <a:ext cx="5074920" cy="356616"/>
            </a:xfrm>
            <a:prstGeom prst="rect">
              <a:avLst/>
            </a:prstGeom>
            <a:gradFill flip="none" rotWithShape="1">
              <a:gsLst>
                <a:gs pos="0">
                  <a:schemeClr val="tx2"/>
                </a:gs>
                <a:gs pos="52000">
                  <a:schemeClr val="accent3"/>
                </a:gs>
                <a:gs pos="100000">
                  <a:srgbClr val="F2C02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64" name="Retângulo 63">
              <a:extLst>
                <a:ext uri="{FF2B5EF4-FFF2-40B4-BE49-F238E27FC236}">
                  <a16:creationId xmlns:a16="http://schemas.microsoft.com/office/drawing/2014/main" id="{40BE4BEF-834D-4D0F-8E96-F1F8E6600C46}"/>
                </a:ext>
              </a:extLst>
            </p:cNvPr>
            <p:cNvSpPr/>
            <p:nvPr userDrawn="1"/>
          </p:nvSpPr>
          <p:spPr>
            <a:xfrm>
              <a:off x="9448800" y="5317275"/>
              <a:ext cx="2743200" cy="356616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rgbClr val="F2C02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A4D6C00-E83E-4187-903F-A0A515BA93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638" y="2079876"/>
            <a:ext cx="3052087" cy="1475598"/>
          </a:xfrm>
          <a:prstGeom prst="rect">
            <a:avLst/>
          </a:prstGeom>
        </p:spPr>
        <p:txBody>
          <a:bodyPr lIns="0" tIns="0" rIns="0" bIns="0" rtlCol="0"/>
          <a:lstStyle>
            <a:lvl1pPr>
              <a:defRPr/>
            </a:lvl1pPr>
          </a:lstStyle>
          <a:p>
            <a:pPr rtl="0"/>
            <a:r>
              <a:rPr lang="pt-BR" noProof="0" dirty="0"/>
              <a:t>CLIQUE PARA EDITAR</a:t>
            </a:r>
            <a:br>
              <a:rPr lang="pt-BR" noProof="0" dirty="0"/>
            </a:br>
            <a:r>
              <a:rPr lang="pt-BR" noProof="0" dirty="0"/>
              <a:t>TÍTULO MESTRE</a:t>
            </a:r>
            <a:br>
              <a:rPr lang="pt-BR" noProof="0" dirty="0"/>
            </a:br>
            <a:r>
              <a:rPr lang="pt-BR" noProof="0" dirty="0"/>
              <a:t>ESTILO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00F0DE95-4ED7-482F-BB4E-C1238B352D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1963" y="3587769"/>
            <a:ext cx="1726129" cy="291597"/>
          </a:xfrm>
          <a:prstGeom prst="rect">
            <a:avLst/>
          </a:prstGeom>
        </p:spPr>
        <p:txBody>
          <a:bodyPr lIns="0" tIns="0" rIns="0" bIns="0" rtlCol="0">
            <a:normAutofit/>
          </a:bodyPr>
          <a:lstStyle>
            <a:lvl1pPr marL="0" indent="0">
              <a:buNone/>
              <a:defRPr sz="2000" b="1" i="1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20XX-20XX</a:t>
            </a:r>
          </a:p>
        </p:txBody>
      </p:sp>
      <p:sp>
        <p:nvSpPr>
          <p:cNvPr id="9" name="Espaço Reservado para Texto 7">
            <a:extLst>
              <a:ext uri="{FF2B5EF4-FFF2-40B4-BE49-F238E27FC236}">
                <a16:creationId xmlns:a16="http://schemas.microsoft.com/office/drawing/2014/main" id="{1F135EA3-D982-467F-B90A-B791DFDDA87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1963" y="3927199"/>
            <a:ext cx="1726129" cy="378571"/>
          </a:xfrm>
          <a:prstGeom prst="rect">
            <a:avLst/>
          </a:prstGeom>
        </p:spPr>
        <p:txBody>
          <a:bodyPr lIns="0" tIns="0" rIns="0" bIns="0" rtlCol="0">
            <a:normAutofit/>
          </a:bodyPr>
          <a:lstStyle>
            <a:lvl1pPr marL="0" indent="0">
              <a:buNone/>
              <a:defRPr sz="2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 dirty="0"/>
              <a:t>Plano de três anos</a:t>
            </a:r>
          </a:p>
        </p:txBody>
      </p:sp>
      <p:sp>
        <p:nvSpPr>
          <p:cNvPr id="106" name="Espaço Reservado para Imagem 104">
            <a:extLst>
              <a:ext uri="{FF2B5EF4-FFF2-40B4-BE49-F238E27FC236}">
                <a16:creationId xmlns:a16="http://schemas.microsoft.com/office/drawing/2014/main" id="{4580320F-7723-4672-AB19-22C87ECD53D3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461963" y="5725379"/>
            <a:ext cx="950912" cy="685800"/>
          </a:xfrm>
          <a:prstGeom prst="rect">
            <a:avLst/>
          </a:prstGeom>
          <a:ln w="3556">
            <a:solidFill>
              <a:srgbClr val="454D55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 dirty="0"/>
              <a:t>Clique no ícone para adicionar uma imagem</a:t>
            </a:r>
          </a:p>
        </p:txBody>
      </p:sp>
      <p:sp>
        <p:nvSpPr>
          <p:cNvPr id="108" name="Espaço Reservado para Texto 42">
            <a:extLst>
              <a:ext uri="{FF2B5EF4-FFF2-40B4-BE49-F238E27FC236}">
                <a16:creationId xmlns:a16="http://schemas.microsoft.com/office/drawing/2014/main" id="{F6CA33C8-1786-4D07-8C52-AE1469894B67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2565129" y="863644"/>
            <a:ext cx="1044000" cy="1044000"/>
          </a:xfrm>
          <a:prstGeom prst="ellipse">
            <a:avLst/>
          </a:prstGeom>
          <a:solidFill>
            <a:srgbClr val="BAC82F"/>
          </a:solidFill>
          <a:ln w="72390">
            <a:solidFill>
              <a:schemeClr val="bg1"/>
            </a:solidFill>
          </a:ln>
        </p:spPr>
        <p:txBody>
          <a:bodyPr lIns="0" tIns="0" rIns="0" bIns="0" rtlCol="0" anchor="ctr" anchorCtr="0">
            <a:normAutofit/>
          </a:bodyPr>
          <a:lstStyle>
            <a:lvl1pPr marL="0" indent="0" algn="ctr">
              <a:buNone/>
              <a:defRPr lang="ru-RU" sz="2200" kern="1200" dirty="0">
                <a:solidFill>
                  <a:srgbClr val="454D55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pt-BR" noProof="0"/>
              <a:t>20XX</a:t>
            </a:r>
          </a:p>
        </p:txBody>
      </p:sp>
      <p:sp>
        <p:nvSpPr>
          <p:cNvPr id="44" name="Espaço Reservado para Texto 42">
            <a:extLst>
              <a:ext uri="{FF2B5EF4-FFF2-40B4-BE49-F238E27FC236}">
                <a16:creationId xmlns:a16="http://schemas.microsoft.com/office/drawing/2014/main" id="{62E3BBD0-72BD-45D7-BE15-8B93AFB8625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14968" y="843980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rgbClr val="BAC82F"/>
            </a:solidFill>
          </a:ln>
        </p:spPr>
        <p:txBody>
          <a:bodyPr lIns="0" tIns="0" rIns="0" bIns="0" rtlCol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T1</a:t>
            </a:r>
          </a:p>
        </p:txBody>
      </p:sp>
      <p:sp>
        <p:nvSpPr>
          <p:cNvPr id="80" name="Espaço Reservado para Texto 7">
            <a:extLst>
              <a:ext uri="{FF2B5EF4-FFF2-40B4-BE49-F238E27FC236}">
                <a16:creationId xmlns:a16="http://schemas.microsoft.com/office/drawing/2014/main" id="{C695E72E-773D-407A-AFA4-EF90ADF9D13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78435" y="436306"/>
            <a:ext cx="1726129" cy="204276"/>
          </a:xfrm>
          <a:prstGeom prst="rect">
            <a:avLst/>
          </a:prstGeo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500" b="0" i="0">
                <a:solidFill>
                  <a:srgbClr val="BAC82F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TÍTULO DO MARCO</a:t>
            </a:r>
          </a:p>
        </p:txBody>
      </p:sp>
      <p:sp>
        <p:nvSpPr>
          <p:cNvPr id="81" name="Espaço Reservado para Texto 7">
            <a:extLst>
              <a:ext uri="{FF2B5EF4-FFF2-40B4-BE49-F238E27FC236}">
                <a16:creationId xmlns:a16="http://schemas.microsoft.com/office/drawing/2014/main" id="{7463FB1C-AFEB-4EAE-B84D-A1613AF5BA7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078434" y="618756"/>
            <a:ext cx="1726129" cy="176047"/>
          </a:xfrm>
          <a:prstGeom prst="rect">
            <a:avLst/>
          </a:prstGeo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Descrição do marco</a:t>
            </a:r>
          </a:p>
        </p:txBody>
      </p:sp>
      <p:sp>
        <p:nvSpPr>
          <p:cNvPr id="50" name="Espaço Reservado para Texto 42">
            <a:extLst>
              <a:ext uri="{FF2B5EF4-FFF2-40B4-BE49-F238E27FC236}">
                <a16:creationId xmlns:a16="http://schemas.microsoft.com/office/drawing/2014/main" id="{12DFAD2F-3ED1-46BF-B662-2E96A42C48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9136" y="863644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accent2">
                <a:alpha val="60000"/>
              </a:schemeClr>
            </a:solidFill>
          </a:ln>
        </p:spPr>
        <p:txBody>
          <a:bodyPr lIns="0" tIns="0" rIns="0" bIns="0" rtlCol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T2</a:t>
            </a:r>
          </a:p>
        </p:txBody>
      </p:sp>
      <p:sp>
        <p:nvSpPr>
          <p:cNvPr id="82" name="Espaço Reservado para Texto 7">
            <a:extLst>
              <a:ext uri="{FF2B5EF4-FFF2-40B4-BE49-F238E27FC236}">
                <a16:creationId xmlns:a16="http://schemas.microsoft.com/office/drawing/2014/main" id="{622FB247-DB8F-4B67-B9EA-5741E1DDBEE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422681" y="2025874"/>
            <a:ext cx="1726129" cy="204276"/>
          </a:xfrm>
          <a:prstGeom prst="rect">
            <a:avLst/>
          </a:prstGeo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500" b="0" i="0">
                <a:solidFill>
                  <a:srgbClr val="81BF3B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TÍTULO DO MARCO</a:t>
            </a:r>
          </a:p>
        </p:txBody>
      </p:sp>
      <p:sp>
        <p:nvSpPr>
          <p:cNvPr id="83" name="Espaço Reservado para Texto 7">
            <a:extLst>
              <a:ext uri="{FF2B5EF4-FFF2-40B4-BE49-F238E27FC236}">
                <a16:creationId xmlns:a16="http://schemas.microsoft.com/office/drawing/2014/main" id="{CE2C8800-C93B-4E93-9AE2-9CBFC1E6D76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422680" y="2208324"/>
            <a:ext cx="1726129" cy="176047"/>
          </a:xfrm>
          <a:prstGeom prst="rect">
            <a:avLst/>
          </a:prstGeo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Descrição do marco</a:t>
            </a:r>
          </a:p>
        </p:txBody>
      </p:sp>
      <p:sp>
        <p:nvSpPr>
          <p:cNvPr id="49" name="Espaço Reservado para Texto 42">
            <a:extLst>
              <a:ext uri="{FF2B5EF4-FFF2-40B4-BE49-F238E27FC236}">
                <a16:creationId xmlns:a16="http://schemas.microsoft.com/office/drawing/2014/main" id="{CC1B1148-CFC2-4FF7-8B7C-9502EB6500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103304" y="863644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accent2"/>
            </a:solidFill>
          </a:ln>
        </p:spPr>
        <p:txBody>
          <a:bodyPr lIns="0" tIns="0" rIns="0" bIns="0" rtlCol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T3</a:t>
            </a:r>
          </a:p>
        </p:txBody>
      </p:sp>
      <p:sp>
        <p:nvSpPr>
          <p:cNvPr id="84" name="Espaço Reservado para Texto 7">
            <a:extLst>
              <a:ext uri="{FF2B5EF4-FFF2-40B4-BE49-F238E27FC236}">
                <a16:creationId xmlns:a16="http://schemas.microsoft.com/office/drawing/2014/main" id="{60559160-7568-4A5B-88B4-DBB3C42D5D1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755391" y="437795"/>
            <a:ext cx="1726129" cy="204276"/>
          </a:xfrm>
          <a:prstGeom prst="rect">
            <a:avLst/>
          </a:prstGeo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500" b="0" i="0">
                <a:solidFill>
                  <a:srgbClr val="2CA05B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TÍTULO DO MARCO</a:t>
            </a:r>
          </a:p>
        </p:txBody>
      </p:sp>
      <p:sp>
        <p:nvSpPr>
          <p:cNvPr id="85" name="Espaço Reservado para Texto 7">
            <a:extLst>
              <a:ext uri="{FF2B5EF4-FFF2-40B4-BE49-F238E27FC236}">
                <a16:creationId xmlns:a16="http://schemas.microsoft.com/office/drawing/2014/main" id="{AED30C6D-348A-4701-A27D-F10DFC175AC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755390" y="618756"/>
            <a:ext cx="1726129" cy="176047"/>
          </a:xfrm>
          <a:prstGeom prst="rect">
            <a:avLst/>
          </a:prstGeo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Descrição do marco</a:t>
            </a:r>
          </a:p>
        </p:txBody>
      </p:sp>
      <p:sp>
        <p:nvSpPr>
          <p:cNvPr id="46" name="Espaço Reservado para Texto 42">
            <a:extLst>
              <a:ext uri="{FF2B5EF4-FFF2-40B4-BE49-F238E27FC236}">
                <a16:creationId xmlns:a16="http://schemas.microsoft.com/office/drawing/2014/main" id="{DC934A70-FE40-4A89-9799-1A672346662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47472" y="863644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accent2">
                <a:lumMod val="75000"/>
              </a:schemeClr>
            </a:solidFill>
          </a:ln>
        </p:spPr>
        <p:txBody>
          <a:bodyPr lIns="0" tIns="0" rIns="0" bIns="0" rtlCol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T4</a:t>
            </a:r>
          </a:p>
        </p:txBody>
      </p:sp>
      <p:sp>
        <p:nvSpPr>
          <p:cNvPr id="86" name="Espaço Reservado para Texto 7">
            <a:extLst>
              <a:ext uri="{FF2B5EF4-FFF2-40B4-BE49-F238E27FC236}">
                <a16:creationId xmlns:a16="http://schemas.microsoft.com/office/drawing/2014/main" id="{AB11D018-DEEE-4BCE-B5F0-2B33DD39A6B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106873" y="2025874"/>
            <a:ext cx="1726129" cy="204276"/>
          </a:xfrm>
          <a:prstGeom prst="rect">
            <a:avLst/>
          </a:prstGeo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500" b="0" i="0">
                <a:solidFill>
                  <a:srgbClr val="1B866F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TÍTULO DO MARCO</a:t>
            </a:r>
          </a:p>
        </p:txBody>
      </p:sp>
      <p:sp>
        <p:nvSpPr>
          <p:cNvPr id="87" name="Espaço Reservado para Texto 7">
            <a:extLst>
              <a:ext uri="{FF2B5EF4-FFF2-40B4-BE49-F238E27FC236}">
                <a16:creationId xmlns:a16="http://schemas.microsoft.com/office/drawing/2014/main" id="{085539ED-B933-484F-8ECB-700829A52CA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106872" y="2208324"/>
            <a:ext cx="1726129" cy="176047"/>
          </a:xfrm>
          <a:prstGeom prst="rect">
            <a:avLst/>
          </a:prstGeo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Descrição do marco</a:t>
            </a:r>
          </a:p>
        </p:txBody>
      </p:sp>
      <p:sp>
        <p:nvSpPr>
          <p:cNvPr id="73" name="Espaço Reservado para Texto 42">
            <a:extLst>
              <a:ext uri="{FF2B5EF4-FFF2-40B4-BE49-F238E27FC236}">
                <a16:creationId xmlns:a16="http://schemas.microsoft.com/office/drawing/2014/main" id="{F3728A77-BAED-49CA-87A0-DFCB220B3A2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705088" y="1917406"/>
            <a:ext cx="1044000" cy="1044000"/>
          </a:xfrm>
          <a:prstGeom prst="ellipse">
            <a:avLst/>
          </a:prstGeom>
          <a:solidFill>
            <a:schemeClr val="tx1"/>
          </a:solidFill>
          <a:ln w="72390">
            <a:solidFill>
              <a:schemeClr val="bg1"/>
            </a:solidFill>
          </a:ln>
        </p:spPr>
        <p:txBody>
          <a:bodyPr lIns="0" tIns="0" rIns="0" bIns="0" rtlCol="0" anchor="ctr" anchorCtr="0">
            <a:normAutofit/>
          </a:bodyPr>
          <a:lstStyle>
            <a:lvl1pPr marL="0" indent="0" algn="ctr">
              <a:buNone/>
              <a:defRPr lang="ru-RU" sz="22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pt-BR" noProof="0"/>
              <a:t>20XX</a:t>
            </a:r>
          </a:p>
        </p:txBody>
      </p:sp>
      <p:sp>
        <p:nvSpPr>
          <p:cNvPr id="57" name="Espaço Reservado para Texto 42">
            <a:extLst>
              <a:ext uri="{FF2B5EF4-FFF2-40B4-BE49-F238E27FC236}">
                <a16:creationId xmlns:a16="http://schemas.microsoft.com/office/drawing/2014/main" id="{D7526F27-FC58-40E7-A76A-47A27D2325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447472" y="2914158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bg2"/>
            </a:solidFill>
          </a:ln>
        </p:spPr>
        <p:txBody>
          <a:bodyPr lIns="0" tIns="0" rIns="0" bIns="0" rtlCol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T1</a:t>
            </a:r>
          </a:p>
        </p:txBody>
      </p:sp>
      <p:sp>
        <p:nvSpPr>
          <p:cNvPr id="94" name="Espaço Reservado para Texto 7">
            <a:extLst>
              <a:ext uri="{FF2B5EF4-FFF2-40B4-BE49-F238E27FC236}">
                <a16:creationId xmlns:a16="http://schemas.microsoft.com/office/drawing/2014/main" id="{0D030018-A573-45D1-B6EF-210F3CF92D5F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105170" y="4073394"/>
            <a:ext cx="1726129" cy="204276"/>
          </a:xfrm>
          <a:prstGeom prst="rect">
            <a:avLst/>
          </a:prstGeo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500" b="0" i="0">
                <a:solidFill>
                  <a:srgbClr val="0C6D82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TÍTULO DO MARCO</a:t>
            </a:r>
          </a:p>
        </p:txBody>
      </p:sp>
      <p:sp>
        <p:nvSpPr>
          <p:cNvPr id="95" name="Espaço Reservado para Texto 7">
            <a:extLst>
              <a:ext uri="{FF2B5EF4-FFF2-40B4-BE49-F238E27FC236}">
                <a16:creationId xmlns:a16="http://schemas.microsoft.com/office/drawing/2014/main" id="{91FC8372-90CA-42B7-A237-0BC81F2687C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105169" y="4255844"/>
            <a:ext cx="1726129" cy="176047"/>
          </a:xfrm>
          <a:prstGeom prst="rect">
            <a:avLst/>
          </a:prstGeo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Descrição do marco</a:t>
            </a:r>
          </a:p>
        </p:txBody>
      </p:sp>
      <p:sp>
        <p:nvSpPr>
          <p:cNvPr id="58" name="Espaço Reservado para Texto 42">
            <a:extLst>
              <a:ext uri="{FF2B5EF4-FFF2-40B4-BE49-F238E27FC236}">
                <a16:creationId xmlns:a16="http://schemas.microsoft.com/office/drawing/2014/main" id="{242D0BB2-4F17-4A8D-87A7-FADA2CAEC6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03304" y="2914158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bg2">
                <a:lumMod val="75000"/>
              </a:schemeClr>
            </a:solidFill>
          </a:ln>
        </p:spPr>
        <p:txBody>
          <a:bodyPr lIns="0" tIns="0" rIns="0" bIns="0" rtlCol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T2</a:t>
            </a:r>
          </a:p>
        </p:txBody>
      </p:sp>
      <p:sp>
        <p:nvSpPr>
          <p:cNvPr id="90" name="Espaço Reservado para Texto 7">
            <a:extLst>
              <a:ext uri="{FF2B5EF4-FFF2-40B4-BE49-F238E27FC236}">
                <a16:creationId xmlns:a16="http://schemas.microsoft.com/office/drawing/2014/main" id="{7F7CC596-D7AD-4DCE-B864-BB1A6A7C8B15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755390" y="2505648"/>
            <a:ext cx="1726129" cy="204276"/>
          </a:xfrm>
          <a:prstGeom prst="rect">
            <a:avLst/>
          </a:prstGeo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500" b="0" i="0">
                <a:solidFill>
                  <a:srgbClr val="403474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TÍTULO DO MARCO</a:t>
            </a:r>
          </a:p>
        </p:txBody>
      </p:sp>
      <p:sp>
        <p:nvSpPr>
          <p:cNvPr id="91" name="Espaço Reservado para Texto 7">
            <a:extLst>
              <a:ext uri="{FF2B5EF4-FFF2-40B4-BE49-F238E27FC236}">
                <a16:creationId xmlns:a16="http://schemas.microsoft.com/office/drawing/2014/main" id="{28E66912-ACE9-4007-9A2B-050DC9408A2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755389" y="2688098"/>
            <a:ext cx="1726129" cy="176047"/>
          </a:xfrm>
          <a:prstGeom prst="rect">
            <a:avLst/>
          </a:prstGeo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Descrição do marco</a:t>
            </a:r>
          </a:p>
        </p:txBody>
      </p:sp>
      <p:sp>
        <p:nvSpPr>
          <p:cNvPr id="59" name="Espaço Reservado para Texto 42">
            <a:extLst>
              <a:ext uri="{FF2B5EF4-FFF2-40B4-BE49-F238E27FC236}">
                <a16:creationId xmlns:a16="http://schemas.microsoft.com/office/drawing/2014/main" id="{CC1EC2BE-5D73-4D49-B2F2-4DA2785D6EA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759136" y="2914158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accent1">
                <a:lumMod val="75000"/>
              </a:schemeClr>
            </a:solidFill>
          </a:ln>
        </p:spPr>
        <p:txBody>
          <a:bodyPr lIns="0" tIns="0" rIns="0" bIns="0" rtlCol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T3</a:t>
            </a:r>
          </a:p>
        </p:txBody>
      </p:sp>
      <p:sp>
        <p:nvSpPr>
          <p:cNvPr id="92" name="Espaço Reservado para Texto 7">
            <a:extLst>
              <a:ext uri="{FF2B5EF4-FFF2-40B4-BE49-F238E27FC236}">
                <a16:creationId xmlns:a16="http://schemas.microsoft.com/office/drawing/2014/main" id="{441FE3C4-7737-4EB6-9280-FAD8852FB4B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420978" y="4073394"/>
            <a:ext cx="1726129" cy="204276"/>
          </a:xfrm>
          <a:prstGeom prst="rect">
            <a:avLst/>
          </a:prstGeo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500" b="0" i="0">
                <a:solidFill>
                  <a:srgbClr val="571B6D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TÍTULO DO MARCO</a:t>
            </a:r>
          </a:p>
        </p:txBody>
      </p:sp>
      <p:sp>
        <p:nvSpPr>
          <p:cNvPr id="93" name="Espaço Reservado para Texto 7">
            <a:extLst>
              <a:ext uri="{FF2B5EF4-FFF2-40B4-BE49-F238E27FC236}">
                <a16:creationId xmlns:a16="http://schemas.microsoft.com/office/drawing/2014/main" id="{70EF49EC-F8D8-463F-B786-F2C04C33AEE7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420977" y="4255844"/>
            <a:ext cx="1726129" cy="176047"/>
          </a:xfrm>
          <a:prstGeom prst="rect">
            <a:avLst/>
          </a:prstGeo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Descrição do marco</a:t>
            </a:r>
          </a:p>
        </p:txBody>
      </p:sp>
      <p:sp>
        <p:nvSpPr>
          <p:cNvPr id="56" name="Espaço Reservado para Texto 42">
            <a:extLst>
              <a:ext uri="{FF2B5EF4-FFF2-40B4-BE49-F238E27FC236}">
                <a16:creationId xmlns:a16="http://schemas.microsoft.com/office/drawing/2014/main" id="{997AC0B1-99FC-455E-A896-3C370BB38C5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14968" y="2914158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tx2"/>
            </a:solidFill>
          </a:ln>
        </p:spPr>
        <p:txBody>
          <a:bodyPr lIns="0" tIns="0" rIns="0" bIns="0" rtlCol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T4</a:t>
            </a:r>
          </a:p>
        </p:txBody>
      </p:sp>
      <p:sp>
        <p:nvSpPr>
          <p:cNvPr id="88" name="Espaço Reservado para Texto 7">
            <a:extLst>
              <a:ext uri="{FF2B5EF4-FFF2-40B4-BE49-F238E27FC236}">
                <a16:creationId xmlns:a16="http://schemas.microsoft.com/office/drawing/2014/main" id="{D66EAED5-741C-44D6-840F-C90C1AF74A2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071198" y="2505648"/>
            <a:ext cx="1726129" cy="204276"/>
          </a:xfrm>
          <a:prstGeom prst="rect">
            <a:avLst/>
          </a:prstGeo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500" b="0" i="0">
                <a:solidFill>
                  <a:srgbClr val="6F0066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TÍTULO DO MARCO</a:t>
            </a:r>
          </a:p>
        </p:txBody>
      </p:sp>
      <p:sp>
        <p:nvSpPr>
          <p:cNvPr id="89" name="Espaço Reservado para Texto 7">
            <a:extLst>
              <a:ext uri="{FF2B5EF4-FFF2-40B4-BE49-F238E27FC236}">
                <a16:creationId xmlns:a16="http://schemas.microsoft.com/office/drawing/2014/main" id="{7887B0FE-2AB8-455F-8EC7-C8F31FEA27C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071197" y="2688098"/>
            <a:ext cx="1726129" cy="176047"/>
          </a:xfrm>
          <a:prstGeom prst="rect">
            <a:avLst/>
          </a:prstGeo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Descrição do marco</a:t>
            </a:r>
          </a:p>
        </p:txBody>
      </p:sp>
      <p:sp>
        <p:nvSpPr>
          <p:cNvPr id="75" name="Espaço Reservado para Texto 42">
            <a:extLst>
              <a:ext uri="{FF2B5EF4-FFF2-40B4-BE49-F238E27FC236}">
                <a16:creationId xmlns:a16="http://schemas.microsoft.com/office/drawing/2014/main" id="{6F1AC56E-6618-4728-A6EA-8B021EB6BCF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188092" y="3979528"/>
            <a:ext cx="1044000" cy="1044000"/>
          </a:xfrm>
          <a:prstGeom prst="ellipse">
            <a:avLst/>
          </a:prstGeom>
          <a:solidFill>
            <a:schemeClr val="tx2"/>
          </a:solidFill>
          <a:ln w="72390">
            <a:solidFill>
              <a:schemeClr val="bg1"/>
            </a:solidFill>
          </a:ln>
        </p:spPr>
        <p:txBody>
          <a:bodyPr lIns="0" tIns="0" rIns="0" bIns="0" rtlCol="0" anchor="ctr" anchorCtr="0">
            <a:normAutofit/>
          </a:bodyPr>
          <a:lstStyle>
            <a:lvl1pPr marL="0" indent="0" algn="ctr">
              <a:buNone/>
              <a:defRPr lang="ru-RU" sz="22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pt-BR" noProof="0"/>
              <a:t>20XX</a:t>
            </a:r>
          </a:p>
        </p:txBody>
      </p:sp>
      <p:sp>
        <p:nvSpPr>
          <p:cNvPr id="60" name="Espaço Reservado para Texto 42">
            <a:extLst>
              <a:ext uri="{FF2B5EF4-FFF2-40B4-BE49-F238E27FC236}">
                <a16:creationId xmlns:a16="http://schemas.microsoft.com/office/drawing/2014/main" id="{DB4C9C65-90B1-4A40-BB7B-DE799076D1B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14968" y="4970360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tx2"/>
            </a:solidFill>
          </a:ln>
        </p:spPr>
        <p:txBody>
          <a:bodyPr lIns="0" tIns="0" rIns="0" bIns="0" rtlCol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T1</a:t>
            </a:r>
          </a:p>
        </p:txBody>
      </p:sp>
      <p:sp>
        <p:nvSpPr>
          <p:cNvPr id="96" name="Espaço Reservado para Texto 7">
            <a:extLst>
              <a:ext uri="{FF2B5EF4-FFF2-40B4-BE49-F238E27FC236}">
                <a16:creationId xmlns:a16="http://schemas.microsoft.com/office/drawing/2014/main" id="{E9ED50CB-058A-4C6B-A8E2-0536EC0E40DA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075657" y="4567759"/>
            <a:ext cx="1726129" cy="204276"/>
          </a:xfrm>
          <a:prstGeom prst="rect">
            <a:avLst/>
          </a:prstGeo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5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TÍTULO DO MARCO</a:t>
            </a:r>
          </a:p>
        </p:txBody>
      </p:sp>
      <p:sp>
        <p:nvSpPr>
          <p:cNvPr id="97" name="Espaço Reservado para Texto 7">
            <a:extLst>
              <a:ext uri="{FF2B5EF4-FFF2-40B4-BE49-F238E27FC236}">
                <a16:creationId xmlns:a16="http://schemas.microsoft.com/office/drawing/2014/main" id="{04D14365-5F59-4F4F-B237-26A11A2DDDD1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075656" y="4750209"/>
            <a:ext cx="1726129" cy="176047"/>
          </a:xfrm>
          <a:prstGeom prst="rect">
            <a:avLst/>
          </a:prstGeo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Descrição do marco</a:t>
            </a:r>
          </a:p>
        </p:txBody>
      </p:sp>
      <p:sp>
        <p:nvSpPr>
          <p:cNvPr id="63" name="Espaço Reservado para Texto 42">
            <a:extLst>
              <a:ext uri="{FF2B5EF4-FFF2-40B4-BE49-F238E27FC236}">
                <a16:creationId xmlns:a16="http://schemas.microsoft.com/office/drawing/2014/main" id="{CFA7DBCF-F797-4B29-8C96-7AC1602BBC8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759136" y="4970360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accent3"/>
            </a:solidFill>
          </a:ln>
        </p:spPr>
        <p:txBody>
          <a:bodyPr lIns="0" tIns="0" rIns="0" bIns="0" rtlCol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T2</a:t>
            </a:r>
          </a:p>
        </p:txBody>
      </p:sp>
      <p:sp>
        <p:nvSpPr>
          <p:cNvPr id="100" name="Espaço Reservado para Texto 7">
            <a:extLst>
              <a:ext uri="{FF2B5EF4-FFF2-40B4-BE49-F238E27FC236}">
                <a16:creationId xmlns:a16="http://schemas.microsoft.com/office/drawing/2014/main" id="{07524528-CBB1-40C1-A6F2-855A4D99478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423464" y="6121335"/>
            <a:ext cx="1726129" cy="204276"/>
          </a:xfrm>
          <a:prstGeom prst="rect">
            <a:avLst/>
          </a:prstGeo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500" b="0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TÍTULO DO MARCO</a:t>
            </a:r>
          </a:p>
        </p:txBody>
      </p:sp>
      <p:sp>
        <p:nvSpPr>
          <p:cNvPr id="101" name="Espaço Reservado para Texto 7">
            <a:extLst>
              <a:ext uri="{FF2B5EF4-FFF2-40B4-BE49-F238E27FC236}">
                <a16:creationId xmlns:a16="http://schemas.microsoft.com/office/drawing/2014/main" id="{41F799BD-659E-472B-98A7-7C06C2F7458C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423463" y="6303785"/>
            <a:ext cx="1726129" cy="176047"/>
          </a:xfrm>
          <a:prstGeom prst="rect">
            <a:avLst/>
          </a:prstGeo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Descrição do marco</a:t>
            </a:r>
          </a:p>
        </p:txBody>
      </p:sp>
      <p:sp>
        <p:nvSpPr>
          <p:cNvPr id="62" name="Espaço Reservado para Texto 42">
            <a:extLst>
              <a:ext uri="{FF2B5EF4-FFF2-40B4-BE49-F238E27FC236}">
                <a16:creationId xmlns:a16="http://schemas.microsoft.com/office/drawing/2014/main" id="{113ADCA9-C0A6-4FAB-A09E-4DECBD41D73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103304" y="4970360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accent4"/>
            </a:solidFill>
          </a:ln>
        </p:spPr>
        <p:txBody>
          <a:bodyPr lIns="0" tIns="0" rIns="0" bIns="0" rtlCol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T3</a:t>
            </a:r>
          </a:p>
        </p:txBody>
      </p:sp>
      <p:sp>
        <p:nvSpPr>
          <p:cNvPr id="98" name="Espaço Reservado para Texto 7">
            <a:extLst>
              <a:ext uri="{FF2B5EF4-FFF2-40B4-BE49-F238E27FC236}">
                <a16:creationId xmlns:a16="http://schemas.microsoft.com/office/drawing/2014/main" id="{3EC66011-3B65-49CC-8886-E2CCFBFFABD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759849" y="4567759"/>
            <a:ext cx="1726129" cy="204276"/>
          </a:xfrm>
          <a:prstGeom prst="rect">
            <a:avLst/>
          </a:prstGeo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500" b="0" i="0">
                <a:solidFill>
                  <a:srgbClr val="E8611D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TÍTULO DO MARCO</a:t>
            </a:r>
          </a:p>
        </p:txBody>
      </p:sp>
      <p:sp>
        <p:nvSpPr>
          <p:cNvPr id="99" name="Espaço Reservado para Texto 7">
            <a:extLst>
              <a:ext uri="{FF2B5EF4-FFF2-40B4-BE49-F238E27FC236}">
                <a16:creationId xmlns:a16="http://schemas.microsoft.com/office/drawing/2014/main" id="{3B2B5959-E5CC-42A7-B797-463098BE629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759848" y="4750209"/>
            <a:ext cx="1726129" cy="176047"/>
          </a:xfrm>
          <a:prstGeom prst="rect">
            <a:avLst/>
          </a:prstGeo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Descrição do marco</a:t>
            </a:r>
          </a:p>
        </p:txBody>
      </p:sp>
      <p:sp>
        <p:nvSpPr>
          <p:cNvPr id="61" name="Espaço Reservado para Texto 42">
            <a:extLst>
              <a:ext uri="{FF2B5EF4-FFF2-40B4-BE49-F238E27FC236}">
                <a16:creationId xmlns:a16="http://schemas.microsoft.com/office/drawing/2014/main" id="{91E8A179-36A3-4D0A-96E7-689F93F9B8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447472" y="4970360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accent5"/>
            </a:solidFill>
          </a:ln>
        </p:spPr>
        <p:txBody>
          <a:bodyPr lIns="0" tIns="0" rIns="0" bIns="0" rtlCol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T4</a:t>
            </a:r>
          </a:p>
        </p:txBody>
      </p:sp>
      <p:sp>
        <p:nvSpPr>
          <p:cNvPr id="102" name="Espaço Reservado para Texto 7">
            <a:extLst>
              <a:ext uri="{FF2B5EF4-FFF2-40B4-BE49-F238E27FC236}">
                <a16:creationId xmlns:a16="http://schemas.microsoft.com/office/drawing/2014/main" id="{9FDC66A0-D1C5-4C83-BBEE-D079881FADA3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107656" y="6121335"/>
            <a:ext cx="1726129" cy="204276"/>
          </a:xfrm>
          <a:prstGeom prst="rect">
            <a:avLst/>
          </a:prstGeo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500" b="0" i="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TÍTULO DO MARCO</a:t>
            </a:r>
          </a:p>
        </p:txBody>
      </p:sp>
      <p:sp>
        <p:nvSpPr>
          <p:cNvPr id="103" name="Espaço Reservado para Texto 7">
            <a:extLst>
              <a:ext uri="{FF2B5EF4-FFF2-40B4-BE49-F238E27FC236}">
                <a16:creationId xmlns:a16="http://schemas.microsoft.com/office/drawing/2014/main" id="{E4E5E736-BFFC-4245-916F-586110128844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107655" y="6303785"/>
            <a:ext cx="1726129" cy="176047"/>
          </a:xfrm>
          <a:prstGeom prst="rect">
            <a:avLst/>
          </a:prstGeo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Descrição do marco</a:t>
            </a:r>
          </a:p>
        </p:txBody>
      </p:sp>
      <p:sp>
        <p:nvSpPr>
          <p:cNvPr id="110" name="Espaço Reservado para Texto 42">
            <a:extLst>
              <a:ext uri="{FF2B5EF4-FFF2-40B4-BE49-F238E27FC236}">
                <a16:creationId xmlns:a16="http://schemas.microsoft.com/office/drawing/2014/main" id="{74922A2C-30D3-4ED0-8443-C57494EB4287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293432" y="4973439"/>
            <a:ext cx="1044000" cy="1044000"/>
          </a:xfrm>
          <a:prstGeom prst="ellipse">
            <a:avLst/>
          </a:prstGeom>
          <a:solidFill>
            <a:schemeClr val="accent5"/>
          </a:solidFill>
          <a:ln w="72390">
            <a:solidFill>
              <a:schemeClr val="bg1"/>
            </a:solidFill>
          </a:ln>
        </p:spPr>
        <p:txBody>
          <a:bodyPr lIns="0" tIns="0" rIns="0" bIns="0" rtlCol="0" anchor="ctr" anchorCtr="0">
            <a:normAutofit/>
          </a:bodyPr>
          <a:lstStyle>
            <a:lvl1pPr marL="0" indent="0" algn="ctr">
              <a:buNone/>
              <a:defRPr lang="ru-RU" sz="2200" kern="1200" dirty="0">
                <a:solidFill>
                  <a:srgbClr val="454D55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pt-BR" noProof="0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53E081-530B-464A-B47C-C858A60EB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005888" y="392469"/>
            <a:ext cx="2743200" cy="17671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0373A1-F9A6-4E7C-A04F-22454F3A60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05888" y="550858"/>
            <a:ext cx="2743200" cy="176716"/>
          </a:xfrm>
          <a:prstGeom prst="rect">
            <a:avLst/>
          </a:prstGeom>
        </p:spPr>
        <p:txBody>
          <a:bodyPr rtlCol="0"/>
          <a:lstStyle/>
          <a:p>
            <a:pPr rtl="0"/>
            <a:fld id="{19E0181C-26E3-45C7-B40A-FF7274FBD8A3}" type="datetime1">
              <a:rPr lang="pt-BR" noProof="0" smtClean="0"/>
              <a:t>19/03/2021</a:t>
            </a:fld>
            <a:endParaRPr lang="pt-BR" noProof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B09BF57F-FEA7-4D09-AA29-F32AA5577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2913" y="392470"/>
            <a:ext cx="395287" cy="176715"/>
          </a:xfrm>
          <a:prstGeom prst="rect">
            <a:avLst/>
          </a:prstGeom>
        </p:spPr>
        <p:txBody>
          <a:bodyPr rtlCol="0"/>
          <a:lstStyle/>
          <a:p>
            <a:pPr rtl="0"/>
            <a:fld id="{93C1428B-5ACF-4E79-A091-05E2328DA75D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797236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845235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7997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8" r:id="rId7"/>
    <p:sldLayoutId id="2147483651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4062" y="0"/>
            <a:ext cx="108275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>
                    <a:lumMod val="85000"/>
                  </a:schemeClr>
                </a:solidFill>
              </a:rPr>
              <a:t>Visão geral do processo de projeto de banco de dados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A30FBE5-16BA-4EEA-9615-73724C503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41" y="1206209"/>
            <a:ext cx="4693699" cy="319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891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85048" y="0"/>
            <a:ext cx="57855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>
                    <a:lumMod val="75000"/>
                  </a:schemeClr>
                </a:solidFill>
              </a:rPr>
              <a:t>Padrões em banco de Dados</a:t>
            </a:r>
          </a:p>
        </p:txBody>
      </p:sp>
      <p:sp>
        <p:nvSpPr>
          <p:cNvPr id="4" name="Retângulo 3"/>
          <p:cNvSpPr/>
          <p:nvPr/>
        </p:nvSpPr>
        <p:spPr>
          <a:xfrm>
            <a:off x="0" y="797510"/>
            <a:ext cx="112903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Não é aconselhável simplesmente transcrever os nomes de atributos para nomes de colunas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Nomes de colunas serão referenciados frequentemente em programas e outras formas de texto em computador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Para diminuir o trabalho de programadores é conveniente manter os nomes de colunas curtos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Em um  SGBD relacional, o nome de uma coluna não pode conter espaços em branco</a:t>
            </a:r>
          </a:p>
          <a:p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858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379" y="1015628"/>
            <a:ext cx="7468642" cy="533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150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126" y="866417"/>
            <a:ext cx="7687748" cy="512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753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389" y="833075"/>
            <a:ext cx="7497221" cy="51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939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652" y="809259"/>
            <a:ext cx="8030696" cy="523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959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310" y="799733"/>
            <a:ext cx="8097380" cy="525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894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047" y="833075"/>
            <a:ext cx="7925906" cy="51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307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678" y="852128"/>
            <a:ext cx="8192643" cy="515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212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257" y="918812"/>
            <a:ext cx="8135485" cy="502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3604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178" y="999786"/>
            <a:ext cx="8011643" cy="48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073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B0071BC-3794-445D-8DFC-4FC37458AC4F}"/>
              </a:ext>
            </a:extLst>
          </p:cNvPr>
          <p:cNvSpPr txBox="1"/>
          <p:nvPr/>
        </p:nvSpPr>
        <p:spPr>
          <a:xfrm>
            <a:off x="276900" y="-3948"/>
            <a:ext cx="3098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>
                    <a:lumMod val="85000"/>
                  </a:schemeClr>
                </a:solidFill>
              </a:rPr>
              <a:t>Ideias Centrais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38FF90D-43FE-47B7-A825-AD6148DF0592}"/>
              </a:ext>
            </a:extLst>
          </p:cNvPr>
          <p:cNvSpPr txBox="1"/>
          <p:nvPr/>
        </p:nvSpPr>
        <p:spPr>
          <a:xfrm>
            <a:off x="180000" y="1080000"/>
            <a:ext cx="1297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Tabela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9DA33FD-7ACF-4B92-BD24-CE1A9CB3D948}"/>
              </a:ext>
            </a:extLst>
          </p:cNvPr>
          <p:cNvSpPr txBox="1"/>
          <p:nvPr/>
        </p:nvSpPr>
        <p:spPr>
          <a:xfrm>
            <a:off x="180000" y="1800000"/>
            <a:ext cx="1143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Linha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2313CDA-7A03-4FCE-A610-B26FD1E92227}"/>
              </a:ext>
            </a:extLst>
          </p:cNvPr>
          <p:cNvSpPr txBox="1"/>
          <p:nvPr/>
        </p:nvSpPr>
        <p:spPr>
          <a:xfrm>
            <a:off x="180000" y="2520000"/>
            <a:ext cx="1402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Coluna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1A0C5E1-5D78-4ED3-B0BE-06A7FDE5C4C9}"/>
              </a:ext>
            </a:extLst>
          </p:cNvPr>
          <p:cNvSpPr txBox="1"/>
          <p:nvPr/>
        </p:nvSpPr>
        <p:spPr>
          <a:xfrm>
            <a:off x="180000" y="3240000"/>
            <a:ext cx="29626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Relacionamento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AB2D4D9-9525-418E-91F0-4BEB33F2D2CE}"/>
              </a:ext>
            </a:extLst>
          </p:cNvPr>
          <p:cNvSpPr txBox="1"/>
          <p:nvPr/>
        </p:nvSpPr>
        <p:spPr>
          <a:xfrm>
            <a:off x="180000" y="3960000"/>
            <a:ext cx="1265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Chave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F05B588-9B1D-4F55-B9EF-1B6F54196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055" y="587349"/>
            <a:ext cx="7909444" cy="219991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8E01690-DFC0-45B3-BA8F-00D9E3928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5055" y="3022711"/>
            <a:ext cx="7909444" cy="2096061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10E11F94-A54C-4001-99F1-F560A2BF343E}"/>
              </a:ext>
            </a:extLst>
          </p:cNvPr>
          <p:cNvSpPr txBox="1"/>
          <p:nvPr/>
        </p:nvSpPr>
        <p:spPr>
          <a:xfrm>
            <a:off x="180000" y="4680000"/>
            <a:ext cx="20249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Restrições</a:t>
            </a:r>
          </a:p>
        </p:txBody>
      </p:sp>
    </p:spTree>
    <p:extLst>
      <p:ext uri="{BB962C8B-B14F-4D97-AF65-F5344CB8AC3E}">
        <p14:creationId xmlns:p14="http://schemas.microsoft.com/office/powerpoint/2010/main" val="1679294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591695" y="-19936"/>
            <a:ext cx="36663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>
                    <a:lumMod val="75000"/>
                  </a:schemeClr>
                </a:solidFill>
              </a:rPr>
              <a:t>Conceitos Iniciais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19269" y="564839"/>
            <a:ext cx="8468985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004EA3"/>
                </a:solidFill>
              </a:rPr>
              <a:t>Relação(tabelas)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/>
              <a:t>Composta de </a:t>
            </a:r>
            <a:r>
              <a:rPr lang="pt-BR" sz="2400" dirty="0" err="1"/>
              <a:t>tuplas</a:t>
            </a:r>
            <a:r>
              <a:rPr lang="pt-BR" sz="2400" dirty="0"/>
              <a:t> (linhas) e atributos(colunas)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/>
              <a:t>Não há ordenação de </a:t>
            </a:r>
            <a:r>
              <a:rPr lang="pt-BR" sz="2400" dirty="0" err="1"/>
              <a:t>tuplas</a:t>
            </a:r>
            <a:endParaRPr lang="pt-B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/>
              <a:t>A mesma </a:t>
            </a:r>
            <a:r>
              <a:rPr lang="pt-BR" sz="2400" dirty="0" err="1"/>
              <a:t>tupla</a:t>
            </a:r>
            <a:r>
              <a:rPr lang="pt-BR" sz="2400" dirty="0"/>
              <a:t> não aparece múltiplas vezes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400" dirty="0"/>
          </a:p>
          <a:p>
            <a:r>
              <a:rPr lang="pt-BR" sz="2800" b="1" dirty="0" err="1">
                <a:solidFill>
                  <a:srgbClr val="004EA3"/>
                </a:solidFill>
              </a:rPr>
              <a:t>Tupla</a:t>
            </a:r>
            <a:r>
              <a:rPr lang="pt-BR" sz="2800" b="1" dirty="0">
                <a:solidFill>
                  <a:srgbClr val="004EA3"/>
                </a:solidFill>
              </a:rPr>
              <a:t> ou linha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/>
              <a:t>Composta por uma série de campos (atributos)</a:t>
            </a:r>
          </a:p>
          <a:p>
            <a:endParaRPr lang="pt-BR" sz="2400" dirty="0"/>
          </a:p>
          <a:p>
            <a:r>
              <a:rPr lang="pt-BR" sz="2800" b="1" dirty="0">
                <a:solidFill>
                  <a:srgbClr val="004EA3"/>
                </a:solidFill>
              </a:rPr>
              <a:t>Atributo ou coluna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/>
              <a:t>O conjunto de todos os campos formam um coluna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/>
              <a:t>Os valores </a:t>
            </a:r>
            <a:r>
              <a:rPr lang="pt-BR" sz="2400" dirty="0" err="1"/>
              <a:t>ddos</a:t>
            </a:r>
            <a:r>
              <a:rPr lang="pt-BR" sz="2400" dirty="0"/>
              <a:t> campos são atômicos e </a:t>
            </a:r>
            <a:r>
              <a:rPr lang="pt-BR" sz="2400" dirty="0" err="1"/>
              <a:t>monovalorados</a:t>
            </a:r>
            <a:r>
              <a:rPr lang="pt-BR" sz="24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400" dirty="0"/>
          </a:p>
          <a:p>
            <a:r>
              <a:rPr lang="pt-BR" sz="2800" b="1" dirty="0">
                <a:solidFill>
                  <a:srgbClr val="004EA3"/>
                </a:solidFill>
              </a:rPr>
              <a:t>Domínio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/>
              <a:t>Conjunto de valores atômicos.</a:t>
            </a:r>
          </a:p>
        </p:txBody>
      </p:sp>
    </p:spTree>
    <p:extLst>
      <p:ext uri="{BB962C8B-B14F-4D97-AF65-F5344CB8AC3E}">
        <p14:creationId xmlns:p14="http://schemas.microsoft.com/office/powerpoint/2010/main" val="722720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974148" y="-32192"/>
            <a:ext cx="1641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>
                    <a:lumMod val="75000"/>
                  </a:schemeClr>
                </a:solidFill>
              </a:rPr>
              <a:t>Chaves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38689" y="564105"/>
            <a:ext cx="1148250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004EA3"/>
                </a:solidFill>
              </a:rPr>
              <a:t>Chave Primária</a:t>
            </a:r>
          </a:p>
          <a:p>
            <a:r>
              <a:rPr lang="pt-BR" sz="2400" dirty="0"/>
              <a:t>	Coluna ou colunas cujos valores diferenciam uma linha das demais </a:t>
            </a:r>
          </a:p>
          <a:p>
            <a:r>
              <a:rPr lang="pt-BR" sz="2400" dirty="0"/>
              <a:t>para todos os possíveis valores de uma tabela.</a:t>
            </a:r>
          </a:p>
          <a:p>
            <a:endParaRPr lang="pt-BR" sz="2400" dirty="0"/>
          </a:p>
          <a:p>
            <a:r>
              <a:rPr lang="pt-BR" sz="2400" b="1" dirty="0">
                <a:solidFill>
                  <a:srgbClr val="004EA3"/>
                </a:solidFill>
              </a:rPr>
              <a:t>Chave Estrangeira</a:t>
            </a:r>
          </a:p>
          <a:p>
            <a:r>
              <a:rPr lang="pt-BR" sz="2400" dirty="0"/>
              <a:t>	Coluna ou colunas de uma tabela cujo valores devem obrigatoriamente</a:t>
            </a:r>
          </a:p>
          <a:p>
            <a:r>
              <a:rPr lang="pt-BR" sz="2400" dirty="0"/>
              <a:t>aparecer na chave primária de uma tabela.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r>
              <a:rPr lang="pt-BR" sz="2400" b="1" dirty="0">
                <a:solidFill>
                  <a:srgbClr val="004EA3"/>
                </a:solidFill>
              </a:rPr>
              <a:t>Chave Candidata</a:t>
            </a:r>
          </a:p>
          <a:p>
            <a:r>
              <a:rPr lang="pt-BR" sz="2400" dirty="0"/>
              <a:t>	Quando uma relação apresenta mais de uma chave, cada uma delas é chamada de chave candidata.</a:t>
            </a:r>
          </a:p>
          <a:p>
            <a:endParaRPr lang="pt-BR" sz="2400" dirty="0"/>
          </a:p>
          <a:p>
            <a:r>
              <a:rPr lang="pt-BR" sz="2400" b="1" dirty="0">
                <a:solidFill>
                  <a:srgbClr val="004EA3"/>
                </a:solidFill>
              </a:rPr>
              <a:t>Chave Alternativa</a:t>
            </a:r>
          </a:p>
          <a:p>
            <a:r>
              <a:rPr lang="pt-BR" sz="2400" dirty="0"/>
              <a:t>	Chave candidata que não é primária</a:t>
            </a:r>
          </a:p>
        </p:txBody>
      </p:sp>
    </p:spTree>
    <p:extLst>
      <p:ext uri="{BB962C8B-B14F-4D97-AF65-F5344CB8AC3E}">
        <p14:creationId xmlns:p14="http://schemas.microsoft.com/office/powerpoint/2010/main" val="3718113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E60507C7-545F-4E09-919F-97C447CB83AF}"/>
              </a:ext>
            </a:extLst>
          </p:cNvPr>
          <p:cNvSpPr txBox="1"/>
          <p:nvPr/>
        </p:nvSpPr>
        <p:spPr>
          <a:xfrm>
            <a:off x="3153660" y="-36562"/>
            <a:ext cx="5192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>
                    <a:lumMod val="75000"/>
                  </a:schemeClr>
                </a:solidFill>
              </a:rPr>
              <a:t>Restrições de Integridade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D7F3D3B-3534-4B9A-9D8D-479DE346BB26}"/>
              </a:ext>
            </a:extLst>
          </p:cNvPr>
          <p:cNvSpPr txBox="1"/>
          <p:nvPr/>
        </p:nvSpPr>
        <p:spPr>
          <a:xfrm>
            <a:off x="216226" y="1385915"/>
            <a:ext cx="1106731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Restrições de Integridade de :</a:t>
            </a:r>
          </a:p>
          <a:p>
            <a:endParaRPr lang="pt-BR" sz="2800" dirty="0"/>
          </a:p>
          <a:p>
            <a:r>
              <a:rPr lang="pt-BR" b="1" dirty="0">
                <a:solidFill>
                  <a:srgbClr val="004EA3"/>
                </a:solidFill>
              </a:rPr>
              <a:t>Domínio</a:t>
            </a:r>
            <a:r>
              <a:rPr lang="pt-BR" dirty="0">
                <a:solidFill>
                  <a:srgbClr val="004EA3"/>
                </a:solidFill>
              </a:rPr>
              <a:t> </a:t>
            </a:r>
            <a:r>
              <a:rPr lang="pt-BR" dirty="0"/>
              <a:t>- </a:t>
            </a:r>
            <a:r>
              <a:rPr lang="pt-BR" altLang="pt-BR" sz="1800" dirty="0"/>
              <a:t>conjunto de valores que um atributo pode assumir(tipo e quantidade, pode ter vazio? Nulo?)</a:t>
            </a:r>
            <a:endParaRPr lang="pt-BR" dirty="0"/>
          </a:p>
          <a:p>
            <a:endParaRPr lang="pt-BR" dirty="0"/>
          </a:p>
          <a:p>
            <a:r>
              <a:rPr lang="pt-BR" b="1" dirty="0">
                <a:solidFill>
                  <a:srgbClr val="004EA3"/>
                </a:solidFill>
              </a:rPr>
              <a:t>Chave Primária </a:t>
            </a:r>
            <a:r>
              <a:rPr lang="pt-BR" dirty="0"/>
              <a:t>- </a:t>
            </a:r>
            <a:r>
              <a:rPr lang="pt-BR" sz="1800" dirty="0"/>
              <a:t>os valores das chaves primária e alternativa devem ser únicos.</a:t>
            </a:r>
          </a:p>
          <a:p>
            <a:endParaRPr lang="pt-BR" dirty="0"/>
          </a:p>
          <a:p>
            <a:r>
              <a:rPr lang="pt-BR" b="1" dirty="0">
                <a:solidFill>
                  <a:srgbClr val="004EA3"/>
                </a:solidFill>
              </a:rPr>
              <a:t>Valores vazios ou nulos </a:t>
            </a:r>
            <a:r>
              <a:rPr lang="pt-BR" dirty="0"/>
              <a:t>- </a:t>
            </a:r>
            <a:r>
              <a:rPr lang="pt-BR" altLang="pt-BR" sz="1800" dirty="0"/>
              <a:t>define se os atributos podem ou não ser vazios</a:t>
            </a:r>
            <a:endParaRPr lang="pt-BR" dirty="0"/>
          </a:p>
          <a:p>
            <a:endParaRPr lang="pt-BR" dirty="0"/>
          </a:p>
          <a:p>
            <a:r>
              <a:rPr lang="pt-BR" b="1" dirty="0">
                <a:solidFill>
                  <a:srgbClr val="004EA3"/>
                </a:solidFill>
              </a:rPr>
              <a:t>Integridade de entidade </a:t>
            </a:r>
            <a:r>
              <a:rPr lang="pt-BR" dirty="0"/>
              <a:t>(</a:t>
            </a:r>
            <a:r>
              <a:rPr lang="pt-BR" sz="1800" dirty="0"/>
              <a:t>chave primária não pode ser vazio</a:t>
            </a:r>
            <a:r>
              <a:rPr lang="pt-BR" dirty="0"/>
              <a:t>)</a:t>
            </a:r>
          </a:p>
          <a:p>
            <a:endParaRPr lang="pt-BR" dirty="0"/>
          </a:p>
          <a:p>
            <a:r>
              <a:rPr lang="pt-BR" b="1" dirty="0">
                <a:solidFill>
                  <a:srgbClr val="004EA3"/>
                </a:solidFill>
              </a:rPr>
              <a:t>Integridade referencial(chave estrangeira) </a:t>
            </a:r>
            <a:r>
              <a:rPr lang="pt-BR" dirty="0"/>
              <a:t>- </a:t>
            </a:r>
            <a:r>
              <a:rPr lang="pt-BR" sz="1800" dirty="0"/>
              <a:t>os campos que aparecem na chave estrangeira </a:t>
            </a:r>
          </a:p>
          <a:p>
            <a:r>
              <a:rPr lang="pt-BR" sz="1800" dirty="0"/>
              <a:t>devem aparecer na chave primaria da tabela referenciada.</a:t>
            </a:r>
          </a:p>
          <a:p>
            <a:endParaRPr lang="pt-BR" dirty="0"/>
          </a:p>
          <a:p>
            <a:r>
              <a:rPr lang="pt-BR" b="1" dirty="0">
                <a:solidFill>
                  <a:srgbClr val="004EA3"/>
                </a:solidFill>
              </a:rPr>
              <a:t>Integridade Semântica </a:t>
            </a:r>
            <a:r>
              <a:rPr lang="pt-BR" dirty="0">
                <a:solidFill>
                  <a:srgbClr val="004EA3"/>
                </a:solidFill>
              </a:rPr>
              <a:t>- </a:t>
            </a:r>
            <a:r>
              <a:rPr lang="pt-BR" altLang="pt-BR" sz="1800" dirty="0"/>
              <a:t>Especificada através de regras sobre o esquema do banco de dados (R</a:t>
            </a:r>
            <a:r>
              <a:rPr lang="pt-BR" dirty="0"/>
              <a:t>egras de negócio )</a:t>
            </a:r>
            <a:endParaRPr lang="pt-BR" altLang="pt-BR" sz="1800" dirty="0"/>
          </a:p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88B037B-6AC5-4CF6-88EA-EECF28A9800B}"/>
              </a:ext>
            </a:extLst>
          </p:cNvPr>
          <p:cNvSpPr txBox="1"/>
          <p:nvPr/>
        </p:nvSpPr>
        <p:spPr>
          <a:xfrm>
            <a:off x="0" y="720000"/>
            <a:ext cx="1106731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1800" dirty="0"/>
              <a:t>Uma restrição de integridade é uma regra, um mecanismo que deve  ser oferecido pelo SGBD</a:t>
            </a:r>
          </a:p>
        </p:txBody>
      </p:sp>
    </p:spTree>
    <p:extLst>
      <p:ext uri="{BB962C8B-B14F-4D97-AF65-F5344CB8AC3E}">
        <p14:creationId xmlns:p14="http://schemas.microsoft.com/office/powerpoint/2010/main" val="1735898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615248" y="-32192"/>
            <a:ext cx="5246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>
                    <a:lumMod val="75000"/>
                  </a:schemeClr>
                </a:solidFill>
              </a:rPr>
              <a:t>Restrições de Atualização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19975" y="940614"/>
            <a:ext cx="1118356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600" dirty="0"/>
              <a:t>As operações de atualização são as seguintes: </a:t>
            </a:r>
          </a:p>
          <a:p>
            <a:pPr algn="just"/>
            <a:endParaRPr lang="pt-BR" sz="2600" dirty="0"/>
          </a:p>
          <a:p>
            <a:pPr algn="just"/>
            <a:r>
              <a:rPr lang="pt-BR" sz="2600" b="1" dirty="0">
                <a:solidFill>
                  <a:srgbClr val="004EA3"/>
                </a:solidFill>
              </a:rPr>
              <a:t>Inserção;</a:t>
            </a:r>
          </a:p>
          <a:p>
            <a:pPr algn="just"/>
            <a:r>
              <a:rPr lang="pt-BR" sz="2600" b="1" dirty="0">
                <a:solidFill>
                  <a:srgbClr val="004EA3"/>
                </a:solidFill>
              </a:rPr>
              <a:t>Exclusão;</a:t>
            </a:r>
            <a:r>
              <a:rPr lang="pt-BR" sz="2600" dirty="0"/>
              <a:t>  </a:t>
            </a:r>
          </a:p>
          <a:p>
            <a:pPr algn="just"/>
            <a:r>
              <a:rPr lang="pt-BR" sz="2600" b="1" dirty="0">
                <a:solidFill>
                  <a:srgbClr val="004EA3"/>
                </a:solidFill>
              </a:rPr>
              <a:t>Modificação</a:t>
            </a:r>
            <a:r>
              <a:rPr lang="pt-BR" sz="2600" dirty="0"/>
              <a:t>. </a:t>
            </a:r>
          </a:p>
          <a:p>
            <a:pPr algn="just"/>
            <a:endParaRPr lang="pt-BR" sz="2600" dirty="0"/>
          </a:p>
          <a:p>
            <a:pPr algn="just"/>
            <a:r>
              <a:rPr lang="pt-BR" sz="2600" dirty="0"/>
              <a:t>Todas as operações devem garantir as restrições de integridade definidas.</a:t>
            </a:r>
          </a:p>
        </p:txBody>
      </p:sp>
    </p:spTree>
    <p:extLst>
      <p:ext uri="{BB962C8B-B14F-4D97-AF65-F5344CB8AC3E}">
        <p14:creationId xmlns:p14="http://schemas.microsoft.com/office/powerpoint/2010/main" val="1691965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0" y="1439999"/>
            <a:ext cx="11116734" cy="2178689"/>
          </a:xfrm>
        </p:spPr>
        <p:txBody>
          <a:bodyPr/>
          <a:lstStyle/>
          <a:p>
            <a:r>
              <a:rPr lang="pt-BR" b="1" dirty="0">
                <a:solidFill>
                  <a:srgbClr val="004EA3"/>
                </a:solidFill>
              </a:rPr>
              <a:t>Operação de Inserção</a:t>
            </a:r>
          </a:p>
          <a:p>
            <a:pPr lvl="1"/>
            <a:r>
              <a:rPr lang="pt-BR" dirty="0"/>
              <a:t>Restrição de domínio: valor fora do domínio</a:t>
            </a:r>
          </a:p>
          <a:p>
            <a:pPr lvl="1"/>
            <a:r>
              <a:rPr lang="pt-BR" dirty="0"/>
              <a:t>Restrição de chaves: valor já existe</a:t>
            </a:r>
          </a:p>
          <a:p>
            <a:pPr lvl="1"/>
            <a:r>
              <a:rPr lang="pt-BR" dirty="0"/>
              <a:t>Restrição de integridade de entidade: (parte) chave primária </a:t>
            </a:r>
            <a:r>
              <a:rPr lang="pt-BR" dirty="0" err="1"/>
              <a:t>null</a:t>
            </a:r>
            <a:endParaRPr lang="pt-BR" dirty="0"/>
          </a:p>
          <a:p>
            <a:pPr lvl="1"/>
            <a:r>
              <a:rPr lang="pt-BR" dirty="0"/>
              <a:t>Restrição de integridade referencial: chave estrangeira -&gt; </a:t>
            </a:r>
            <a:r>
              <a:rPr lang="pt-BR" dirty="0" err="1"/>
              <a:t>tupla</a:t>
            </a:r>
            <a:r>
              <a:rPr lang="pt-BR" dirty="0"/>
              <a:t> inexistente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CB14C922-411D-4D4A-AAB3-7566EC5F388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777066" y="-1"/>
            <a:ext cx="780662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>
                    <a:lumMod val="75000"/>
                  </a:schemeClr>
                </a:solidFill>
              </a:rPr>
              <a:t>Restrições de Atualização - Inserção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2E2A8B7-8680-4B6D-A324-A231F65C3682}"/>
              </a:ext>
            </a:extLst>
          </p:cNvPr>
          <p:cNvSpPr txBox="1"/>
          <p:nvPr/>
        </p:nvSpPr>
        <p:spPr>
          <a:xfrm>
            <a:off x="0" y="545460"/>
            <a:ext cx="8038716" cy="46166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Restrições de integridade não podem ser violadas</a:t>
            </a:r>
          </a:p>
        </p:txBody>
      </p:sp>
    </p:spTree>
    <p:extLst>
      <p:ext uri="{BB962C8B-B14F-4D97-AF65-F5344CB8AC3E}">
        <p14:creationId xmlns:p14="http://schemas.microsoft.com/office/powerpoint/2010/main" val="2197516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0" y="1440000"/>
            <a:ext cx="11616267" cy="2718261"/>
          </a:xfrm>
        </p:spPr>
        <p:txBody>
          <a:bodyPr/>
          <a:lstStyle/>
          <a:p>
            <a:r>
              <a:rPr lang="pt-BR" b="1" dirty="0">
                <a:solidFill>
                  <a:srgbClr val="004EA3"/>
                </a:solidFill>
              </a:rPr>
              <a:t>Operação de Modificação</a:t>
            </a:r>
          </a:p>
          <a:p>
            <a:endParaRPr lang="pt-BR" b="1" dirty="0">
              <a:solidFill>
                <a:srgbClr val="004EA3"/>
              </a:solidFill>
            </a:endParaRPr>
          </a:p>
          <a:p>
            <a:pPr lvl="1"/>
            <a:r>
              <a:rPr lang="pt-BR" dirty="0"/>
              <a:t>Modificar o valor de um atributo que não é chave primária ou estrangeira não causa problemas (se o valor for do domínio; e se for </a:t>
            </a:r>
            <a:r>
              <a:rPr lang="pt-BR" dirty="0" err="1"/>
              <a:t>null</a:t>
            </a:r>
            <a:r>
              <a:rPr lang="pt-BR" dirty="0"/>
              <a:t>, que tal valor seja permitido)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Modificar a chave primária é igual a excluir uma </a:t>
            </a:r>
            <a:r>
              <a:rPr lang="pt-BR" dirty="0" err="1"/>
              <a:t>tupla</a:t>
            </a:r>
            <a:r>
              <a:rPr lang="pt-BR" dirty="0"/>
              <a:t> e inserir outra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Modificar a chave estrangeira: SGBD deve verificar se o novo valor do atributo referencia </a:t>
            </a:r>
            <a:r>
              <a:rPr lang="pt-BR" dirty="0" err="1"/>
              <a:t>tupla</a:t>
            </a:r>
            <a:r>
              <a:rPr lang="pt-BR" dirty="0"/>
              <a:t> existente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0" y="545792"/>
            <a:ext cx="8038716" cy="46166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Restrições de integridade não podem ser violadas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988A2600-2E37-4CAC-8B74-DA476DF022DF}"/>
              </a:ext>
            </a:extLst>
          </p:cNvPr>
          <p:cNvSpPr txBox="1">
            <a:spLocks/>
          </p:cNvSpPr>
          <p:nvPr/>
        </p:nvSpPr>
        <p:spPr>
          <a:xfrm>
            <a:off x="2777066" y="-1"/>
            <a:ext cx="8322194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>
                <a:solidFill>
                  <a:schemeClr val="bg1">
                    <a:lumMod val="75000"/>
                  </a:schemeClr>
                </a:solidFill>
              </a:rPr>
              <a:t>Restrições de Atualização - Modificação</a:t>
            </a:r>
          </a:p>
        </p:txBody>
      </p:sp>
    </p:spTree>
    <p:extLst>
      <p:ext uri="{BB962C8B-B14F-4D97-AF65-F5344CB8AC3E}">
        <p14:creationId xmlns:p14="http://schemas.microsoft.com/office/powerpoint/2010/main" val="2498089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1440000"/>
            <a:ext cx="1143662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004EA3"/>
                </a:solidFill>
              </a:rPr>
              <a:t>Operação de Exclusão</a:t>
            </a:r>
            <a:r>
              <a:rPr lang="pt-BR" sz="2800" b="1" dirty="0"/>
              <a:t>:</a:t>
            </a:r>
            <a:r>
              <a:rPr lang="pt-BR" sz="2800" dirty="0"/>
              <a:t> exclui </a:t>
            </a:r>
            <a:r>
              <a:rPr lang="pt-BR" sz="2800" dirty="0" err="1"/>
              <a:t>tuplas</a:t>
            </a:r>
            <a:r>
              <a:rPr lang="pt-BR" sz="2800" dirty="0"/>
              <a:t> de uma relação.</a:t>
            </a:r>
          </a:p>
          <a:p>
            <a:endParaRPr lang="pt-BR" sz="2800" dirty="0"/>
          </a:p>
          <a:p>
            <a:pPr algn="just"/>
            <a:r>
              <a:rPr lang="pt-BR" sz="2800" dirty="0"/>
              <a:t>A exclusão pode violar a integridade referencial se a </a:t>
            </a:r>
            <a:r>
              <a:rPr lang="pt-BR" sz="2800" dirty="0" err="1"/>
              <a:t>tupla</a:t>
            </a:r>
            <a:r>
              <a:rPr lang="pt-BR" sz="2800" dirty="0"/>
              <a:t> está sendo excluída é referenciada por uma chave estrangeira de outra </a:t>
            </a:r>
            <a:r>
              <a:rPr lang="pt-BR" sz="2800" dirty="0" err="1"/>
              <a:t>tupla</a:t>
            </a:r>
            <a:r>
              <a:rPr lang="pt-BR" sz="2800" dirty="0"/>
              <a:t>;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Três procedimentos podem ser adotados: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Rejeitar a operação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Excluir em cascata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Mudar os valores dos atributos referenciados(substituir por nulos)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615248" y="-32192"/>
            <a:ext cx="7408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>
                    <a:lumMod val="75000"/>
                  </a:schemeClr>
                </a:solidFill>
              </a:rPr>
              <a:t>Restrições de Atualização - Exclusão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97D8DCC-9FFC-483F-8D6F-77FC7F527462}"/>
              </a:ext>
            </a:extLst>
          </p:cNvPr>
          <p:cNvSpPr txBox="1"/>
          <p:nvPr/>
        </p:nvSpPr>
        <p:spPr>
          <a:xfrm>
            <a:off x="0" y="545792"/>
            <a:ext cx="8038716" cy="46166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Restrições de integridade não podem ser violadas</a:t>
            </a:r>
          </a:p>
        </p:txBody>
      </p:sp>
    </p:spTree>
    <p:extLst>
      <p:ext uri="{BB962C8B-B14F-4D97-AF65-F5344CB8AC3E}">
        <p14:creationId xmlns:p14="http://schemas.microsoft.com/office/powerpoint/2010/main" val="9598621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6">
      <a:dk1>
        <a:srgbClr val="19232F"/>
      </a:dk1>
      <a:lt1>
        <a:srgbClr val="FFFFFF"/>
      </a:lt1>
      <a:dk2>
        <a:srgbClr val="00B0EB"/>
      </a:dk2>
      <a:lt2>
        <a:srgbClr val="FF733B"/>
      </a:lt2>
      <a:accent1>
        <a:srgbClr val="FF2F5F"/>
      </a:accent1>
      <a:accent2>
        <a:srgbClr val="FF9E2C"/>
      </a:accent2>
      <a:accent3>
        <a:srgbClr val="00A08C"/>
      </a:accent3>
      <a:accent4>
        <a:srgbClr val="75B744"/>
      </a:accent4>
      <a:accent5>
        <a:srgbClr val="0068DA"/>
      </a:accent5>
      <a:accent6>
        <a:srgbClr val="803B8D"/>
      </a:accent6>
      <a:hlink>
        <a:srgbClr val="1A232F"/>
      </a:hlink>
      <a:folHlink>
        <a:srgbClr val="0B0E1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21983073_TF78075468.potx" id="{7478FE7F-BAEC-4039-924E-7F43FE244A9E}" vid="{133ECE3C-7D51-4E94-8C21-FED577DE4446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D6F7287-AFAA-4567-AA1D-74B1CE9B7BF0}">
  <ds:schemaRefs>
    <ds:schemaRef ds:uri="http://schemas.microsoft.com/office/infopath/2007/PartnerControls"/>
    <ds:schemaRef ds:uri="http://www.w3.org/XML/1998/namespace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fb0879af-3eba-417a-a55a-ffe6dcd6ca77"/>
    <ds:schemaRef ds:uri="6dc4bcd6-49db-4c07-9060-8acfc67cef9f"/>
    <ds:schemaRef ds:uri="http://schemas.microsoft.com/sharepoint/v3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070C3894-97D7-4C32-8B55-42EC768D23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576</Words>
  <Application>Microsoft Office PowerPoint</Application>
  <PresentationFormat>Widescreen</PresentationFormat>
  <Paragraphs>95</Paragraphs>
  <Slides>19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3" baseType="lpstr">
      <vt:lpstr>Arial</vt:lpstr>
      <vt:lpstr>Calibri</vt:lpstr>
      <vt:lpstr>Tema do Office</vt:lpstr>
      <vt:lpstr>Objeto de Shell de Gerenciador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Restrições de Atualização - Inserção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2020-02-04T02:33:14Z</dcterms:created>
  <dcterms:modified xsi:type="dcterms:W3CDTF">2021-03-20T07:35:01Z</dcterms:modified>
  <cp:category/>
</cp:coreProperties>
</file>