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PADRÕES GOF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4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ITERATOR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Intenção: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Existe a necessidade de percorrer agregados  quaisquer, em diversas ordens, sem conhecer sua  representação subjacente</a:t>
            </a:r>
          </a:p>
          <a:p>
            <a:pPr fontAlgn="base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Como Usar: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além de acessar os elementos sem conhecer a  estrutura interna do agregado, pode ser desejável  percorrer o agregado de diferentes formas, sem  poluir a interface com inúmeros métodos para isso  e mantendo controle do percurso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fontAlgn="base"/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Criar uma classe abstrata 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,  que terá a interface de comunicação com o  cliente. Para cada agregado concreto, criar  uma subclasse de 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, contendo a  implementação dos métodos necessários</a:t>
            </a:r>
            <a:endParaRPr lang="pt-BR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endParaRPr lang="pt-BR" sz="1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98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PADRÃO STATE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pt-B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Intenção: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Permite que um objeto altere seu comportamento  de acordo com mudança interna de estado.</a:t>
            </a:r>
          </a:p>
          <a:p>
            <a:pPr lvl="1" fontAlgn="base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Dará a impressão que o objeto mudou de classe.</a:t>
            </a:r>
          </a:p>
          <a:p>
            <a:pPr fontAlgn="base"/>
            <a:r>
              <a:rPr lang="pt-B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Propósito:</a:t>
            </a:r>
          </a:p>
          <a:p>
            <a:pPr fontAlgn="base"/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fazer </a:t>
            </a:r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com que um objeto comporte-se de </a:t>
            </a:r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uma forma </a:t>
            </a:r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determinada por seu </a:t>
            </a:r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estado.</a:t>
            </a:r>
            <a:endParaRPr lang="pt-B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Agregar </a:t>
            </a:r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um objeto Estado e </a:t>
            </a:r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delegar comportamento </a:t>
            </a:r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a ele.</a:t>
            </a:r>
            <a:endParaRPr lang="pt-B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3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PADRÃO </a:t>
            </a:r>
            <a:r>
              <a:rPr lang="pt-BR" dirty="0" smtClean="0"/>
              <a:t>COMPOSITE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Intenção</a:t>
            </a:r>
            <a:r>
              <a:rPr lang="pt-BR" dirty="0" smtClean="0"/>
              <a:t>:</a:t>
            </a:r>
          </a:p>
          <a:p>
            <a:r>
              <a:rPr lang="pt-BR" dirty="0"/>
              <a:t>compõe objetos em estruturas de árvore para  representar hierarquias </a:t>
            </a:r>
            <a:r>
              <a:rPr lang="pt-BR" i="1" dirty="0" err="1"/>
              <a:t>part-whole</a:t>
            </a:r>
            <a:r>
              <a:rPr lang="pt-BR" dirty="0"/>
              <a:t>.  </a:t>
            </a:r>
            <a:r>
              <a:rPr lang="pt-BR" b="1" dirty="0" err="1"/>
              <a:t>Composite</a:t>
            </a:r>
            <a:r>
              <a:rPr lang="pt-BR" b="1" dirty="0"/>
              <a:t> </a:t>
            </a:r>
            <a:r>
              <a:rPr lang="pt-BR" dirty="0"/>
              <a:t>deixa o cliente tratar objetos  individuais e composição de objetos  uniformemente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usar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dirty="0" smtClean="0"/>
          </a:p>
          <a:p>
            <a:pPr fontAlgn="base"/>
            <a:r>
              <a:rPr lang="pt-BR" dirty="0"/>
              <a:t>R</a:t>
            </a:r>
            <a:r>
              <a:rPr lang="pt-BR" dirty="0" smtClean="0"/>
              <a:t>epresentar </a:t>
            </a:r>
            <a:r>
              <a:rPr lang="pt-BR" dirty="0"/>
              <a:t>hierarquias de objetos </a:t>
            </a:r>
            <a:r>
              <a:rPr lang="pt-BR" i="1" dirty="0" err="1"/>
              <a:t>part-whole</a:t>
            </a:r>
            <a:endParaRPr lang="pt-BR" dirty="0"/>
          </a:p>
          <a:p>
            <a:pPr fontAlgn="base"/>
            <a:r>
              <a:rPr lang="pt-BR" dirty="0"/>
              <a:t>P</a:t>
            </a:r>
            <a:r>
              <a:rPr lang="pt-BR" dirty="0" smtClean="0"/>
              <a:t>ermitir </a:t>
            </a:r>
            <a:r>
              <a:rPr lang="pt-BR" dirty="0"/>
              <a:t>aos usuários ignorar a diferença entre  composições de objetos e objetos individuais.  Todos os objetos na estrutura são tratados  uniformemente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90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dirty="0"/>
              <a:t>SINGLETON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Intenção</a:t>
            </a:r>
          </a:p>
          <a:p>
            <a:r>
              <a:rPr lang="pt-BR" dirty="0"/>
              <a:t>utilizado quando é necessário garantir  que uma classe possui apenas uma  instância, que fica disponível às  aplicações-cliente de alguma </a:t>
            </a:r>
            <a:r>
              <a:rPr lang="pt-BR" dirty="0" smtClean="0"/>
              <a:t>forma.</a:t>
            </a:r>
          </a:p>
          <a:p>
            <a:r>
              <a:rPr lang="pt-BR" dirty="0" smtClean="0"/>
              <a:t>Como Usar</a:t>
            </a:r>
          </a:p>
          <a:p>
            <a:r>
              <a:rPr lang="pt-BR" dirty="0"/>
              <a:t>Fazer a própria classe responsável de controlar a criação de  uma única instância e de fornecer um meio para acessar  essa instância.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830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</TotalTime>
  <Words>42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PADRÕES GOF</vt:lpstr>
      <vt:lpstr>PADRÃO ITERATOR</vt:lpstr>
      <vt:lpstr>PADRÃO STATE  </vt:lpstr>
      <vt:lpstr>PADRÃO COMPOSITE  </vt:lpstr>
      <vt:lpstr>PADRÃO 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GOF</dc:title>
  <dc:creator>tayane mossmann</dc:creator>
  <cp:lastModifiedBy>tayane mossmann</cp:lastModifiedBy>
  <cp:revision>4</cp:revision>
  <dcterms:created xsi:type="dcterms:W3CDTF">2021-10-18T01:03:20Z</dcterms:created>
  <dcterms:modified xsi:type="dcterms:W3CDTF">2021-10-18T01:41:33Z</dcterms:modified>
</cp:coreProperties>
</file>