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60" r:id="rId8"/>
    <p:sldId id="270" r:id="rId9"/>
    <p:sldId id="261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62" r:id="rId20"/>
    <p:sldId id="263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67E-4E29-4C6F-BF28-97C19346E2ED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F30-4529-453C-8947-905D7774D3A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67E-4E29-4C6F-BF28-97C19346E2ED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F30-4529-453C-8947-905D7774D3A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67E-4E29-4C6F-BF28-97C19346E2ED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F30-4529-453C-8947-905D7774D3A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67E-4E29-4C6F-BF28-97C19346E2ED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F30-4529-453C-8947-905D7774D3A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67E-4E29-4C6F-BF28-97C19346E2ED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F30-4529-453C-8947-905D7774D3A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67E-4E29-4C6F-BF28-97C19346E2ED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F30-4529-453C-8947-905D7774D3A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67E-4E29-4C6F-BF28-97C19346E2ED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F30-4529-453C-8947-905D7774D3A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67E-4E29-4C6F-BF28-97C19346E2ED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F30-4529-453C-8947-905D7774D3A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67E-4E29-4C6F-BF28-97C19346E2ED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F30-4529-453C-8947-905D7774D3A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67E-4E29-4C6F-BF28-97C19346E2ED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F30-4529-453C-8947-905D7774D3A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67E-4E29-4C6F-BF28-97C19346E2ED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172F30-4529-453C-8947-905D7774D3A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73767E-4E29-4C6F-BF28-97C19346E2ED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172F30-4529-453C-8947-905D7774D3A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/>
          <a:lstStyle/>
          <a:p>
            <a:r>
              <a:rPr lang="pt-BR" dirty="0" smtClean="0"/>
              <a:t>Guia de como usar </a:t>
            </a:r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140967"/>
            <a:ext cx="7992888" cy="33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5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514521" cy="478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59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400600"/>
          </a:xfrm>
        </p:spPr>
        <p:txBody>
          <a:bodyPr/>
          <a:lstStyle/>
          <a:p>
            <a:r>
              <a:rPr lang="pt-BR" dirty="0" smtClean="0"/>
              <a:t>O comando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. </a:t>
            </a:r>
            <a:r>
              <a:rPr lang="pt-BR" dirty="0"/>
              <a:t> </a:t>
            </a:r>
            <a:r>
              <a:rPr lang="pt-BR" dirty="0" smtClean="0"/>
              <a:t>Vai adicionar os arquivos para podermos fazer o </a:t>
            </a:r>
            <a:r>
              <a:rPr lang="pt-BR" dirty="0" err="1" smtClean="0"/>
              <a:t>commit</a:t>
            </a:r>
            <a:r>
              <a:rPr lang="pt-BR" dirty="0" smtClean="0"/>
              <a:t>. 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6764552" cy="430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60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256584"/>
          </a:xfrm>
        </p:spPr>
        <p:txBody>
          <a:bodyPr/>
          <a:lstStyle/>
          <a:p>
            <a:r>
              <a:rPr lang="pt-BR" dirty="0" smtClean="0"/>
              <a:t>O comando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–m “nome do </a:t>
            </a:r>
            <a:r>
              <a:rPr lang="pt-BR" dirty="0" err="1" smtClean="0"/>
              <a:t>commit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commit</a:t>
            </a:r>
            <a:r>
              <a:rPr lang="pt-BR" dirty="0" smtClean="0"/>
              <a:t> serve pra nomear e identificar  a nossa versão do projeto.</a:t>
            </a:r>
          </a:p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7128792" cy="379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29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328592"/>
          </a:xfrm>
        </p:spPr>
        <p:txBody>
          <a:bodyPr/>
          <a:lstStyle/>
          <a:p>
            <a:r>
              <a:rPr lang="pt-BR" dirty="0" smtClean="0"/>
              <a:t>Agora vamos criar uma </a:t>
            </a:r>
            <a:r>
              <a:rPr lang="pt-BR" dirty="0" err="1" smtClean="0"/>
              <a:t>branch</a:t>
            </a:r>
            <a:r>
              <a:rPr lang="pt-BR" dirty="0" smtClean="0"/>
              <a:t> para caso precise alguma alteração antes de mandarmos para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r>
              <a:rPr lang="pt-BR" dirty="0" smtClean="0"/>
              <a:t>.</a:t>
            </a:r>
          </a:p>
          <a:p>
            <a:r>
              <a:rPr lang="pt-BR" dirty="0" smtClean="0"/>
              <a:t>Primeiro utilizamos o comando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checkout</a:t>
            </a:r>
            <a:r>
              <a:rPr lang="pt-BR" dirty="0" smtClean="0"/>
              <a:t> –b nome</a:t>
            </a:r>
          </a:p>
          <a:p>
            <a:r>
              <a:rPr lang="pt-BR" dirty="0" smtClean="0"/>
              <a:t>Dessa forma foi criado a branch-1 como vemos logo abaixo. 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941812"/>
            <a:ext cx="67722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51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pt-BR" dirty="0" smtClean="0"/>
              <a:t>Depois de criado a </a:t>
            </a:r>
            <a:r>
              <a:rPr lang="pt-BR" dirty="0" err="1" smtClean="0"/>
              <a:t>branch</a:t>
            </a:r>
            <a:r>
              <a:rPr lang="pt-BR" dirty="0" smtClean="0"/>
              <a:t> vou criar novos arquivos ou desenvolver  alguma mudança sem alterar a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Utilizei o comando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push</a:t>
            </a:r>
            <a:r>
              <a:rPr lang="pt-BR" dirty="0" smtClean="0"/>
              <a:t> </a:t>
            </a:r>
            <a:r>
              <a:rPr lang="pt-BR" dirty="0" err="1" smtClean="0"/>
              <a:t>oringin</a:t>
            </a:r>
            <a:r>
              <a:rPr lang="pt-BR" dirty="0" smtClean="0"/>
              <a:t> branch-1 para subir os arquivos para minha branch-1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645024"/>
            <a:ext cx="678594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26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680520"/>
          </a:xfrm>
        </p:spPr>
        <p:txBody>
          <a:bodyPr/>
          <a:lstStyle/>
          <a:p>
            <a:r>
              <a:rPr lang="pt-BR" dirty="0" smtClean="0"/>
              <a:t>Dessa forma pode ser modificado os códigos e arquivos sem afetar a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subir o conteúdo da branch-1 para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r>
              <a:rPr lang="pt-BR" dirty="0" smtClean="0"/>
              <a:t> vamos utilizar o comando merge.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7844683" cy="71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94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requests</a:t>
            </a:r>
            <a:r>
              <a:rPr lang="pt-BR" dirty="0" smtClean="0"/>
              <a:t> são utilizados para mandar a requisição das mudanças para o desenvolvedor de outro projeto que estamos ajudando .</a:t>
            </a:r>
          </a:p>
          <a:p>
            <a:r>
              <a:rPr lang="pt-BR" dirty="0" smtClean="0"/>
              <a:t>Primeiro precisamos fazer um </a:t>
            </a:r>
            <a:r>
              <a:rPr lang="pt-BR" dirty="0" err="1" smtClean="0"/>
              <a:t>fork</a:t>
            </a:r>
            <a:r>
              <a:rPr lang="pt-BR" dirty="0" smtClean="0"/>
              <a:t> para copiarmos os arquivos para o nosso </a:t>
            </a:r>
            <a:r>
              <a:rPr lang="pt-BR" dirty="0" err="1" smtClean="0"/>
              <a:t>github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41" y="3212976"/>
            <a:ext cx="6408712" cy="341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52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pt-BR" dirty="0" smtClean="0"/>
              <a:t>Tendo o projeto em meu </a:t>
            </a:r>
            <a:r>
              <a:rPr lang="pt-BR" dirty="0" err="1" smtClean="0"/>
              <a:t>github</a:t>
            </a:r>
            <a:r>
              <a:rPr lang="pt-BR" dirty="0" smtClean="0"/>
              <a:t> posso clonar o projeto e fazer as mudanças que eu achar  melhor.</a:t>
            </a:r>
          </a:p>
          <a:p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686820" cy="409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39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256584"/>
          </a:xfrm>
        </p:spPr>
        <p:txBody>
          <a:bodyPr/>
          <a:lstStyle/>
          <a:p>
            <a:r>
              <a:rPr lang="pt-BR" dirty="0" smtClean="0"/>
              <a:t>Depois que modifiquei fiz os novos </a:t>
            </a:r>
            <a:r>
              <a:rPr lang="pt-BR" dirty="0" err="1" smtClean="0"/>
              <a:t>commits</a:t>
            </a:r>
            <a:r>
              <a:rPr lang="pt-BR" dirty="0" smtClean="0"/>
              <a:t> em uma nova </a:t>
            </a:r>
            <a:r>
              <a:rPr lang="pt-BR" dirty="0" err="1" smtClean="0"/>
              <a:t>branch</a:t>
            </a:r>
            <a:r>
              <a:rPr lang="pt-BR" dirty="0" smtClean="0"/>
              <a:t> mando para o projeto </a:t>
            </a:r>
            <a:r>
              <a:rPr lang="pt-BR" dirty="0" err="1" smtClean="0"/>
              <a:t>pricipal</a:t>
            </a:r>
            <a:r>
              <a:rPr lang="pt-BR" dirty="0" smtClean="0"/>
              <a:t> através de um 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 no </a:t>
            </a:r>
            <a:r>
              <a:rPr lang="pt-BR" dirty="0" err="1" smtClean="0"/>
              <a:t>github</a:t>
            </a:r>
            <a:r>
              <a:rPr lang="pt-BR" dirty="0" smtClean="0"/>
              <a:t>.</a:t>
            </a:r>
          </a:p>
          <a:p>
            <a:r>
              <a:rPr lang="pt-BR" dirty="0" smtClean="0"/>
              <a:t>Manda uma requisição com as mudanças para o dono do projeto verificar e aceitar ou não.</a:t>
            </a:r>
          </a:p>
          <a:p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5976664" cy="318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289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r>
              <a:rPr lang="pt-BR" dirty="0" smtClean="0"/>
              <a:t>Para criar um repositório remoto entramos no </a:t>
            </a:r>
            <a:r>
              <a:rPr lang="pt-BR" dirty="0" err="1" smtClean="0"/>
              <a:t>github</a:t>
            </a:r>
            <a:r>
              <a:rPr lang="pt-BR" dirty="0" smtClean="0"/>
              <a:t>  na pagina inicial clicamos no + conforme no </a:t>
            </a:r>
            <a:r>
              <a:rPr lang="pt-BR" dirty="0" err="1" smtClean="0"/>
              <a:t>print</a:t>
            </a:r>
            <a:r>
              <a:rPr lang="pt-BR" dirty="0"/>
              <a:t>.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636296" cy="406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12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22168"/>
          </a:xfrm>
        </p:spPr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/>
              <a:t>é um software para versionamento </a:t>
            </a:r>
            <a:r>
              <a:rPr lang="pt-BR" dirty="0" smtClean="0"/>
              <a:t>dos </a:t>
            </a:r>
            <a:r>
              <a:rPr lang="pt-BR" dirty="0"/>
              <a:t>nossos </a:t>
            </a:r>
            <a:r>
              <a:rPr lang="pt-BR" dirty="0" smtClean="0"/>
              <a:t>projetos de forma local em nossa maquina. </a:t>
            </a:r>
          </a:p>
          <a:p>
            <a:r>
              <a:rPr lang="pt-BR" dirty="0" smtClean="0"/>
              <a:t>Primeiro temos que baixa o </a:t>
            </a:r>
            <a:r>
              <a:rPr lang="pt-BR" dirty="0" err="1" smtClean="0"/>
              <a:t>git</a:t>
            </a:r>
            <a:r>
              <a:rPr lang="pt-BR" dirty="0" smtClean="0"/>
              <a:t> em nosso computador .</a:t>
            </a:r>
          </a:p>
          <a:p>
            <a:r>
              <a:rPr lang="pt-BR" dirty="0" smtClean="0"/>
              <a:t>O site para baixar é https</a:t>
            </a:r>
            <a:r>
              <a:rPr lang="pt-BR" dirty="0"/>
              <a:t>://git-scm.com/downloads Entramos </a:t>
            </a:r>
            <a:r>
              <a:rPr lang="pt-BR" dirty="0" smtClean="0"/>
              <a:t>no site e baixamos conforme nosso sistema operacional.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40" y="3356992"/>
            <a:ext cx="6696744" cy="31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65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968552"/>
          </a:xfrm>
        </p:spPr>
        <p:txBody>
          <a:bodyPr/>
          <a:lstStyle/>
          <a:p>
            <a:r>
              <a:rPr lang="pt-BR" dirty="0" smtClean="0"/>
              <a:t>Colocamos o nome e uma descrição .</a:t>
            </a:r>
          </a:p>
          <a:p>
            <a:r>
              <a:rPr lang="pt-BR" dirty="0" smtClean="0"/>
              <a:t>Podemos deixar publico ou privado.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106494" cy="378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05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Após instalar o </a:t>
            </a:r>
            <a:r>
              <a:rPr lang="pt-BR" dirty="0" err="1" smtClean="0"/>
              <a:t>git</a:t>
            </a:r>
            <a:r>
              <a:rPr lang="pt-BR" dirty="0" smtClean="0"/>
              <a:t> no computador  vamos começar  </a:t>
            </a:r>
          </a:p>
          <a:p>
            <a:pPr marL="0" indent="0">
              <a:buNone/>
            </a:pPr>
            <a:r>
              <a:rPr lang="pt-BR" dirty="0" smtClean="0"/>
              <a:t>Verificando se foi instalado corretamente </a:t>
            </a:r>
          </a:p>
          <a:p>
            <a:pPr marL="0" indent="0">
              <a:buNone/>
            </a:pPr>
            <a:r>
              <a:rPr lang="pt-BR" dirty="0" smtClean="0"/>
              <a:t>Abrimos o </a:t>
            </a:r>
            <a:r>
              <a:rPr lang="pt-BR" dirty="0" err="1"/>
              <a:t>P</a:t>
            </a:r>
            <a:r>
              <a:rPr lang="pt-BR" dirty="0" err="1" smtClean="0"/>
              <a:t>romp</a:t>
            </a:r>
            <a:r>
              <a:rPr lang="pt-BR" dirty="0" smtClean="0"/>
              <a:t> de comando  e digitamos o comando </a:t>
            </a:r>
          </a:p>
          <a:p>
            <a:pPr marL="0" indent="0">
              <a:buNone/>
            </a:pPr>
            <a:r>
              <a:rPr lang="pt-BR" dirty="0" err="1" smtClean="0"/>
              <a:t>git</a:t>
            </a:r>
            <a:r>
              <a:rPr lang="pt-BR" dirty="0" smtClean="0"/>
              <a:t> --</a:t>
            </a:r>
            <a:r>
              <a:rPr lang="pt-BR" dirty="0" err="1" smtClean="0"/>
              <a:t>version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Como demonstrado na figura a baixo.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 comando nos retorna a versão que foi instada em nosso computador , quer dizer que esta ok.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6120679" cy="115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06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487888"/>
          </a:xfrm>
        </p:spPr>
        <p:txBody>
          <a:bodyPr/>
          <a:lstStyle/>
          <a:p>
            <a:r>
              <a:rPr lang="pt-BR" dirty="0" smtClean="0"/>
              <a:t>Precisamos criar uma conta no </a:t>
            </a:r>
            <a:r>
              <a:rPr lang="pt-BR" dirty="0" err="1" smtClean="0"/>
              <a:t>github</a:t>
            </a:r>
            <a:r>
              <a:rPr lang="pt-BR" dirty="0" smtClean="0"/>
              <a:t> que será onde vamos guardar nossos repositórios online .</a:t>
            </a:r>
          </a:p>
          <a:p>
            <a:r>
              <a:rPr lang="pt-BR" dirty="0" smtClean="0"/>
              <a:t>Através do </a:t>
            </a:r>
            <a:r>
              <a:rPr lang="pt-BR" dirty="0"/>
              <a:t>site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928204" cy="422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45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72608"/>
          </a:xfrm>
        </p:spPr>
        <p:txBody>
          <a:bodyPr/>
          <a:lstStyle/>
          <a:p>
            <a:r>
              <a:rPr lang="pt-BR" dirty="0" smtClean="0"/>
              <a:t>Depois de criar a conta no </a:t>
            </a:r>
            <a:r>
              <a:rPr lang="pt-BR" dirty="0" err="1" smtClean="0"/>
              <a:t>github</a:t>
            </a:r>
            <a:r>
              <a:rPr lang="pt-BR" dirty="0" smtClean="0"/>
              <a:t>, vamos configurar o </a:t>
            </a:r>
            <a:r>
              <a:rPr lang="pt-BR" dirty="0" err="1" smtClean="0"/>
              <a:t>git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Precisamos configurar o </a:t>
            </a:r>
            <a:r>
              <a:rPr lang="pt-BR" dirty="0" err="1" smtClean="0"/>
              <a:t>email</a:t>
            </a:r>
            <a:r>
              <a:rPr lang="pt-BR" dirty="0" smtClean="0"/>
              <a:t> com o comando</a:t>
            </a:r>
          </a:p>
          <a:p>
            <a:endParaRPr lang="pt-BR" dirty="0" smtClean="0"/>
          </a:p>
          <a:p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--global </a:t>
            </a:r>
            <a:r>
              <a:rPr lang="pt-BR" dirty="0" err="1" smtClean="0"/>
              <a:t>user.email</a:t>
            </a:r>
            <a:r>
              <a:rPr lang="pt-BR" dirty="0" smtClean="0"/>
              <a:t> “</a:t>
            </a:r>
            <a:r>
              <a:rPr lang="pt-BR" dirty="0" err="1" smtClean="0"/>
              <a:t>email</a:t>
            </a:r>
            <a:r>
              <a:rPr lang="pt-BR" dirty="0" smtClean="0"/>
              <a:t> que foi criado no </a:t>
            </a:r>
            <a:r>
              <a:rPr lang="pt-BR" dirty="0" err="1" smtClean="0"/>
              <a:t>github</a:t>
            </a:r>
            <a:r>
              <a:rPr lang="pt-BR" dirty="0" smtClean="0"/>
              <a:t>”</a:t>
            </a:r>
          </a:p>
          <a:p>
            <a:endParaRPr lang="pt-BR" dirty="0" smtClean="0"/>
          </a:p>
          <a:p>
            <a:r>
              <a:rPr lang="pt-BR" dirty="0" smtClean="0"/>
              <a:t>E configurar o </a:t>
            </a:r>
            <a:r>
              <a:rPr lang="pt-BR" dirty="0" err="1" smtClean="0"/>
              <a:t>usuario</a:t>
            </a:r>
            <a:r>
              <a:rPr lang="pt-BR" dirty="0" smtClean="0"/>
              <a:t> conforme esta no </a:t>
            </a:r>
            <a:r>
              <a:rPr lang="pt-BR" dirty="0" err="1" smtClean="0"/>
              <a:t>github</a:t>
            </a:r>
            <a:r>
              <a:rPr lang="pt-BR" dirty="0" smtClean="0"/>
              <a:t> também.</a:t>
            </a:r>
          </a:p>
          <a:p>
            <a:endParaRPr lang="pt-BR" dirty="0" smtClean="0"/>
          </a:p>
          <a:p>
            <a:r>
              <a:rPr lang="pt-BR" dirty="0" err="1" smtClean="0"/>
              <a:t>git</a:t>
            </a:r>
            <a:r>
              <a:rPr lang="pt-BR" dirty="0" smtClean="0"/>
              <a:t> –global user.name “</a:t>
            </a:r>
            <a:r>
              <a:rPr lang="pt-BR" dirty="0" err="1" smtClean="0"/>
              <a:t>usuario</a:t>
            </a:r>
            <a:r>
              <a:rPr lang="pt-BR" dirty="0" smtClean="0"/>
              <a:t> do </a:t>
            </a:r>
            <a:r>
              <a:rPr lang="pt-BR" dirty="0" err="1" smtClean="0"/>
              <a:t>github</a:t>
            </a:r>
            <a:r>
              <a:rPr lang="pt-BR" dirty="0" smtClean="0"/>
              <a:t>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48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2" y="1052736"/>
            <a:ext cx="8275081" cy="526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65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Para começarmos a criar nossos versionamentos criamos uma pasta no </a:t>
            </a:r>
            <a:r>
              <a:rPr lang="pt-BR" dirty="0" err="1" smtClean="0"/>
              <a:t>pc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Onde vamos salvar nossos códigos e documentos nela.</a:t>
            </a:r>
          </a:p>
          <a:p>
            <a:endParaRPr lang="pt-BR" dirty="0" smtClean="0"/>
          </a:p>
          <a:p>
            <a:r>
              <a:rPr lang="pt-BR" dirty="0" smtClean="0"/>
              <a:t>Click com botão direito dentro da pasta e vá para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here</a:t>
            </a:r>
            <a:r>
              <a:rPr lang="pt-BR" dirty="0" smtClean="0"/>
              <a:t> </a:t>
            </a:r>
            <a:r>
              <a:rPr lang="pt-BR" dirty="0" err="1" smtClean="0"/>
              <a:t>bash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Vai abrir uma </a:t>
            </a:r>
            <a:r>
              <a:rPr lang="pt-BR" dirty="0" err="1"/>
              <a:t>Prompt</a:t>
            </a:r>
            <a:r>
              <a:rPr lang="pt-BR" dirty="0"/>
              <a:t> dentro para iniciarmos os comandos no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44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331193" cy="46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44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Depois que ciamos nos arquivos e salvamos na nossa pasta.</a:t>
            </a:r>
          </a:p>
          <a:p>
            <a:endParaRPr lang="pt-BR" dirty="0" smtClean="0"/>
          </a:p>
          <a:p>
            <a:r>
              <a:rPr lang="pt-BR" dirty="0" smtClean="0"/>
              <a:t>Vamos utilizar o comando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init</a:t>
            </a:r>
            <a:r>
              <a:rPr lang="pt-BR" dirty="0" smtClean="0"/>
              <a:t> para inicializar os arquivos para o repositório.</a:t>
            </a:r>
          </a:p>
          <a:p>
            <a:endParaRPr lang="pt-BR" dirty="0" smtClean="0"/>
          </a:p>
          <a:p>
            <a:r>
              <a:rPr lang="pt-BR" dirty="0" smtClean="0"/>
              <a:t>O comando </a:t>
            </a:r>
            <a:r>
              <a:rPr lang="pt-BR" dirty="0" err="1" smtClean="0"/>
              <a:t>git</a:t>
            </a:r>
            <a:r>
              <a:rPr lang="pt-BR" dirty="0" smtClean="0"/>
              <a:t> status verificamos o estado dos arquivos .</a:t>
            </a:r>
          </a:p>
          <a:p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err="1" smtClean="0"/>
              <a:t>print</a:t>
            </a:r>
            <a:r>
              <a:rPr lang="pt-BR" dirty="0" smtClean="0"/>
              <a:t> veremos que estão em vermelho  quer dizer que ainda não foram adicionados para serem </a:t>
            </a:r>
            <a:r>
              <a:rPr lang="pt-BR" dirty="0" err="1" smtClean="0"/>
              <a:t>comitados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3773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2731</TotalTime>
  <Words>537</Words>
  <Application>Microsoft Office PowerPoint</Application>
  <PresentationFormat>Apresentação na tela (4:3)</PresentationFormat>
  <Paragraphs>60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Fluxo</vt:lpstr>
      <vt:lpstr>Guia de como usar Git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de como usar Git</dc:title>
  <dc:creator>Luiz Fernando Silva</dc:creator>
  <cp:lastModifiedBy>Luiz Fernando Silva</cp:lastModifiedBy>
  <cp:revision>30</cp:revision>
  <dcterms:created xsi:type="dcterms:W3CDTF">2021-11-05T21:56:03Z</dcterms:created>
  <dcterms:modified xsi:type="dcterms:W3CDTF">2021-11-07T19:27:08Z</dcterms:modified>
</cp:coreProperties>
</file>