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Krona One"/>
      <p:regular r:id="rId14"/>
    </p:embeddedFont>
    <p:embeddedFont>
      <p:font typeface="Epilogue"/>
      <p:regular r:id="rId15"/>
      <p:bold r:id="rId16"/>
      <p:italic r:id="rId17"/>
      <p:boldItalic r:id="rId18"/>
    </p:embeddedFont>
    <p:embeddedFont>
      <p:font typeface="PT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-bold.fntdata"/><Relationship Id="rId22" Type="http://schemas.openxmlformats.org/officeDocument/2006/relationships/font" Target="fonts/PTSans-boldItalic.fntdata"/><Relationship Id="rId21" Type="http://schemas.openxmlformats.org/officeDocument/2006/relationships/font" Target="fonts/PT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Epilogue-regular.fntdata"/><Relationship Id="rId14" Type="http://schemas.openxmlformats.org/officeDocument/2006/relationships/font" Target="fonts/KronaOne-regular.fntdata"/><Relationship Id="rId17" Type="http://schemas.openxmlformats.org/officeDocument/2006/relationships/font" Target="fonts/Epilogue-italic.fntdata"/><Relationship Id="rId16" Type="http://schemas.openxmlformats.org/officeDocument/2006/relationships/font" Target="fonts/Epilogue-bold.fntdata"/><Relationship Id="rId19" Type="http://schemas.openxmlformats.org/officeDocument/2006/relationships/font" Target="fonts/PTSans-regular.fntdata"/><Relationship Id="rId18" Type="http://schemas.openxmlformats.org/officeDocument/2006/relationships/font" Target="fonts/Epilogue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54dda1946d_6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54dda1946d_6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14072739ea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14072739ea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54dda1946d_6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54dda1946d_6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d5260bdd85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d5260bdd85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6316924" y="0"/>
            <a:ext cx="3262222" cy="4752826"/>
          </a:xfrm>
          <a:custGeom>
            <a:rect b="b" l="l" r="r" t="t"/>
            <a:pathLst>
              <a:path extrusionOk="0" h="3839" w="2635">
                <a:moveTo>
                  <a:pt x="2385" y="314"/>
                </a:moveTo>
                <a:cubicBezTo>
                  <a:pt x="2381" y="176"/>
                  <a:pt x="2513" y="90"/>
                  <a:pt x="2633" y="0"/>
                </a:cubicBezTo>
                <a:lnTo>
                  <a:pt x="193" y="0"/>
                </a:lnTo>
                <a:cubicBezTo>
                  <a:pt x="163" y="35"/>
                  <a:pt x="132" y="71"/>
                  <a:pt x="102" y="106"/>
                </a:cubicBezTo>
                <a:cubicBezTo>
                  <a:pt x="53" y="163"/>
                  <a:pt x="2" y="226"/>
                  <a:pt x="0" y="301"/>
                </a:cubicBezTo>
                <a:cubicBezTo>
                  <a:pt x="-1" y="388"/>
                  <a:pt x="66" y="461"/>
                  <a:pt x="132" y="517"/>
                </a:cubicBezTo>
                <a:cubicBezTo>
                  <a:pt x="214" y="588"/>
                  <a:pt x="303" y="652"/>
                  <a:pt x="397" y="707"/>
                </a:cubicBezTo>
                <a:cubicBezTo>
                  <a:pt x="586" y="819"/>
                  <a:pt x="821" y="928"/>
                  <a:pt x="860" y="1144"/>
                </a:cubicBezTo>
                <a:cubicBezTo>
                  <a:pt x="893" y="1328"/>
                  <a:pt x="764" y="1498"/>
                  <a:pt x="640" y="1637"/>
                </a:cubicBezTo>
                <a:cubicBezTo>
                  <a:pt x="515" y="1777"/>
                  <a:pt x="379" y="1937"/>
                  <a:pt x="395" y="2123"/>
                </a:cubicBezTo>
                <a:cubicBezTo>
                  <a:pt x="407" y="2262"/>
                  <a:pt x="503" y="2379"/>
                  <a:pt x="603" y="2476"/>
                </a:cubicBezTo>
                <a:cubicBezTo>
                  <a:pt x="685" y="2555"/>
                  <a:pt x="772" y="2627"/>
                  <a:pt x="864" y="2693"/>
                </a:cubicBezTo>
                <a:cubicBezTo>
                  <a:pt x="934" y="2743"/>
                  <a:pt x="1010" y="2792"/>
                  <a:pt x="1048" y="2870"/>
                </a:cubicBezTo>
                <a:cubicBezTo>
                  <a:pt x="1094" y="2962"/>
                  <a:pt x="1075" y="3072"/>
                  <a:pt x="1040" y="3169"/>
                </a:cubicBezTo>
                <a:cubicBezTo>
                  <a:pt x="1005" y="3266"/>
                  <a:pt x="956" y="3358"/>
                  <a:pt x="942" y="3460"/>
                </a:cubicBezTo>
                <a:cubicBezTo>
                  <a:pt x="918" y="3635"/>
                  <a:pt x="996" y="3758"/>
                  <a:pt x="1154" y="3839"/>
                </a:cubicBezTo>
                <a:lnTo>
                  <a:pt x="1253" y="3838"/>
                </a:lnTo>
                <a:cubicBezTo>
                  <a:pt x="1181" y="3725"/>
                  <a:pt x="1184" y="3569"/>
                  <a:pt x="1259" y="3458"/>
                </a:cubicBezTo>
                <a:cubicBezTo>
                  <a:pt x="1339" y="3340"/>
                  <a:pt x="1482" y="3283"/>
                  <a:pt x="1588" y="3186"/>
                </a:cubicBezTo>
                <a:cubicBezTo>
                  <a:pt x="1722" y="3064"/>
                  <a:pt x="1791" y="2867"/>
                  <a:pt x="1743" y="2692"/>
                </a:cubicBezTo>
                <a:cubicBezTo>
                  <a:pt x="1693" y="2505"/>
                  <a:pt x="1525" y="2354"/>
                  <a:pt x="1528" y="2161"/>
                </a:cubicBezTo>
                <a:cubicBezTo>
                  <a:pt x="1531" y="1987"/>
                  <a:pt x="1672" y="1850"/>
                  <a:pt x="1815" y="1752"/>
                </a:cubicBezTo>
                <a:cubicBezTo>
                  <a:pt x="2023" y="1609"/>
                  <a:pt x="2259" y="1501"/>
                  <a:pt x="2434" y="1318"/>
                </a:cubicBezTo>
                <a:cubicBezTo>
                  <a:pt x="2609" y="1136"/>
                  <a:pt x="2706" y="844"/>
                  <a:pt x="2573" y="630"/>
                </a:cubicBezTo>
                <a:cubicBezTo>
                  <a:pt x="2507" y="524"/>
                  <a:pt x="2388" y="439"/>
                  <a:pt x="2385" y="314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207075" y="1135988"/>
            <a:ext cx="4223700" cy="22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316650" y="3455525"/>
            <a:ext cx="3781500" cy="324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1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1"/>
          <p:cNvSpPr/>
          <p:nvPr/>
        </p:nvSpPr>
        <p:spPr>
          <a:xfrm flipH="1">
            <a:off x="711200" y="0"/>
            <a:ext cx="3262222" cy="5143502"/>
          </a:xfrm>
          <a:custGeom>
            <a:rect b="b" l="l" r="r" t="t"/>
            <a:pathLst>
              <a:path extrusionOk="0" h="3839" w="2635">
                <a:moveTo>
                  <a:pt x="2385" y="314"/>
                </a:moveTo>
                <a:cubicBezTo>
                  <a:pt x="2381" y="176"/>
                  <a:pt x="2513" y="90"/>
                  <a:pt x="2633" y="0"/>
                </a:cubicBezTo>
                <a:lnTo>
                  <a:pt x="193" y="0"/>
                </a:lnTo>
                <a:cubicBezTo>
                  <a:pt x="163" y="35"/>
                  <a:pt x="132" y="71"/>
                  <a:pt x="102" y="106"/>
                </a:cubicBezTo>
                <a:cubicBezTo>
                  <a:pt x="53" y="163"/>
                  <a:pt x="2" y="226"/>
                  <a:pt x="0" y="301"/>
                </a:cubicBezTo>
                <a:cubicBezTo>
                  <a:pt x="-1" y="388"/>
                  <a:pt x="66" y="461"/>
                  <a:pt x="132" y="517"/>
                </a:cubicBezTo>
                <a:cubicBezTo>
                  <a:pt x="214" y="588"/>
                  <a:pt x="303" y="652"/>
                  <a:pt x="397" y="707"/>
                </a:cubicBezTo>
                <a:cubicBezTo>
                  <a:pt x="586" y="819"/>
                  <a:pt x="821" y="928"/>
                  <a:pt x="860" y="1144"/>
                </a:cubicBezTo>
                <a:cubicBezTo>
                  <a:pt x="893" y="1328"/>
                  <a:pt x="764" y="1498"/>
                  <a:pt x="640" y="1637"/>
                </a:cubicBezTo>
                <a:cubicBezTo>
                  <a:pt x="515" y="1777"/>
                  <a:pt x="379" y="1937"/>
                  <a:pt x="395" y="2123"/>
                </a:cubicBezTo>
                <a:cubicBezTo>
                  <a:pt x="407" y="2262"/>
                  <a:pt x="503" y="2379"/>
                  <a:pt x="603" y="2476"/>
                </a:cubicBezTo>
                <a:cubicBezTo>
                  <a:pt x="685" y="2555"/>
                  <a:pt x="772" y="2627"/>
                  <a:pt x="864" y="2693"/>
                </a:cubicBezTo>
                <a:cubicBezTo>
                  <a:pt x="934" y="2743"/>
                  <a:pt x="1010" y="2792"/>
                  <a:pt x="1048" y="2870"/>
                </a:cubicBezTo>
                <a:cubicBezTo>
                  <a:pt x="1094" y="2962"/>
                  <a:pt x="1075" y="3072"/>
                  <a:pt x="1040" y="3169"/>
                </a:cubicBezTo>
                <a:cubicBezTo>
                  <a:pt x="1005" y="3266"/>
                  <a:pt x="956" y="3358"/>
                  <a:pt x="942" y="3460"/>
                </a:cubicBezTo>
                <a:cubicBezTo>
                  <a:pt x="918" y="3635"/>
                  <a:pt x="996" y="3758"/>
                  <a:pt x="1154" y="3839"/>
                </a:cubicBezTo>
                <a:lnTo>
                  <a:pt x="1253" y="3838"/>
                </a:lnTo>
                <a:cubicBezTo>
                  <a:pt x="1181" y="3725"/>
                  <a:pt x="1184" y="3569"/>
                  <a:pt x="1259" y="3458"/>
                </a:cubicBezTo>
                <a:cubicBezTo>
                  <a:pt x="1339" y="3340"/>
                  <a:pt x="1482" y="3283"/>
                  <a:pt x="1588" y="3186"/>
                </a:cubicBezTo>
                <a:cubicBezTo>
                  <a:pt x="1722" y="3064"/>
                  <a:pt x="1791" y="2867"/>
                  <a:pt x="1743" y="2692"/>
                </a:cubicBezTo>
                <a:cubicBezTo>
                  <a:pt x="1693" y="2505"/>
                  <a:pt x="1525" y="2354"/>
                  <a:pt x="1528" y="2161"/>
                </a:cubicBezTo>
                <a:cubicBezTo>
                  <a:pt x="1531" y="1987"/>
                  <a:pt x="1672" y="1850"/>
                  <a:pt x="1815" y="1752"/>
                </a:cubicBezTo>
                <a:cubicBezTo>
                  <a:pt x="2023" y="1609"/>
                  <a:pt x="2259" y="1501"/>
                  <a:pt x="2434" y="1318"/>
                </a:cubicBezTo>
                <a:cubicBezTo>
                  <a:pt x="2609" y="1136"/>
                  <a:pt x="2706" y="844"/>
                  <a:pt x="2573" y="630"/>
                </a:cubicBezTo>
                <a:cubicBezTo>
                  <a:pt x="2507" y="524"/>
                  <a:pt x="2388" y="439"/>
                  <a:pt x="2385" y="314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1"/>
          <p:cNvSpPr txBox="1"/>
          <p:nvPr>
            <p:ph hasCustomPrompt="1" type="title"/>
          </p:nvPr>
        </p:nvSpPr>
        <p:spPr>
          <a:xfrm>
            <a:off x="3785675" y="1872575"/>
            <a:ext cx="4410600" cy="863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9" name="Google Shape;169;p11"/>
          <p:cNvSpPr txBox="1"/>
          <p:nvPr>
            <p:ph idx="1" type="subTitle"/>
          </p:nvPr>
        </p:nvSpPr>
        <p:spPr>
          <a:xfrm>
            <a:off x="3785675" y="2811875"/>
            <a:ext cx="4410600" cy="320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70" name="Google Shape;170;p11"/>
          <p:cNvGrpSpPr/>
          <p:nvPr/>
        </p:nvGrpSpPr>
        <p:grpSpPr>
          <a:xfrm>
            <a:off x="7757917" y="2519253"/>
            <a:ext cx="1319172" cy="2509925"/>
            <a:chOff x="7757917" y="2519253"/>
            <a:chExt cx="1319172" cy="2509925"/>
          </a:xfrm>
        </p:grpSpPr>
        <p:grpSp>
          <p:nvGrpSpPr>
            <p:cNvPr id="171" name="Google Shape;171;p11"/>
            <p:cNvGrpSpPr/>
            <p:nvPr/>
          </p:nvGrpSpPr>
          <p:grpSpPr>
            <a:xfrm>
              <a:off x="8002926" y="4085602"/>
              <a:ext cx="896129" cy="943576"/>
              <a:chOff x="8079126" y="4036977"/>
              <a:chExt cx="896129" cy="943576"/>
            </a:xfrm>
          </p:grpSpPr>
          <p:sp>
            <p:nvSpPr>
              <p:cNvPr id="172" name="Google Shape;172;p11"/>
              <p:cNvSpPr/>
              <p:nvPr/>
            </p:nvSpPr>
            <p:spPr>
              <a:xfrm>
                <a:off x="8079126" y="4036977"/>
                <a:ext cx="896129" cy="943576"/>
              </a:xfrm>
              <a:custGeom>
                <a:rect b="b" l="l" r="r" t="t"/>
                <a:pathLst>
                  <a:path extrusionOk="0" h="5628" w="5345">
                    <a:moveTo>
                      <a:pt x="5286" y="3593"/>
                    </a:moveTo>
                    <a:cubicBezTo>
                      <a:pt x="5092" y="1769"/>
                      <a:pt x="3915" y="828"/>
                      <a:pt x="3456" y="828"/>
                    </a:cubicBezTo>
                    <a:lnTo>
                      <a:pt x="3442" y="828"/>
                    </a:lnTo>
                    <a:cubicBezTo>
                      <a:pt x="3308" y="834"/>
                      <a:pt x="3195" y="884"/>
                      <a:pt x="3110" y="980"/>
                    </a:cubicBezTo>
                    <a:cubicBezTo>
                      <a:pt x="3046" y="1050"/>
                      <a:pt x="2998" y="1143"/>
                      <a:pt x="2967" y="1261"/>
                    </a:cubicBezTo>
                    <a:cubicBezTo>
                      <a:pt x="2985" y="1194"/>
                      <a:pt x="2961" y="1087"/>
                      <a:pt x="2958" y="1017"/>
                    </a:cubicBezTo>
                    <a:cubicBezTo>
                      <a:pt x="2956" y="935"/>
                      <a:pt x="2953" y="852"/>
                      <a:pt x="2951" y="770"/>
                    </a:cubicBezTo>
                    <a:cubicBezTo>
                      <a:pt x="2946" y="528"/>
                      <a:pt x="3005" y="292"/>
                      <a:pt x="3017" y="51"/>
                    </a:cubicBezTo>
                    <a:cubicBezTo>
                      <a:pt x="3017" y="31"/>
                      <a:pt x="3017" y="15"/>
                      <a:pt x="3017" y="0"/>
                    </a:cubicBezTo>
                    <a:lnTo>
                      <a:pt x="2325" y="0"/>
                    </a:lnTo>
                    <a:cubicBezTo>
                      <a:pt x="2330" y="21"/>
                      <a:pt x="2335" y="39"/>
                      <a:pt x="2335" y="39"/>
                    </a:cubicBezTo>
                    <a:cubicBezTo>
                      <a:pt x="2409" y="331"/>
                      <a:pt x="2405" y="831"/>
                      <a:pt x="2378" y="1271"/>
                    </a:cubicBezTo>
                    <a:cubicBezTo>
                      <a:pt x="2346" y="1150"/>
                      <a:pt x="2298" y="1054"/>
                      <a:pt x="2233" y="982"/>
                    </a:cubicBezTo>
                    <a:cubicBezTo>
                      <a:pt x="2148" y="887"/>
                      <a:pt x="2037" y="836"/>
                      <a:pt x="1901" y="831"/>
                    </a:cubicBezTo>
                    <a:lnTo>
                      <a:pt x="1887" y="831"/>
                    </a:lnTo>
                    <a:cubicBezTo>
                      <a:pt x="1428" y="831"/>
                      <a:pt x="253" y="1771"/>
                      <a:pt x="58" y="3596"/>
                    </a:cubicBezTo>
                    <a:cubicBezTo>
                      <a:pt x="-54" y="4642"/>
                      <a:pt x="-3" y="5268"/>
                      <a:pt x="214" y="5510"/>
                    </a:cubicBezTo>
                    <a:cubicBezTo>
                      <a:pt x="284" y="5589"/>
                      <a:pt x="370" y="5628"/>
                      <a:pt x="472" y="5628"/>
                    </a:cubicBezTo>
                    <a:cubicBezTo>
                      <a:pt x="561" y="5628"/>
                      <a:pt x="661" y="5595"/>
                      <a:pt x="769" y="5530"/>
                    </a:cubicBezTo>
                    <a:cubicBezTo>
                      <a:pt x="1004" y="5387"/>
                      <a:pt x="1403" y="5324"/>
                      <a:pt x="1723" y="5274"/>
                    </a:cubicBezTo>
                    <a:cubicBezTo>
                      <a:pt x="2018" y="5227"/>
                      <a:pt x="2251" y="5191"/>
                      <a:pt x="2355" y="5104"/>
                    </a:cubicBezTo>
                    <a:cubicBezTo>
                      <a:pt x="2565" y="4930"/>
                      <a:pt x="2580" y="4376"/>
                      <a:pt x="2580" y="3549"/>
                    </a:cubicBezTo>
                    <a:cubicBezTo>
                      <a:pt x="2580" y="3303"/>
                      <a:pt x="2649" y="3207"/>
                      <a:pt x="2671" y="3201"/>
                    </a:cubicBezTo>
                    <a:cubicBezTo>
                      <a:pt x="2695" y="3207"/>
                      <a:pt x="2762" y="3302"/>
                      <a:pt x="2762" y="3547"/>
                    </a:cubicBezTo>
                    <a:cubicBezTo>
                      <a:pt x="2762" y="4340"/>
                      <a:pt x="2762" y="4914"/>
                      <a:pt x="2986" y="5101"/>
                    </a:cubicBezTo>
                    <a:cubicBezTo>
                      <a:pt x="3091" y="5189"/>
                      <a:pt x="3323" y="5225"/>
                      <a:pt x="3618" y="5271"/>
                    </a:cubicBezTo>
                    <a:cubicBezTo>
                      <a:pt x="3938" y="5322"/>
                      <a:pt x="4338" y="5385"/>
                      <a:pt x="4573" y="5527"/>
                    </a:cubicBezTo>
                    <a:cubicBezTo>
                      <a:pt x="4680" y="5592"/>
                      <a:pt x="4781" y="5626"/>
                      <a:pt x="4870" y="5626"/>
                    </a:cubicBezTo>
                    <a:cubicBezTo>
                      <a:pt x="4971" y="5626"/>
                      <a:pt x="5058" y="5585"/>
                      <a:pt x="5127" y="5507"/>
                    </a:cubicBezTo>
                    <a:cubicBezTo>
                      <a:pt x="5349" y="5266"/>
                      <a:pt x="5400" y="4639"/>
                      <a:pt x="5286" y="359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>
                <a:off x="8094047" y="4039659"/>
                <a:ext cx="866622" cy="926140"/>
              </a:xfrm>
              <a:custGeom>
                <a:rect b="b" l="l" r="r" t="t"/>
                <a:pathLst>
                  <a:path extrusionOk="0" h="5524" w="5169">
                    <a:moveTo>
                      <a:pt x="5111" y="3586"/>
                    </a:moveTo>
                    <a:cubicBezTo>
                      <a:pt x="4918" y="1784"/>
                      <a:pt x="3744" y="883"/>
                      <a:pt x="3357" y="899"/>
                    </a:cubicBezTo>
                    <a:cubicBezTo>
                      <a:pt x="2971" y="916"/>
                      <a:pt x="2891" y="1366"/>
                      <a:pt x="2923" y="1880"/>
                    </a:cubicBezTo>
                    <a:cubicBezTo>
                      <a:pt x="2910" y="1929"/>
                      <a:pt x="2896" y="2013"/>
                      <a:pt x="2881" y="2114"/>
                    </a:cubicBezTo>
                    <a:cubicBezTo>
                      <a:pt x="2831" y="1867"/>
                      <a:pt x="2695" y="564"/>
                      <a:pt x="2839" y="0"/>
                    </a:cubicBezTo>
                    <a:lnTo>
                      <a:pt x="2724" y="0"/>
                    </a:lnTo>
                    <a:cubicBezTo>
                      <a:pt x="2592" y="749"/>
                      <a:pt x="2776" y="2146"/>
                      <a:pt x="2839" y="2450"/>
                    </a:cubicBezTo>
                    <a:cubicBezTo>
                      <a:pt x="2839" y="2459"/>
                      <a:pt x="2837" y="2468"/>
                      <a:pt x="2836" y="2477"/>
                    </a:cubicBezTo>
                    <a:lnTo>
                      <a:pt x="2940" y="2669"/>
                    </a:lnTo>
                    <a:cubicBezTo>
                      <a:pt x="2940" y="2669"/>
                      <a:pt x="3342" y="2717"/>
                      <a:pt x="3262" y="2476"/>
                    </a:cubicBezTo>
                    <a:cubicBezTo>
                      <a:pt x="3182" y="2235"/>
                      <a:pt x="2988" y="2074"/>
                      <a:pt x="3101" y="2058"/>
                    </a:cubicBezTo>
                    <a:cubicBezTo>
                      <a:pt x="3214" y="2043"/>
                      <a:pt x="3197" y="2316"/>
                      <a:pt x="3310" y="2219"/>
                    </a:cubicBezTo>
                    <a:cubicBezTo>
                      <a:pt x="3423" y="2122"/>
                      <a:pt x="3744" y="2090"/>
                      <a:pt x="3567" y="2187"/>
                    </a:cubicBezTo>
                    <a:cubicBezTo>
                      <a:pt x="3391" y="2283"/>
                      <a:pt x="3279" y="2396"/>
                      <a:pt x="3375" y="2444"/>
                    </a:cubicBezTo>
                    <a:cubicBezTo>
                      <a:pt x="3472" y="2492"/>
                      <a:pt x="3471" y="2492"/>
                      <a:pt x="3471" y="2492"/>
                    </a:cubicBezTo>
                    <a:cubicBezTo>
                      <a:pt x="3471" y="2492"/>
                      <a:pt x="3664" y="2444"/>
                      <a:pt x="3793" y="2347"/>
                    </a:cubicBezTo>
                    <a:cubicBezTo>
                      <a:pt x="3922" y="2251"/>
                      <a:pt x="3778" y="2508"/>
                      <a:pt x="3632" y="2540"/>
                    </a:cubicBezTo>
                    <a:cubicBezTo>
                      <a:pt x="3487" y="2572"/>
                      <a:pt x="3197" y="2717"/>
                      <a:pt x="3359" y="2765"/>
                    </a:cubicBezTo>
                    <a:cubicBezTo>
                      <a:pt x="3519" y="2813"/>
                      <a:pt x="3809" y="2797"/>
                      <a:pt x="3938" y="2733"/>
                    </a:cubicBezTo>
                    <a:cubicBezTo>
                      <a:pt x="4066" y="2668"/>
                      <a:pt x="3922" y="2878"/>
                      <a:pt x="3729" y="2862"/>
                    </a:cubicBezTo>
                    <a:cubicBezTo>
                      <a:pt x="3536" y="2845"/>
                      <a:pt x="3922" y="3055"/>
                      <a:pt x="3826" y="3119"/>
                    </a:cubicBezTo>
                    <a:cubicBezTo>
                      <a:pt x="3729" y="3184"/>
                      <a:pt x="3487" y="2862"/>
                      <a:pt x="3279" y="2894"/>
                    </a:cubicBezTo>
                    <a:cubicBezTo>
                      <a:pt x="3069" y="2926"/>
                      <a:pt x="3021" y="3056"/>
                      <a:pt x="3198" y="3152"/>
                    </a:cubicBezTo>
                    <a:cubicBezTo>
                      <a:pt x="3375" y="3248"/>
                      <a:pt x="3793" y="3344"/>
                      <a:pt x="3939" y="3329"/>
                    </a:cubicBezTo>
                    <a:cubicBezTo>
                      <a:pt x="4084" y="3312"/>
                      <a:pt x="3955" y="3457"/>
                      <a:pt x="3682" y="3392"/>
                    </a:cubicBezTo>
                    <a:cubicBezTo>
                      <a:pt x="3408" y="3329"/>
                      <a:pt x="3504" y="3537"/>
                      <a:pt x="3682" y="3585"/>
                    </a:cubicBezTo>
                    <a:cubicBezTo>
                      <a:pt x="3859" y="3634"/>
                      <a:pt x="3987" y="3843"/>
                      <a:pt x="3907" y="3827"/>
                    </a:cubicBezTo>
                    <a:cubicBezTo>
                      <a:pt x="3826" y="3811"/>
                      <a:pt x="3826" y="3730"/>
                      <a:pt x="3633" y="3634"/>
                    </a:cubicBezTo>
                    <a:cubicBezTo>
                      <a:pt x="3440" y="3537"/>
                      <a:pt x="3246" y="3296"/>
                      <a:pt x="3246" y="3425"/>
                    </a:cubicBezTo>
                    <a:cubicBezTo>
                      <a:pt x="3246" y="3554"/>
                      <a:pt x="3568" y="3939"/>
                      <a:pt x="3939" y="4020"/>
                    </a:cubicBezTo>
                    <a:cubicBezTo>
                      <a:pt x="4309" y="4100"/>
                      <a:pt x="4019" y="4164"/>
                      <a:pt x="3697" y="3987"/>
                    </a:cubicBezTo>
                    <a:cubicBezTo>
                      <a:pt x="3375" y="3810"/>
                      <a:pt x="3537" y="4132"/>
                      <a:pt x="3890" y="4325"/>
                    </a:cubicBezTo>
                    <a:cubicBezTo>
                      <a:pt x="3987" y="4405"/>
                      <a:pt x="3793" y="4534"/>
                      <a:pt x="3745" y="4438"/>
                    </a:cubicBezTo>
                    <a:cubicBezTo>
                      <a:pt x="3696" y="4341"/>
                      <a:pt x="3488" y="4003"/>
                      <a:pt x="3392" y="4003"/>
                    </a:cubicBezTo>
                    <a:cubicBezTo>
                      <a:pt x="3295" y="4003"/>
                      <a:pt x="3343" y="4390"/>
                      <a:pt x="3537" y="4534"/>
                    </a:cubicBezTo>
                    <a:cubicBezTo>
                      <a:pt x="3730" y="4679"/>
                      <a:pt x="3311" y="4727"/>
                      <a:pt x="3327" y="4534"/>
                    </a:cubicBezTo>
                    <a:cubicBezTo>
                      <a:pt x="3343" y="4342"/>
                      <a:pt x="3344" y="3810"/>
                      <a:pt x="3231" y="3923"/>
                    </a:cubicBezTo>
                    <a:cubicBezTo>
                      <a:pt x="3119" y="4035"/>
                      <a:pt x="3038" y="4342"/>
                      <a:pt x="3038" y="4405"/>
                    </a:cubicBezTo>
                    <a:cubicBezTo>
                      <a:pt x="3038" y="4470"/>
                      <a:pt x="2812" y="4293"/>
                      <a:pt x="2941" y="4180"/>
                    </a:cubicBezTo>
                    <a:cubicBezTo>
                      <a:pt x="3069" y="4068"/>
                      <a:pt x="3150" y="3987"/>
                      <a:pt x="3117" y="3730"/>
                    </a:cubicBezTo>
                    <a:cubicBezTo>
                      <a:pt x="3098" y="3580"/>
                      <a:pt x="2935" y="3053"/>
                      <a:pt x="2670" y="2949"/>
                    </a:cubicBezTo>
                    <a:cubicBezTo>
                      <a:pt x="2610" y="2949"/>
                      <a:pt x="2548" y="2950"/>
                      <a:pt x="2489" y="2950"/>
                    </a:cubicBezTo>
                    <a:cubicBezTo>
                      <a:pt x="2231" y="3055"/>
                      <a:pt x="2072" y="3581"/>
                      <a:pt x="2054" y="3732"/>
                    </a:cubicBezTo>
                    <a:cubicBezTo>
                      <a:pt x="2021" y="3990"/>
                      <a:pt x="2102" y="4070"/>
                      <a:pt x="2231" y="4183"/>
                    </a:cubicBezTo>
                    <a:cubicBezTo>
                      <a:pt x="2359" y="4295"/>
                      <a:pt x="2133" y="4472"/>
                      <a:pt x="2133" y="4408"/>
                    </a:cubicBezTo>
                    <a:cubicBezTo>
                      <a:pt x="2133" y="4343"/>
                      <a:pt x="2054" y="4038"/>
                      <a:pt x="1941" y="3925"/>
                    </a:cubicBezTo>
                    <a:cubicBezTo>
                      <a:pt x="1828" y="3813"/>
                      <a:pt x="1828" y="4344"/>
                      <a:pt x="1845" y="4537"/>
                    </a:cubicBezTo>
                    <a:cubicBezTo>
                      <a:pt x="1860" y="4730"/>
                      <a:pt x="1442" y="4682"/>
                      <a:pt x="1635" y="4537"/>
                    </a:cubicBezTo>
                    <a:cubicBezTo>
                      <a:pt x="1828" y="4392"/>
                      <a:pt x="1877" y="4006"/>
                      <a:pt x="1780" y="4006"/>
                    </a:cubicBezTo>
                    <a:cubicBezTo>
                      <a:pt x="1683" y="4006"/>
                      <a:pt x="1474" y="4343"/>
                      <a:pt x="1426" y="4440"/>
                    </a:cubicBezTo>
                    <a:cubicBezTo>
                      <a:pt x="1377" y="4537"/>
                      <a:pt x="1184" y="4408"/>
                      <a:pt x="1281" y="4327"/>
                    </a:cubicBezTo>
                    <a:cubicBezTo>
                      <a:pt x="1634" y="4135"/>
                      <a:pt x="1795" y="3813"/>
                      <a:pt x="1474" y="3990"/>
                    </a:cubicBezTo>
                    <a:cubicBezTo>
                      <a:pt x="1152" y="4167"/>
                      <a:pt x="862" y="4102"/>
                      <a:pt x="1233" y="4022"/>
                    </a:cubicBezTo>
                    <a:cubicBezTo>
                      <a:pt x="1603" y="3942"/>
                      <a:pt x="1925" y="3555"/>
                      <a:pt x="1925" y="3427"/>
                    </a:cubicBezTo>
                    <a:cubicBezTo>
                      <a:pt x="1925" y="3298"/>
                      <a:pt x="1732" y="3540"/>
                      <a:pt x="1538" y="3636"/>
                    </a:cubicBezTo>
                    <a:cubicBezTo>
                      <a:pt x="1346" y="3733"/>
                      <a:pt x="1346" y="3813"/>
                      <a:pt x="1264" y="3829"/>
                    </a:cubicBezTo>
                    <a:cubicBezTo>
                      <a:pt x="1184" y="3846"/>
                      <a:pt x="1313" y="3636"/>
                      <a:pt x="1490" y="3588"/>
                    </a:cubicBezTo>
                    <a:cubicBezTo>
                      <a:pt x="1667" y="3540"/>
                      <a:pt x="1763" y="3331"/>
                      <a:pt x="1490" y="3396"/>
                    </a:cubicBezTo>
                    <a:cubicBezTo>
                      <a:pt x="1216" y="3460"/>
                      <a:pt x="1087" y="3315"/>
                      <a:pt x="1233" y="3331"/>
                    </a:cubicBezTo>
                    <a:cubicBezTo>
                      <a:pt x="1378" y="3348"/>
                      <a:pt x="1796" y="3251"/>
                      <a:pt x="1973" y="3154"/>
                    </a:cubicBezTo>
                    <a:cubicBezTo>
                      <a:pt x="2150" y="3057"/>
                      <a:pt x="2102" y="2929"/>
                      <a:pt x="1893" y="2897"/>
                    </a:cubicBezTo>
                    <a:cubicBezTo>
                      <a:pt x="1684" y="2864"/>
                      <a:pt x="1442" y="3186"/>
                      <a:pt x="1346" y="3122"/>
                    </a:cubicBezTo>
                    <a:cubicBezTo>
                      <a:pt x="1249" y="3057"/>
                      <a:pt x="1635" y="2849"/>
                      <a:pt x="1442" y="2864"/>
                    </a:cubicBezTo>
                    <a:cubicBezTo>
                      <a:pt x="1250" y="2881"/>
                      <a:pt x="1105" y="2671"/>
                      <a:pt x="1233" y="2736"/>
                    </a:cubicBezTo>
                    <a:cubicBezTo>
                      <a:pt x="1361" y="2801"/>
                      <a:pt x="1651" y="2816"/>
                      <a:pt x="1812" y="2768"/>
                    </a:cubicBezTo>
                    <a:cubicBezTo>
                      <a:pt x="1973" y="2720"/>
                      <a:pt x="1684" y="2575"/>
                      <a:pt x="1538" y="2543"/>
                    </a:cubicBezTo>
                    <a:cubicBezTo>
                      <a:pt x="1394" y="2511"/>
                      <a:pt x="1249" y="2254"/>
                      <a:pt x="1377" y="2350"/>
                    </a:cubicBezTo>
                    <a:cubicBezTo>
                      <a:pt x="1506" y="2446"/>
                      <a:pt x="1699" y="2495"/>
                      <a:pt x="1699" y="2495"/>
                    </a:cubicBezTo>
                    <a:lnTo>
                      <a:pt x="1795" y="2446"/>
                    </a:lnTo>
                    <a:cubicBezTo>
                      <a:pt x="1892" y="2398"/>
                      <a:pt x="1779" y="2286"/>
                      <a:pt x="1602" y="2189"/>
                    </a:cubicBezTo>
                    <a:cubicBezTo>
                      <a:pt x="1425" y="2092"/>
                      <a:pt x="1747" y="2124"/>
                      <a:pt x="1859" y="2221"/>
                    </a:cubicBezTo>
                    <a:cubicBezTo>
                      <a:pt x="1972" y="2318"/>
                      <a:pt x="1956" y="2044"/>
                      <a:pt x="2069" y="2061"/>
                    </a:cubicBezTo>
                    <a:cubicBezTo>
                      <a:pt x="2181" y="2077"/>
                      <a:pt x="1989" y="2238"/>
                      <a:pt x="1907" y="2479"/>
                    </a:cubicBezTo>
                    <a:cubicBezTo>
                      <a:pt x="1827" y="2720"/>
                      <a:pt x="2230" y="2671"/>
                      <a:pt x="2230" y="2671"/>
                    </a:cubicBezTo>
                    <a:lnTo>
                      <a:pt x="2319" y="2505"/>
                    </a:lnTo>
                    <a:lnTo>
                      <a:pt x="2319" y="2505"/>
                    </a:lnTo>
                    <a:lnTo>
                      <a:pt x="2319" y="2505"/>
                    </a:lnTo>
                    <a:lnTo>
                      <a:pt x="2332" y="2479"/>
                    </a:lnTo>
                    <a:cubicBezTo>
                      <a:pt x="2332" y="2473"/>
                      <a:pt x="2332" y="2467"/>
                      <a:pt x="2331" y="2461"/>
                    </a:cubicBezTo>
                    <a:cubicBezTo>
                      <a:pt x="2392" y="2177"/>
                      <a:pt x="2580" y="758"/>
                      <a:pt x="2447" y="1"/>
                    </a:cubicBezTo>
                    <a:cubicBezTo>
                      <a:pt x="2333" y="1"/>
                      <a:pt x="2333" y="1"/>
                      <a:pt x="2333" y="1"/>
                    </a:cubicBezTo>
                    <a:cubicBezTo>
                      <a:pt x="2478" y="572"/>
                      <a:pt x="2336" y="1901"/>
                      <a:pt x="2288" y="2124"/>
                    </a:cubicBezTo>
                    <a:cubicBezTo>
                      <a:pt x="2273" y="2019"/>
                      <a:pt x="2259" y="1933"/>
                      <a:pt x="2245" y="1884"/>
                    </a:cubicBezTo>
                    <a:cubicBezTo>
                      <a:pt x="2278" y="1369"/>
                      <a:pt x="2197" y="918"/>
                      <a:pt x="1811" y="902"/>
                    </a:cubicBezTo>
                    <a:cubicBezTo>
                      <a:pt x="1425" y="886"/>
                      <a:pt x="251" y="1787"/>
                      <a:pt x="58" y="3589"/>
                    </a:cubicBezTo>
                    <a:cubicBezTo>
                      <a:pt x="-136" y="5390"/>
                      <a:pt x="186" y="5713"/>
                      <a:pt x="636" y="5439"/>
                    </a:cubicBezTo>
                    <a:cubicBezTo>
                      <a:pt x="1087" y="5166"/>
                      <a:pt x="2019" y="5181"/>
                      <a:pt x="2213" y="5021"/>
                    </a:cubicBezTo>
                    <a:cubicBezTo>
                      <a:pt x="2406" y="4860"/>
                      <a:pt x="2406" y="4182"/>
                      <a:pt x="2406" y="3534"/>
                    </a:cubicBezTo>
                    <a:cubicBezTo>
                      <a:pt x="2406" y="2959"/>
                      <a:pt x="2762" y="2951"/>
                      <a:pt x="2762" y="3532"/>
                    </a:cubicBezTo>
                    <a:cubicBezTo>
                      <a:pt x="2762" y="4265"/>
                      <a:pt x="2762" y="4859"/>
                      <a:pt x="2955" y="5019"/>
                    </a:cubicBezTo>
                    <a:cubicBezTo>
                      <a:pt x="3149" y="5180"/>
                      <a:pt x="4081" y="5164"/>
                      <a:pt x="4532" y="5437"/>
                    </a:cubicBezTo>
                    <a:cubicBezTo>
                      <a:pt x="4983" y="5710"/>
                      <a:pt x="5304" y="5388"/>
                      <a:pt x="5111" y="358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11"/>
              <p:cNvSpPr/>
              <p:nvPr/>
            </p:nvSpPr>
            <p:spPr>
              <a:xfrm>
                <a:off x="8113998" y="4209496"/>
                <a:ext cx="314022" cy="576742"/>
              </a:xfrm>
              <a:custGeom>
                <a:rect b="b" l="l" r="r" t="t"/>
                <a:pathLst>
                  <a:path extrusionOk="0" h="3440" w="1873">
                    <a:moveTo>
                      <a:pt x="1873" y="165"/>
                    </a:moveTo>
                    <a:cubicBezTo>
                      <a:pt x="1866" y="154"/>
                      <a:pt x="1861" y="144"/>
                      <a:pt x="1852" y="135"/>
                    </a:cubicBezTo>
                    <a:cubicBezTo>
                      <a:pt x="1711" y="-28"/>
                      <a:pt x="1463" y="-46"/>
                      <a:pt x="1299" y="97"/>
                    </a:cubicBezTo>
                    <a:cubicBezTo>
                      <a:pt x="1142" y="233"/>
                      <a:pt x="-562" y="1906"/>
                      <a:pt x="191" y="3440"/>
                    </a:cubicBezTo>
                    <a:cubicBezTo>
                      <a:pt x="109" y="1913"/>
                      <a:pt x="1526" y="481"/>
                      <a:pt x="1873" y="16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11"/>
              <p:cNvSpPr/>
              <p:nvPr/>
            </p:nvSpPr>
            <p:spPr>
              <a:xfrm>
                <a:off x="8801557" y="4365250"/>
                <a:ext cx="136306" cy="564670"/>
              </a:xfrm>
              <a:custGeom>
                <a:rect b="b" l="l" r="r" t="t"/>
                <a:pathLst>
                  <a:path extrusionOk="0" h="3368" w="813">
                    <a:moveTo>
                      <a:pt x="204" y="3303"/>
                    </a:moveTo>
                    <a:cubicBezTo>
                      <a:pt x="213" y="3309"/>
                      <a:pt x="223" y="3317"/>
                      <a:pt x="233" y="3322"/>
                    </a:cubicBezTo>
                    <a:cubicBezTo>
                      <a:pt x="409" y="3419"/>
                      <a:pt x="600" y="3359"/>
                      <a:pt x="657" y="3189"/>
                    </a:cubicBezTo>
                    <a:cubicBezTo>
                      <a:pt x="712" y="3025"/>
                      <a:pt x="1231" y="1085"/>
                      <a:pt x="0" y="0"/>
                    </a:cubicBezTo>
                    <a:cubicBezTo>
                      <a:pt x="733" y="1281"/>
                      <a:pt x="319" y="2929"/>
                      <a:pt x="204" y="33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6" name="Google Shape;176;p11"/>
            <p:cNvSpPr/>
            <p:nvPr/>
          </p:nvSpPr>
          <p:spPr>
            <a:xfrm rot="-9637082">
              <a:off x="8229598" y="2585052"/>
              <a:ext cx="634386" cy="1392477"/>
            </a:xfrm>
            <a:custGeom>
              <a:rect b="b" l="l" r="r" t="t"/>
              <a:pathLst>
                <a:path extrusionOk="0" h="8727" w="5494">
                  <a:moveTo>
                    <a:pt x="4949" y="7697"/>
                  </a:moveTo>
                  <a:cubicBezTo>
                    <a:pt x="4802" y="7724"/>
                    <a:pt x="4650" y="7694"/>
                    <a:pt x="4500" y="7698"/>
                  </a:cubicBezTo>
                  <a:cubicBezTo>
                    <a:pt x="4159" y="7706"/>
                    <a:pt x="3840" y="7866"/>
                    <a:pt x="3499" y="7888"/>
                  </a:cubicBezTo>
                  <a:cubicBezTo>
                    <a:pt x="3148" y="7911"/>
                    <a:pt x="2727" y="7800"/>
                    <a:pt x="2561" y="7457"/>
                  </a:cubicBezTo>
                  <a:cubicBezTo>
                    <a:pt x="2457" y="7240"/>
                    <a:pt x="2440" y="6984"/>
                    <a:pt x="2347" y="6762"/>
                  </a:cubicBezTo>
                  <a:cubicBezTo>
                    <a:pt x="2252" y="6535"/>
                    <a:pt x="2090" y="6338"/>
                    <a:pt x="1894" y="6191"/>
                  </a:cubicBezTo>
                  <a:cubicBezTo>
                    <a:pt x="1588" y="5959"/>
                    <a:pt x="1112" y="5873"/>
                    <a:pt x="928" y="5508"/>
                  </a:cubicBezTo>
                  <a:cubicBezTo>
                    <a:pt x="926" y="5504"/>
                    <a:pt x="924" y="5499"/>
                    <a:pt x="922" y="5496"/>
                  </a:cubicBezTo>
                  <a:cubicBezTo>
                    <a:pt x="919" y="5441"/>
                    <a:pt x="921" y="5388"/>
                    <a:pt x="928" y="5334"/>
                  </a:cubicBezTo>
                  <a:cubicBezTo>
                    <a:pt x="933" y="5285"/>
                    <a:pt x="943" y="5237"/>
                    <a:pt x="954" y="5190"/>
                  </a:cubicBezTo>
                  <a:cubicBezTo>
                    <a:pt x="960" y="5167"/>
                    <a:pt x="966" y="5143"/>
                    <a:pt x="974" y="5120"/>
                  </a:cubicBezTo>
                  <a:cubicBezTo>
                    <a:pt x="978" y="5108"/>
                    <a:pt x="981" y="5097"/>
                    <a:pt x="985" y="5085"/>
                  </a:cubicBezTo>
                  <a:lnTo>
                    <a:pt x="996" y="5052"/>
                  </a:lnTo>
                  <a:cubicBezTo>
                    <a:pt x="1000" y="5040"/>
                    <a:pt x="1005" y="5029"/>
                    <a:pt x="1010" y="5018"/>
                  </a:cubicBezTo>
                  <a:cubicBezTo>
                    <a:pt x="1015" y="5007"/>
                    <a:pt x="1019" y="4995"/>
                    <a:pt x="1023" y="4984"/>
                  </a:cubicBezTo>
                  <a:cubicBezTo>
                    <a:pt x="1033" y="4962"/>
                    <a:pt x="1043" y="4940"/>
                    <a:pt x="1054" y="4919"/>
                  </a:cubicBezTo>
                  <a:cubicBezTo>
                    <a:pt x="1074" y="4875"/>
                    <a:pt x="1099" y="4834"/>
                    <a:pt x="1125" y="4795"/>
                  </a:cubicBezTo>
                  <a:lnTo>
                    <a:pt x="1144" y="4765"/>
                  </a:lnTo>
                  <a:lnTo>
                    <a:pt x="1165" y="4736"/>
                  </a:lnTo>
                  <a:cubicBezTo>
                    <a:pt x="1172" y="4726"/>
                    <a:pt x="1179" y="4716"/>
                    <a:pt x="1186" y="4707"/>
                  </a:cubicBezTo>
                  <a:cubicBezTo>
                    <a:pt x="1193" y="4697"/>
                    <a:pt x="1200" y="4688"/>
                    <a:pt x="1208" y="4679"/>
                  </a:cubicBezTo>
                  <a:cubicBezTo>
                    <a:pt x="1238" y="4642"/>
                    <a:pt x="1270" y="4605"/>
                    <a:pt x="1303" y="4569"/>
                  </a:cubicBezTo>
                  <a:cubicBezTo>
                    <a:pt x="1433" y="4427"/>
                    <a:pt x="1586" y="4297"/>
                    <a:pt x="1743" y="4164"/>
                  </a:cubicBezTo>
                  <a:cubicBezTo>
                    <a:pt x="1822" y="4096"/>
                    <a:pt x="1901" y="4028"/>
                    <a:pt x="1975" y="3952"/>
                  </a:cubicBezTo>
                  <a:cubicBezTo>
                    <a:pt x="2049" y="3877"/>
                    <a:pt x="2118" y="3793"/>
                    <a:pt x="2178" y="3705"/>
                  </a:cubicBezTo>
                  <a:cubicBezTo>
                    <a:pt x="2237" y="3617"/>
                    <a:pt x="2289" y="3524"/>
                    <a:pt x="2334" y="3429"/>
                  </a:cubicBezTo>
                  <a:cubicBezTo>
                    <a:pt x="2379" y="3334"/>
                    <a:pt x="2418" y="3237"/>
                    <a:pt x="2451" y="3137"/>
                  </a:cubicBezTo>
                  <a:cubicBezTo>
                    <a:pt x="2466" y="3086"/>
                    <a:pt x="2481" y="3035"/>
                    <a:pt x="2490" y="2982"/>
                  </a:cubicBezTo>
                  <a:cubicBezTo>
                    <a:pt x="2500" y="2929"/>
                    <a:pt x="2506" y="2875"/>
                    <a:pt x="2508" y="2820"/>
                  </a:cubicBezTo>
                  <a:cubicBezTo>
                    <a:pt x="2512" y="2712"/>
                    <a:pt x="2503" y="2604"/>
                    <a:pt x="2481" y="2499"/>
                  </a:cubicBezTo>
                  <a:cubicBezTo>
                    <a:pt x="2460" y="2394"/>
                    <a:pt x="2426" y="2291"/>
                    <a:pt x="2380" y="2194"/>
                  </a:cubicBezTo>
                  <a:cubicBezTo>
                    <a:pt x="2358" y="2145"/>
                    <a:pt x="2331" y="2098"/>
                    <a:pt x="2304" y="2051"/>
                  </a:cubicBezTo>
                  <a:cubicBezTo>
                    <a:pt x="2290" y="2029"/>
                    <a:pt x="2276" y="2006"/>
                    <a:pt x="2261" y="1984"/>
                  </a:cubicBezTo>
                  <a:cubicBezTo>
                    <a:pt x="2247" y="1961"/>
                    <a:pt x="2231" y="1940"/>
                    <a:pt x="2215" y="1918"/>
                  </a:cubicBezTo>
                  <a:cubicBezTo>
                    <a:pt x="2184" y="1875"/>
                    <a:pt x="2150" y="1834"/>
                    <a:pt x="2116" y="1794"/>
                  </a:cubicBezTo>
                  <a:cubicBezTo>
                    <a:pt x="2082" y="1755"/>
                    <a:pt x="2045" y="1716"/>
                    <a:pt x="2008" y="1679"/>
                  </a:cubicBezTo>
                  <a:cubicBezTo>
                    <a:pt x="1654" y="1393"/>
                    <a:pt x="1433" y="1397"/>
                    <a:pt x="1026" y="1277"/>
                  </a:cubicBezTo>
                  <a:cubicBezTo>
                    <a:pt x="942" y="1253"/>
                    <a:pt x="880" y="1219"/>
                    <a:pt x="834" y="1181"/>
                  </a:cubicBezTo>
                  <a:cubicBezTo>
                    <a:pt x="727" y="962"/>
                    <a:pt x="815" y="734"/>
                    <a:pt x="1214" y="603"/>
                  </a:cubicBezTo>
                  <a:cubicBezTo>
                    <a:pt x="1930" y="369"/>
                    <a:pt x="1709" y="0"/>
                    <a:pt x="1709" y="0"/>
                  </a:cubicBezTo>
                  <a:cubicBezTo>
                    <a:pt x="1709" y="0"/>
                    <a:pt x="1631" y="369"/>
                    <a:pt x="915" y="391"/>
                  </a:cubicBezTo>
                  <a:cubicBezTo>
                    <a:pt x="198" y="412"/>
                    <a:pt x="99" y="1341"/>
                    <a:pt x="523" y="1626"/>
                  </a:cubicBezTo>
                  <a:cubicBezTo>
                    <a:pt x="826" y="1829"/>
                    <a:pt x="1252" y="1812"/>
                    <a:pt x="1540" y="2048"/>
                  </a:cubicBezTo>
                  <a:cubicBezTo>
                    <a:pt x="1935" y="2371"/>
                    <a:pt x="1531" y="2976"/>
                    <a:pt x="1311" y="3267"/>
                  </a:cubicBezTo>
                  <a:cubicBezTo>
                    <a:pt x="1079" y="3573"/>
                    <a:pt x="793" y="3830"/>
                    <a:pt x="516" y="4093"/>
                  </a:cubicBezTo>
                  <a:cubicBezTo>
                    <a:pt x="172" y="4419"/>
                    <a:pt x="-102" y="4812"/>
                    <a:pt x="37" y="5306"/>
                  </a:cubicBezTo>
                  <a:cubicBezTo>
                    <a:pt x="152" y="5713"/>
                    <a:pt x="538" y="5964"/>
                    <a:pt x="926" y="6054"/>
                  </a:cubicBezTo>
                  <a:cubicBezTo>
                    <a:pt x="982" y="6066"/>
                    <a:pt x="1044" y="6077"/>
                    <a:pt x="1109" y="6087"/>
                  </a:cubicBezTo>
                  <a:cubicBezTo>
                    <a:pt x="1111" y="6097"/>
                    <a:pt x="1112" y="6107"/>
                    <a:pt x="1114" y="6117"/>
                  </a:cubicBezTo>
                  <a:cubicBezTo>
                    <a:pt x="1116" y="6131"/>
                    <a:pt x="1118" y="6144"/>
                    <a:pt x="1119" y="6157"/>
                  </a:cubicBezTo>
                  <a:cubicBezTo>
                    <a:pt x="1133" y="6264"/>
                    <a:pt x="1134" y="6372"/>
                    <a:pt x="1126" y="6479"/>
                  </a:cubicBezTo>
                  <a:cubicBezTo>
                    <a:pt x="1119" y="6586"/>
                    <a:pt x="1105" y="6692"/>
                    <a:pt x="1087" y="6799"/>
                  </a:cubicBezTo>
                  <a:cubicBezTo>
                    <a:pt x="1068" y="6907"/>
                    <a:pt x="1047" y="7015"/>
                    <a:pt x="1030" y="7126"/>
                  </a:cubicBezTo>
                  <a:cubicBezTo>
                    <a:pt x="997" y="7347"/>
                    <a:pt x="982" y="7577"/>
                    <a:pt x="989" y="7803"/>
                  </a:cubicBezTo>
                  <a:cubicBezTo>
                    <a:pt x="994" y="7916"/>
                    <a:pt x="1006" y="8030"/>
                    <a:pt x="1037" y="8141"/>
                  </a:cubicBezTo>
                  <a:cubicBezTo>
                    <a:pt x="1045" y="8169"/>
                    <a:pt x="1054" y="8197"/>
                    <a:pt x="1065" y="8224"/>
                  </a:cubicBezTo>
                  <a:cubicBezTo>
                    <a:pt x="1070" y="8237"/>
                    <a:pt x="1076" y="8251"/>
                    <a:pt x="1081" y="8265"/>
                  </a:cubicBezTo>
                  <a:cubicBezTo>
                    <a:pt x="1088" y="8278"/>
                    <a:pt x="1093" y="8292"/>
                    <a:pt x="1101" y="8304"/>
                  </a:cubicBezTo>
                  <a:cubicBezTo>
                    <a:pt x="1108" y="8318"/>
                    <a:pt x="1115" y="8330"/>
                    <a:pt x="1123" y="8343"/>
                  </a:cubicBezTo>
                  <a:cubicBezTo>
                    <a:pt x="1130" y="8355"/>
                    <a:pt x="1139" y="8368"/>
                    <a:pt x="1148" y="8381"/>
                  </a:cubicBezTo>
                  <a:cubicBezTo>
                    <a:pt x="1156" y="8392"/>
                    <a:pt x="1166" y="8404"/>
                    <a:pt x="1174" y="8416"/>
                  </a:cubicBezTo>
                  <a:cubicBezTo>
                    <a:pt x="1183" y="8429"/>
                    <a:pt x="1193" y="8439"/>
                    <a:pt x="1203" y="8450"/>
                  </a:cubicBezTo>
                  <a:cubicBezTo>
                    <a:pt x="1223" y="8473"/>
                    <a:pt x="1246" y="8492"/>
                    <a:pt x="1268" y="8513"/>
                  </a:cubicBezTo>
                  <a:lnTo>
                    <a:pt x="1303" y="8540"/>
                  </a:lnTo>
                  <a:cubicBezTo>
                    <a:pt x="1315" y="8550"/>
                    <a:pt x="1329" y="8558"/>
                    <a:pt x="1340" y="8566"/>
                  </a:cubicBezTo>
                  <a:lnTo>
                    <a:pt x="1358" y="8578"/>
                  </a:lnTo>
                  <a:lnTo>
                    <a:pt x="1378" y="8589"/>
                  </a:lnTo>
                  <a:cubicBezTo>
                    <a:pt x="1391" y="8596"/>
                    <a:pt x="1404" y="8605"/>
                    <a:pt x="1417" y="8611"/>
                  </a:cubicBezTo>
                  <a:lnTo>
                    <a:pt x="1458" y="8629"/>
                  </a:lnTo>
                  <a:cubicBezTo>
                    <a:pt x="1472" y="8636"/>
                    <a:pt x="1486" y="8640"/>
                    <a:pt x="1500" y="8646"/>
                  </a:cubicBezTo>
                  <a:cubicBezTo>
                    <a:pt x="1612" y="8689"/>
                    <a:pt x="1729" y="8710"/>
                    <a:pt x="1845" y="8720"/>
                  </a:cubicBezTo>
                  <a:cubicBezTo>
                    <a:pt x="1904" y="8725"/>
                    <a:pt x="1962" y="8727"/>
                    <a:pt x="2020" y="8727"/>
                  </a:cubicBezTo>
                  <a:cubicBezTo>
                    <a:pt x="2078" y="8726"/>
                    <a:pt x="2137" y="8724"/>
                    <a:pt x="2197" y="8717"/>
                  </a:cubicBezTo>
                  <a:cubicBezTo>
                    <a:pt x="2257" y="8710"/>
                    <a:pt x="2318" y="8697"/>
                    <a:pt x="2377" y="8677"/>
                  </a:cubicBezTo>
                  <a:cubicBezTo>
                    <a:pt x="2392" y="8673"/>
                    <a:pt x="2406" y="8667"/>
                    <a:pt x="2421" y="8662"/>
                  </a:cubicBezTo>
                  <a:cubicBezTo>
                    <a:pt x="2435" y="8656"/>
                    <a:pt x="2449" y="8650"/>
                    <a:pt x="2463" y="8644"/>
                  </a:cubicBezTo>
                  <a:cubicBezTo>
                    <a:pt x="2478" y="8638"/>
                    <a:pt x="2491" y="8630"/>
                    <a:pt x="2504" y="8624"/>
                  </a:cubicBezTo>
                  <a:lnTo>
                    <a:pt x="2525" y="8614"/>
                  </a:lnTo>
                  <a:lnTo>
                    <a:pt x="2544" y="8603"/>
                  </a:lnTo>
                  <a:cubicBezTo>
                    <a:pt x="2597" y="8574"/>
                    <a:pt x="2647" y="8541"/>
                    <a:pt x="2692" y="8507"/>
                  </a:cubicBezTo>
                  <a:cubicBezTo>
                    <a:pt x="2739" y="8473"/>
                    <a:pt x="2784" y="8438"/>
                    <a:pt x="2828" y="8403"/>
                  </a:cubicBezTo>
                  <a:cubicBezTo>
                    <a:pt x="2895" y="8348"/>
                    <a:pt x="2962" y="8296"/>
                    <a:pt x="3030" y="8248"/>
                  </a:cubicBezTo>
                  <a:cubicBezTo>
                    <a:pt x="3130" y="8252"/>
                    <a:pt x="3230" y="8246"/>
                    <a:pt x="3324" y="8232"/>
                  </a:cubicBezTo>
                  <a:cubicBezTo>
                    <a:pt x="3708" y="8176"/>
                    <a:pt x="4077" y="8016"/>
                    <a:pt x="4465" y="7954"/>
                  </a:cubicBezTo>
                  <a:cubicBezTo>
                    <a:pt x="4757" y="7908"/>
                    <a:pt x="5005" y="7929"/>
                    <a:pt x="5171" y="7688"/>
                  </a:cubicBezTo>
                  <a:cubicBezTo>
                    <a:pt x="5247" y="7577"/>
                    <a:pt x="5427" y="7519"/>
                    <a:pt x="5494" y="7541"/>
                  </a:cubicBezTo>
                  <a:cubicBezTo>
                    <a:pt x="5297" y="7371"/>
                    <a:pt x="5085" y="7672"/>
                    <a:pt x="4949" y="7697"/>
                  </a:cubicBezTo>
                  <a:moveTo>
                    <a:pt x="957" y="4655"/>
                  </a:moveTo>
                  <a:cubicBezTo>
                    <a:pt x="1157" y="4234"/>
                    <a:pt x="1500" y="3903"/>
                    <a:pt x="1711" y="3489"/>
                  </a:cubicBezTo>
                  <a:cubicBezTo>
                    <a:pt x="2021" y="2883"/>
                    <a:pt x="2079" y="1900"/>
                    <a:pt x="1397" y="1630"/>
                  </a:cubicBezTo>
                  <a:cubicBezTo>
                    <a:pt x="1196" y="1550"/>
                    <a:pt x="1030" y="1437"/>
                    <a:pt x="923" y="1313"/>
                  </a:cubicBezTo>
                  <a:cubicBezTo>
                    <a:pt x="1084" y="1396"/>
                    <a:pt x="1296" y="1376"/>
                    <a:pt x="1793" y="1664"/>
                  </a:cubicBezTo>
                  <a:cubicBezTo>
                    <a:pt x="1881" y="1715"/>
                    <a:pt x="1956" y="1786"/>
                    <a:pt x="2010" y="1872"/>
                  </a:cubicBezTo>
                  <a:cubicBezTo>
                    <a:pt x="2010" y="1873"/>
                    <a:pt x="2011" y="1873"/>
                    <a:pt x="2011" y="1874"/>
                  </a:cubicBezTo>
                  <a:cubicBezTo>
                    <a:pt x="2038" y="1916"/>
                    <a:pt x="2064" y="1959"/>
                    <a:pt x="2089" y="2002"/>
                  </a:cubicBezTo>
                  <a:cubicBezTo>
                    <a:pt x="2138" y="2088"/>
                    <a:pt x="2183" y="2175"/>
                    <a:pt x="2222" y="2265"/>
                  </a:cubicBezTo>
                  <a:cubicBezTo>
                    <a:pt x="2259" y="2356"/>
                    <a:pt x="2293" y="2448"/>
                    <a:pt x="2325" y="2542"/>
                  </a:cubicBezTo>
                  <a:cubicBezTo>
                    <a:pt x="2356" y="2635"/>
                    <a:pt x="2386" y="2731"/>
                    <a:pt x="2401" y="2827"/>
                  </a:cubicBezTo>
                  <a:cubicBezTo>
                    <a:pt x="2409" y="2876"/>
                    <a:pt x="2413" y="2925"/>
                    <a:pt x="2411" y="2974"/>
                  </a:cubicBezTo>
                  <a:cubicBezTo>
                    <a:pt x="2410" y="3023"/>
                    <a:pt x="2402" y="3072"/>
                    <a:pt x="2390" y="3121"/>
                  </a:cubicBezTo>
                  <a:cubicBezTo>
                    <a:pt x="2367" y="3218"/>
                    <a:pt x="2326" y="3312"/>
                    <a:pt x="2276" y="3400"/>
                  </a:cubicBezTo>
                  <a:cubicBezTo>
                    <a:pt x="2251" y="3444"/>
                    <a:pt x="2223" y="3485"/>
                    <a:pt x="2193" y="3526"/>
                  </a:cubicBezTo>
                  <a:cubicBezTo>
                    <a:pt x="2178" y="3545"/>
                    <a:pt x="2162" y="3565"/>
                    <a:pt x="2145" y="3584"/>
                  </a:cubicBezTo>
                  <a:cubicBezTo>
                    <a:pt x="2129" y="3603"/>
                    <a:pt x="2112" y="3621"/>
                    <a:pt x="2095" y="3639"/>
                  </a:cubicBezTo>
                  <a:cubicBezTo>
                    <a:pt x="2060" y="3674"/>
                    <a:pt x="2024" y="3709"/>
                    <a:pt x="1986" y="3741"/>
                  </a:cubicBezTo>
                  <a:cubicBezTo>
                    <a:pt x="1949" y="3773"/>
                    <a:pt x="1910" y="3806"/>
                    <a:pt x="1871" y="3836"/>
                  </a:cubicBezTo>
                  <a:cubicBezTo>
                    <a:pt x="1792" y="3899"/>
                    <a:pt x="1712" y="3959"/>
                    <a:pt x="1629" y="4020"/>
                  </a:cubicBezTo>
                  <a:cubicBezTo>
                    <a:pt x="1546" y="4080"/>
                    <a:pt x="1462" y="4142"/>
                    <a:pt x="1380" y="4209"/>
                  </a:cubicBezTo>
                  <a:cubicBezTo>
                    <a:pt x="1340" y="4242"/>
                    <a:pt x="1300" y="4277"/>
                    <a:pt x="1261" y="4314"/>
                  </a:cubicBezTo>
                  <a:cubicBezTo>
                    <a:pt x="1222" y="4351"/>
                    <a:pt x="1185" y="4390"/>
                    <a:pt x="1148" y="4431"/>
                  </a:cubicBezTo>
                  <a:cubicBezTo>
                    <a:pt x="1077" y="4513"/>
                    <a:pt x="1013" y="4603"/>
                    <a:pt x="961" y="4700"/>
                  </a:cubicBezTo>
                  <a:cubicBezTo>
                    <a:pt x="935" y="4749"/>
                    <a:pt x="912" y="4800"/>
                    <a:pt x="893" y="4852"/>
                  </a:cubicBezTo>
                  <a:cubicBezTo>
                    <a:pt x="879" y="4890"/>
                    <a:pt x="867" y="4930"/>
                    <a:pt x="857" y="4970"/>
                  </a:cubicBezTo>
                  <a:cubicBezTo>
                    <a:pt x="876" y="4860"/>
                    <a:pt x="911" y="4753"/>
                    <a:pt x="957" y="4655"/>
                  </a:cubicBezTo>
                  <a:moveTo>
                    <a:pt x="2728" y="8267"/>
                  </a:moveTo>
                  <a:cubicBezTo>
                    <a:pt x="2636" y="8330"/>
                    <a:pt x="2548" y="8392"/>
                    <a:pt x="2456" y="8439"/>
                  </a:cubicBezTo>
                  <a:cubicBezTo>
                    <a:pt x="2411" y="8463"/>
                    <a:pt x="2365" y="8484"/>
                    <a:pt x="2319" y="8500"/>
                  </a:cubicBezTo>
                  <a:cubicBezTo>
                    <a:pt x="2272" y="8516"/>
                    <a:pt x="2223" y="8527"/>
                    <a:pt x="2173" y="8536"/>
                  </a:cubicBezTo>
                  <a:cubicBezTo>
                    <a:pt x="2123" y="8544"/>
                    <a:pt x="2070" y="8549"/>
                    <a:pt x="2016" y="8552"/>
                  </a:cubicBezTo>
                  <a:cubicBezTo>
                    <a:pt x="1963" y="8555"/>
                    <a:pt x="1909" y="8556"/>
                    <a:pt x="1857" y="8555"/>
                  </a:cubicBezTo>
                  <a:cubicBezTo>
                    <a:pt x="1750" y="8553"/>
                    <a:pt x="1646" y="8540"/>
                    <a:pt x="1545" y="8513"/>
                  </a:cubicBezTo>
                  <a:cubicBezTo>
                    <a:pt x="1532" y="8510"/>
                    <a:pt x="1520" y="8507"/>
                    <a:pt x="1507" y="8503"/>
                  </a:cubicBezTo>
                  <a:lnTo>
                    <a:pt x="1470" y="8490"/>
                  </a:lnTo>
                  <a:cubicBezTo>
                    <a:pt x="1457" y="8486"/>
                    <a:pt x="1446" y="8481"/>
                    <a:pt x="1434" y="8476"/>
                  </a:cubicBezTo>
                  <a:lnTo>
                    <a:pt x="1416" y="8469"/>
                  </a:lnTo>
                  <a:lnTo>
                    <a:pt x="1398" y="8460"/>
                  </a:lnTo>
                  <a:cubicBezTo>
                    <a:pt x="1375" y="8450"/>
                    <a:pt x="1353" y="8437"/>
                    <a:pt x="1332" y="8424"/>
                  </a:cubicBezTo>
                  <a:cubicBezTo>
                    <a:pt x="1311" y="8410"/>
                    <a:pt x="1288" y="8396"/>
                    <a:pt x="1270" y="8379"/>
                  </a:cubicBezTo>
                  <a:cubicBezTo>
                    <a:pt x="1259" y="8371"/>
                    <a:pt x="1249" y="8363"/>
                    <a:pt x="1240" y="8353"/>
                  </a:cubicBezTo>
                  <a:cubicBezTo>
                    <a:pt x="1231" y="8344"/>
                    <a:pt x="1222" y="8335"/>
                    <a:pt x="1213" y="8326"/>
                  </a:cubicBezTo>
                  <a:cubicBezTo>
                    <a:pt x="1196" y="8307"/>
                    <a:pt x="1179" y="8286"/>
                    <a:pt x="1165" y="8264"/>
                  </a:cubicBezTo>
                  <a:cubicBezTo>
                    <a:pt x="1135" y="8221"/>
                    <a:pt x="1112" y="8172"/>
                    <a:pt x="1094" y="8122"/>
                  </a:cubicBezTo>
                  <a:cubicBezTo>
                    <a:pt x="1059" y="8019"/>
                    <a:pt x="1045" y="7910"/>
                    <a:pt x="1046" y="7801"/>
                  </a:cubicBezTo>
                  <a:cubicBezTo>
                    <a:pt x="1048" y="7691"/>
                    <a:pt x="1065" y="7582"/>
                    <a:pt x="1090" y="7475"/>
                  </a:cubicBezTo>
                  <a:cubicBezTo>
                    <a:pt x="1115" y="7367"/>
                    <a:pt x="1146" y="7261"/>
                    <a:pt x="1173" y="7153"/>
                  </a:cubicBezTo>
                  <a:cubicBezTo>
                    <a:pt x="1200" y="7045"/>
                    <a:pt x="1224" y="6935"/>
                    <a:pt x="1240" y="6822"/>
                  </a:cubicBezTo>
                  <a:cubicBezTo>
                    <a:pt x="1248" y="6766"/>
                    <a:pt x="1254" y="6709"/>
                    <a:pt x="1259" y="6652"/>
                  </a:cubicBezTo>
                  <a:cubicBezTo>
                    <a:pt x="1260" y="6623"/>
                    <a:pt x="1262" y="6595"/>
                    <a:pt x="1262" y="6566"/>
                  </a:cubicBezTo>
                  <a:lnTo>
                    <a:pt x="1263" y="6523"/>
                  </a:lnTo>
                  <a:lnTo>
                    <a:pt x="1262" y="6479"/>
                  </a:lnTo>
                  <a:cubicBezTo>
                    <a:pt x="1260" y="6364"/>
                    <a:pt x="1244" y="6247"/>
                    <a:pt x="1211" y="6136"/>
                  </a:cubicBezTo>
                  <a:cubicBezTo>
                    <a:pt x="1207" y="6124"/>
                    <a:pt x="1203" y="6111"/>
                    <a:pt x="1199" y="6098"/>
                  </a:cubicBezTo>
                  <a:cubicBezTo>
                    <a:pt x="1512" y="6145"/>
                    <a:pt x="1870" y="6203"/>
                    <a:pt x="1997" y="6494"/>
                  </a:cubicBezTo>
                  <a:cubicBezTo>
                    <a:pt x="2045" y="6605"/>
                    <a:pt x="2055" y="6726"/>
                    <a:pt x="2056" y="6847"/>
                  </a:cubicBezTo>
                  <a:cubicBezTo>
                    <a:pt x="2058" y="7207"/>
                    <a:pt x="1994" y="7646"/>
                    <a:pt x="2260" y="7937"/>
                  </a:cubicBezTo>
                  <a:cubicBezTo>
                    <a:pt x="2400" y="8089"/>
                    <a:pt x="2592" y="8179"/>
                    <a:pt x="2796" y="8220"/>
                  </a:cubicBezTo>
                  <a:cubicBezTo>
                    <a:pt x="2773" y="8236"/>
                    <a:pt x="2751" y="8251"/>
                    <a:pt x="2728" y="8267"/>
                  </a:cubicBezTo>
                  <a:close/>
                </a:path>
              </a:pathLst>
            </a:custGeom>
            <a:solidFill>
              <a:srgbClr val="3C4153">
                <a:alpha val="20000"/>
              </a:srgbClr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7" name="Google Shape;177;p11"/>
            <p:cNvGrpSpPr/>
            <p:nvPr/>
          </p:nvGrpSpPr>
          <p:grpSpPr>
            <a:xfrm rot="10131285">
              <a:off x="7794930" y="4881062"/>
              <a:ext cx="432093" cy="74628"/>
              <a:chOff x="7101597" y="4803186"/>
              <a:chExt cx="1091794" cy="188566"/>
            </a:xfrm>
          </p:grpSpPr>
          <p:sp>
            <p:nvSpPr>
              <p:cNvPr id="178" name="Google Shape;178;p11"/>
              <p:cNvSpPr/>
              <p:nvPr/>
            </p:nvSpPr>
            <p:spPr>
              <a:xfrm>
                <a:off x="7129122" y="4829986"/>
                <a:ext cx="704039" cy="161525"/>
              </a:xfrm>
              <a:custGeom>
                <a:rect b="b" l="l" r="r" t="t"/>
                <a:pathLst>
                  <a:path extrusionOk="0" h="669" w="2916">
                    <a:moveTo>
                      <a:pt x="2896" y="151"/>
                    </a:moveTo>
                    <a:cubicBezTo>
                      <a:pt x="2869" y="63"/>
                      <a:pt x="2816" y="10"/>
                      <a:pt x="2747" y="0"/>
                    </a:cubicBezTo>
                    <a:lnTo>
                      <a:pt x="2746" y="0"/>
                    </a:lnTo>
                    <a:lnTo>
                      <a:pt x="2745" y="0"/>
                    </a:lnTo>
                    <a:cubicBezTo>
                      <a:pt x="2529" y="16"/>
                      <a:pt x="2281" y="34"/>
                      <a:pt x="1996" y="55"/>
                    </a:cubicBezTo>
                    <a:cubicBezTo>
                      <a:pt x="1467" y="95"/>
                      <a:pt x="809" y="143"/>
                      <a:pt x="5" y="202"/>
                    </a:cubicBezTo>
                    <a:cubicBezTo>
                      <a:pt x="4" y="202"/>
                      <a:pt x="2" y="202"/>
                      <a:pt x="0" y="203"/>
                    </a:cubicBezTo>
                    <a:lnTo>
                      <a:pt x="2" y="216"/>
                    </a:lnTo>
                    <a:cubicBezTo>
                      <a:pt x="3" y="216"/>
                      <a:pt x="4" y="216"/>
                      <a:pt x="6" y="216"/>
                    </a:cubicBezTo>
                    <a:cubicBezTo>
                      <a:pt x="36" y="214"/>
                      <a:pt x="67" y="234"/>
                      <a:pt x="93" y="270"/>
                    </a:cubicBezTo>
                    <a:cubicBezTo>
                      <a:pt x="121" y="310"/>
                      <a:pt x="139" y="365"/>
                      <a:pt x="146" y="424"/>
                    </a:cubicBezTo>
                    <a:cubicBezTo>
                      <a:pt x="158" y="545"/>
                      <a:pt x="114" y="649"/>
                      <a:pt x="47" y="656"/>
                    </a:cubicBezTo>
                    <a:lnTo>
                      <a:pt x="48" y="669"/>
                    </a:lnTo>
                    <a:lnTo>
                      <a:pt x="2839" y="508"/>
                    </a:lnTo>
                    <a:lnTo>
                      <a:pt x="2841" y="508"/>
                    </a:lnTo>
                    <a:lnTo>
                      <a:pt x="2843" y="507"/>
                    </a:lnTo>
                    <a:cubicBezTo>
                      <a:pt x="2911" y="445"/>
                      <a:pt x="2936" y="279"/>
                      <a:pt x="2896" y="15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11"/>
              <p:cNvSpPr/>
              <p:nvPr/>
            </p:nvSpPr>
            <p:spPr>
              <a:xfrm>
                <a:off x="7776665" y="4803186"/>
                <a:ext cx="416725" cy="149694"/>
              </a:xfrm>
              <a:custGeom>
                <a:rect b="b" l="l" r="r" t="t"/>
                <a:pathLst>
                  <a:path extrusionOk="0" h="620" w="1726">
                    <a:moveTo>
                      <a:pt x="1724" y="249"/>
                    </a:moveTo>
                    <a:cubicBezTo>
                      <a:pt x="1719" y="157"/>
                      <a:pt x="1685" y="76"/>
                      <a:pt x="1634" y="32"/>
                    </a:cubicBezTo>
                    <a:cubicBezTo>
                      <a:pt x="1607" y="9"/>
                      <a:pt x="1576" y="-2"/>
                      <a:pt x="1545" y="1"/>
                    </a:cubicBezTo>
                    <a:lnTo>
                      <a:pt x="1546" y="8"/>
                    </a:lnTo>
                    <a:lnTo>
                      <a:pt x="1545" y="1"/>
                    </a:lnTo>
                    <a:cubicBezTo>
                      <a:pt x="1545" y="1"/>
                      <a:pt x="1505" y="5"/>
                      <a:pt x="63" y="111"/>
                    </a:cubicBezTo>
                    <a:lnTo>
                      <a:pt x="0" y="115"/>
                    </a:lnTo>
                    <a:lnTo>
                      <a:pt x="63" y="124"/>
                    </a:lnTo>
                    <a:cubicBezTo>
                      <a:pt x="127" y="133"/>
                      <a:pt x="176" y="183"/>
                      <a:pt x="201" y="265"/>
                    </a:cubicBezTo>
                    <a:cubicBezTo>
                      <a:pt x="239" y="387"/>
                      <a:pt x="215" y="550"/>
                      <a:pt x="152" y="607"/>
                    </a:cubicBezTo>
                    <a:lnTo>
                      <a:pt x="138" y="620"/>
                    </a:lnTo>
                    <a:lnTo>
                      <a:pt x="1603" y="538"/>
                    </a:lnTo>
                    <a:cubicBezTo>
                      <a:pt x="1686" y="531"/>
                      <a:pt x="1734" y="417"/>
                      <a:pt x="1724" y="2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>
                <a:off x="7101597" y="4878757"/>
                <a:ext cx="66396" cy="112995"/>
              </a:xfrm>
              <a:custGeom>
                <a:rect b="b" l="l" r="r" t="t"/>
                <a:pathLst>
                  <a:path extrusionOk="0" h="468" w="275">
                    <a:moveTo>
                      <a:pt x="273" y="221"/>
                    </a:moveTo>
                    <a:cubicBezTo>
                      <a:pt x="266" y="159"/>
                      <a:pt x="247" y="102"/>
                      <a:pt x="218" y="61"/>
                    </a:cubicBezTo>
                    <a:cubicBezTo>
                      <a:pt x="188" y="19"/>
                      <a:pt x="151" y="-3"/>
                      <a:pt x="114" y="1"/>
                    </a:cubicBezTo>
                    <a:cubicBezTo>
                      <a:pt x="40" y="8"/>
                      <a:pt x="-10" y="119"/>
                      <a:pt x="3" y="248"/>
                    </a:cubicBezTo>
                    <a:cubicBezTo>
                      <a:pt x="10" y="309"/>
                      <a:pt x="29" y="366"/>
                      <a:pt x="58" y="407"/>
                    </a:cubicBezTo>
                    <a:cubicBezTo>
                      <a:pt x="86" y="446"/>
                      <a:pt x="119" y="468"/>
                      <a:pt x="153" y="468"/>
                    </a:cubicBezTo>
                    <a:cubicBezTo>
                      <a:pt x="156" y="468"/>
                      <a:pt x="158" y="468"/>
                      <a:pt x="161" y="467"/>
                    </a:cubicBezTo>
                    <a:cubicBezTo>
                      <a:pt x="236" y="460"/>
                      <a:pt x="286" y="349"/>
                      <a:pt x="273" y="2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1" name="Google Shape;181;p11"/>
            <p:cNvGrpSpPr/>
            <p:nvPr/>
          </p:nvGrpSpPr>
          <p:grpSpPr>
            <a:xfrm rot="10131285">
              <a:off x="7761055" y="4782762"/>
              <a:ext cx="432093" cy="74628"/>
              <a:chOff x="7101597" y="4803186"/>
              <a:chExt cx="1091794" cy="188566"/>
            </a:xfrm>
          </p:grpSpPr>
          <p:sp>
            <p:nvSpPr>
              <p:cNvPr id="182" name="Google Shape;182;p11"/>
              <p:cNvSpPr/>
              <p:nvPr/>
            </p:nvSpPr>
            <p:spPr>
              <a:xfrm>
                <a:off x="7129122" y="4829986"/>
                <a:ext cx="704039" cy="161525"/>
              </a:xfrm>
              <a:custGeom>
                <a:rect b="b" l="l" r="r" t="t"/>
                <a:pathLst>
                  <a:path extrusionOk="0" h="669" w="2916">
                    <a:moveTo>
                      <a:pt x="2896" y="151"/>
                    </a:moveTo>
                    <a:cubicBezTo>
                      <a:pt x="2869" y="63"/>
                      <a:pt x="2816" y="10"/>
                      <a:pt x="2747" y="0"/>
                    </a:cubicBezTo>
                    <a:lnTo>
                      <a:pt x="2746" y="0"/>
                    </a:lnTo>
                    <a:lnTo>
                      <a:pt x="2745" y="0"/>
                    </a:lnTo>
                    <a:cubicBezTo>
                      <a:pt x="2529" y="16"/>
                      <a:pt x="2281" y="34"/>
                      <a:pt x="1996" y="55"/>
                    </a:cubicBezTo>
                    <a:cubicBezTo>
                      <a:pt x="1467" y="95"/>
                      <a:pt x="809" y="143"/>
                      <a:pt x="5" y="202"/>
                    </a:cubicBezTo>
                    <a:cubicBezTo>
                      <a:pt x="4" y="202"/>
                      <a:pt x="2" y="202"/>
                      <a:pt x="0" y="203"/>
                    </a:cubicBezTo>
                    <a:lnTo>
                      <a:pt x="2" y="216"/>
                    </a:lnTo>
                    <a:cubicBezTo>
                      <a:pt x="3" y="216"/>
                      <a:pt x="4" y="216"/>
                      <a:pt x="6" y="216"/>
                    </a:cubicBezTo>
                    <a:cubicBezTo>
                      <a:pt x="36" y="214"/>
                      <a:pt x="67" y="234"/>
                      <a:pt x="93" y="270"/>
                    </a:cubicBezTo>
                    <a:cubicBezTo>
                      <a:pt x="121" y="310"/>
                      <a:pt x="139" y="365"/>
                      <a:pt x="146" y="424"/>
                    </a:cubicBezTo>
                    <a:cubicBezTo>
                      <a:pt x="158" y="545"/>
                      <a:pt x="114" y="649"/>
                      <a:pt x="47" y="656"/>
                    </a:cubicBezTo>
                    <a:lnTo>
                      <a:pt x="48" y="669"/>
                    </a:lnTo>
                    <a:lnTo>
                      <a:pt x="2839" y="508"/>
                    </a:lnTo>
                    <a:lnTo>
                      <a:pt x="2841" y="508"/>
                    </a:lnTo>
                    <a:lnTo>
                      <a:pt x="2843" y="507"/>
                    </a:lnTo>
                    <a:cubicBezTo>
                      <a:pt x="2911" y="445"/>
                      <a:pt x="2936" y="279"/>
                      <a:pt x="2896" y="15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>
                <a:off x="7776665" y="4803186"/>
                <a:ext cx="416725" cy="149694"/>
              </a:xfrm>
              <a:custGeom>
                <a:rect b="b" l="l" r="r" t="t"/>
                <a:pathLst>
                  <a:path extrusionOk="0" h="620" w="1726">
                    <a:moveTo>
                      <a:pt x="1724" y="249"/>
                    </a:moveTo>
                    <a:cubicBezTo>
                      <a:pt x="1719" y="157"/>
                      <a:pt x="1685" y="76"/>
                      <a:pt x="1634" y="32"/>
                    </a:cubicBezTo>
                    <a:cubicBezTo>
                      <a:pt x="1607" y="9"/>
                      <a:pt x="1576" y="-2"/>
                      <a:pt x="1545" y="1"/>
                    </a:cubicBezTo>
                    <a:lnTo>
                      <a:pt x="1546" y="8"/>
                    </a:lnTo>
                    <a:lnTo>
                      <a:pt x="1545" y="1"/>
                    </a:lnTo>
                    <a:cubicBezTo>
                      <a:pt x="1545" y="1"/>
                      <a:pt x="1505" y="5"/>
                      <a:pt x="63" y="111"/>
                    </a:cubicBezTo>
                    <a:lnTo>
                      <a:pt x="0" y="115"/>
                    </a:lnTo>
                    <a:lnTo>
                      <a:pt x="63" y="124"/>
                    </a:lnTo>
                    <a:cubicBezTo>
                      <a:pt x="127" y="133"/>
                      <a:pt x="176" y="183"/>
                      <a:pt x="201" y="265"/>
                    </a:cubicBezTo>
                    <a:cubicBezTo>
                      <a:pt x="239" y="387"/>
                      <a:pt x="215" y="550"/>
                      <a:pt x="152" y="607"/>
                    </a:cubicBezTo>
                    <a:lnTo>
                      <a:pt x="138" y="620"/>
                    </a:lnTo>
                    <a:lnTo>
                      <a:pt x="1603" y="538"/>
                    </a:lnTo>
                    <a:cubicBezTo>
                      <a:pt x="1686" y="531"/>
                      <a:pt x="1734" y="417"/>
                      <a:pt x="1724" y="2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11"/>
              <p:cNvSpPr/>
              <p:nvPr/>
            </p:nvSpPr>
            <p:spPr>
              <a:xfrm>
                <a:off x="7101597" y="4878757"/>
                <a:ext cx="66396" cy="112995"/>
              </a:xfrm>
              <a:custGeom>
                <a:rect b="b" l="l" r="r" t="t"/>
                <a:pathLst>
                  <a:path extrusionOk="0" h="468" w="275">
                    <a:moveTo>
                      <a:pt x="273" y="221"/>
                    </a:moveTo>
                    <a:cubicBezTo>
                      <a:pt x="266" y="159"/>
                      <a:pt x="247" y="102"/>
                      <a:pt x="218" y="61"/>
                    </a:cubicBezTo>
                    <a:cubicBezTo>
                      <a:pt x="188" y="19"/>
                      <a:pt x="151" y="-3"/>
                      <a:pt x="114" y="1"/>
                    </a:cubicBezTo>
                    <a:cubicBezTo>
                      <a:pt x="40" y="8"/>
                      <a:pt x="-10" y="119"/>
                      <a:pt x="3" y="248"/>
                    </a:cubicBezTo>
                    <a:cubicBezTo>
                      <a:pt x="10" y="309"/>
                      <a:pt x="29" y="366"/>
                      <a:pt x="58" y="407"/>
                    </a:cubicBezTo>
                    <a:cubicBezTo>
                      <a:pt x="86" y="446"/>
                      <a:pt x="119" y="468"/>
                      <a:pt x="153" y="468"/>
                    </a:cubicBezTo>
                    <a:cubicBezTo>
                      <a:pt x="156" y="468"/>
                      <a:pt x="158" y="468"/>
                      <a:pt x="161" y="467"/>
                    </a:cubicBezTo>
                    <a:cubicBezTo>
                      <a:pt x="236" y="460"/>
                      <a:pt x="286" y="349"/>
                      <a:pt x="273" y="2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13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3"/>
          <p:cNvSpPr/>
          <p:nvPr/>
        </p:nvSpPr>
        <p:spPr>
          <a:xfrm flipH="1">
            <a:off x="6928937" y="900896"/>
            <a:ext cx="2215122" cy="4242573"/>
          </a:xfrm>
          <a:custGeom>
            <a:rect b="b" l="l" r="r" t="t"/>
            <a:pathLst>
              <a:path extrusionOk="0" h="1741" w="909">
                <a:moveTo>
                  <a:pt x="848" y="1504"/>
                </a:moveTo>
                <a:cubicBezTo>
                  <a:pt x="811" y="1471"/>
                  <a:pt x="765" y="1454"/>
                  <a:pt x="722" y="1429"/>
                </a:cubicBezTo>
                <a:cubicBezTo>
                  <a:pt x="679" y="1405"/>
                  <a:pt x="638" y="1370"/>
                  <a:pt x="626" y="1322"/>
                </a:cubicBezTo>
                <a:cubicBezTo>
                  <a:pt x="615" y="1282"/>
                  <a:pt x="628" y="1240"/>
                  <a:pt x="638" y="1200"/>
                </a:cubicBezTo>
                <a:cubicBezTo>
                  <a:pt x="651" y="1147"/>
                  <a:pt x="660" y="1093"/>
                  <a:pt x="665" y="1039"/>
                </a:cubicBezTo>
                <a:cubicBezTo>
                  <a:pt x="671" y="972"/>
                  <a:pt x="670" y="900"/>
                  <a:pt x="631" y="845"/>
                </a:cubicBezTo>
                <a:cubicBezTo>
                  <a:pt x="579" y="772"/>
                  <a:pt x="478" y="756"/>
                  <a:pt x="390" y="744"/>
                </a:cubicBezTo>
                <a:cubicBezTo>
                  <a:pt x="301" y="732"/>
                  <a:pt x="201" y="710"/>
                  <a:pt x="156" y="632"/>
                </a:cubicBezTo>
                <a:cubicBezTo>
                  <a:pt x="103" y="541"/>
                  <a:pt x="154" y="428"/>
                  <a:pt x="189" y="328"/>
                </a:cubicBezTo>
                <a:cubicBezTo>
                  <a:pt x="206" y="279"/>
                  <a:pt x="218" y="228"/>
                  <a:pt x="227" y="176"/>
                </a:cubicBezTo>
                <a:cubicBezTo>
                  <a:pt x="233" y="135"/>
                  <a:pt x="235" y="88"/>
                  <a:pt x="207" y="56"/>
                </a:cubicBezTo>
                <a:cubicBezTo>
                  <a:pt x="183" y="29"/>
                  <a:pt x="145" y="22"/>
                  <a:pt x="110" y="17"/>
                </a:cubicBezTo>
                <a:cubicBezTo>
                  <a:pt x="73" y="11"/>
                  <a:pt x="37" y="6"/>
                  <a:pt x="0" y="0"/>
                </a:cubicBezTo>
                <a:lnTo>
                  <a:pt x="0" y="1152"/>
                </a:lnTo>
                <a:cubicBezTo>
                  <a:pt x="82" y="1144"/>
                  <a:pt x="175" y="1151"/>
                  <a:pt x="229" y="1212"/>
                </a:cubicBezTo>
                <a:cubicBezTo>
                  <a:pt x="290" y="1282"/>
                  <a:pt x="276" y="1390"/>
                  <a:pt x="316" y="1474"/>
                </a:cubicBezTo>
                <a:cubicBezTo>
                  <a:pt x="353" y="1552"/>
                  <a:pt x="440" y="1603"/>
                  <a:pt x="527" y="1606"/>
                </a:cubicBezTo>
                <a:cubicBezTo>
                  <a:pt x="596" y="1608"/>
                  <a:pt x="666" y="1584"/>
                  <a:pt x="732" y="1602"/>
                </a:cubicBezTo>
                <a:cubicBezTo>
                  <a:pt x="794" y="1619"/>
                  <a:pt x="844" y="1677"/>
                  <a:pt x="854" y="1741"/>
                </a:cubicBezTo>
                <a:lnTo>
                  <a:pt x="893" y="1741"/>
                </a:lnTo>
                <a:cubicBezTo>
                  <a:pt x="925" y="1662"/>
                  <a:pt x="912" y="1560"/>
                  <a:pt x="848" y="1504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90" name="Google Shape;190;p13"/>
          <p:cNvSpPr txBox="1"/>
          <p:nvPr>
            <p:ph hasCustomPrompt="1" idx="2" type="title"/>
          </p:nvPr>
        </p:nvSpPr>
        <p:spPr>
          <a:xfrm>
            <a:off x="952500" y="1603900"/>
            <a:ext cx="827100" cy="572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/>
          <p:nvPr>
            <p:ph hasCustomPrompt="1" idx="3" type="title"/>
          </p:nvPr>
        </p:nvSpPr>
        <p:spPr>
          <a:xfrm>
            <a:off x="952500" y="3581601"/>
            <a:ext cx="827100" cy="572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2" name="Google Shape;192;p13"/>
          <p:cNvSpPr txBox="1"/>
          <p:nvPr>
            <p:ph hasCustomPrompt="1" idx="4" type="title"/>
          </p:nvPr>
        </p:nvSpPr>
        <p:spPr>
          <a:xfrm>
            <a:off x="952500" y="2592739"/>
            <a:ext cx="827100" cy="572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3" name="Google Shape;193;p13"/>
          <p:cNvSpPr txBox="1"/>
          <p:nvPr>
            <p:ph hasCustomPrompt="1" idx="5" type="title"/>
          </p:nvPr>
        </p:nvSpPr>
        <p:spPr>
          <a:xfrm>
            <a:off x="4353000" y="2592737"/>
            <a:ext cx="827100" cy="572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/>
          <p:nvPr>
            <p:ph hasCustomPrompt="1" idx="6" type="title"/>
          </p:nvPr>
        </p:nvSpPr>
        <p:spPr>
          <a:xfrm>
            <a:off x="4353000" y="1603900"/>
            <a:ext cx="827100" cy="572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5" name="Google Shape;195;p13"/>
          <p:cNvSpPr txBox="1"/>
          <p:nvPr>
            <p:ph hasCustomPrompt="1" idx="7" type="title"/>
          </p:nvPr>
        </p:nvSpPr>
        <p:spPr>
          <a:xfrm>
            <a:off x="4353000" y="3581600"/>
            <a:ext cx="827100" cy="572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6" name="Google Shape;196;p13"/>
          <p:cNvSpPr txBox="1"/>
          <p:nvPr>
            <p:ph idx="1" type="subTitle"/>
          </p:nvPr>
        </p:nvSpPr>
        <p:spPr>
          <a:xfrm>
            <a:off x="1779500" y="1603899"/>
            <a:ext cx="230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197" name="Google Shape;197;p13"/>
          <p:cNvSpPr txBox="1"/>
          <p:nvPr>
            <p:ph idx="8" type="subTitle"/>
          </p:nvPr>
        </p:nvSpPr>
        <p:spPr>
          <a:xfrm>
            <a:off x="1779500" y="2592738"/>
            <a:ext cx="230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198" name="Google Shape;198;p13"/>
          <p:cNvSpPr txBox="1"/>
          <p:nvPr>
            <p:ph idx="9" type="subTitle"/>
          </p:nvPr>
        </p:nvSpPr>
        <p:spPr>
          <a:xfrm>
            <a:off x="5180100" y="1603900"/>
            <a:ext cx="230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199" name="Google Shape;199;p13"/>
          <p:cNvSpPr txBox="1"/>
          <p:nvPr>
            <p:ph idx="13" type="subTitle"/>
          </p:nvPr>
        </p:nvSpPr>
        <p:spPr>
          <a:xfrm>
            <a:off x="1779500" y="3581600"/>
            <a:ext cx="230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200" name="Google Shape;200;p13"/>
          <p:cNvSpPr txBox="1"/>
          <p:nvPr>
            <p:ph idx="14" type="subTitle"/>
          </p:nvPr>
        </p:nvSpPr>
        <p:spPr>
          <a:xfrm>
            <a:off x="5180100" y="2592738"/>
            <a:ext cx="230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201" name="Google Shape;201;p13"/>
          <p:cNvSpPr txBox="1"/>
          <p:nvPr>
            <p:ph idx="15" type="subTitle"/>
          </p:nvPr>
        </p:nvSpPr>
        <p:spPr>
          <a:xfrm>
            <a:off x="5180100" y="3581600"/>
            <a:ext cx="230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14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4"/>
          <p:cNvSpPr/>
          <p:nvPr/>
        </p:nvSpPr>
        <p:spPr>
          <a:xfrm>
            <a:off x="0" y="48650"/>
            <a:ext cx="2878001" cy="5094849"/>
          </a:xfrm>
          <a:custGeom>
            <a:rect b="b" l="l" r="r" t="t"/>
            <a:pathLst>
              <a:path extrusionOk="0" h="1741" w="909">
                <a:moveTo>
                  <a:pt x="848" y="1504"/>
                </a:moveTo>
                <a:cubicBezTo>
                  <a:pt x="811" y="1471"/>
                  <a:pt x="765" y="1454"/>
                  <a:pt x="722" y="1429"/>
                </a:cubicBezTo>
                <a:cubicBezTo>
                  <a:pt x="679" y="1405"/>
                  <a:pt x="638" y="1370"/>
                  <a:pt x="626" y="1322"/>
                </a:cubicBezTo>
                <a:cubicBezTo>
                  <a:pt x="615" y="1282"/>
                  <a:pt x="628" y="1240"/>
                  <a:pt x="638" y="1200"/>
                </a:cubicBezTo>
                <a:cubicBezTo>
                  <a:pt x="651" y="1147"/>
                  <a:pt x="660" y="1093"/>
                  <a:pt x="665" y="1039"/>
                </a:cubicBezTo>
                <a:cubicBezTo>
                  <a:pt x="671" y="972"/>
                  <a:pt x="670" y="900"/>
                  <a:pt x="631" y="845"/>
                </a:cubicBezTo>
                <a:cubicBezTo>
                  <a:pt x="579" y="772"/>
                  <a:pt x="478" y="756"/>
                  <a:pt x="390" y="744"/>
                </a:cubicBezTo>
                <a:cubicBezTo>
                  <a:pt x="301" y="732"/>
                  <a:pt x="201" y="710"/>
                  <a:pt x="156" y="632"/>
                </a:cubicBezTo>
                <a:cubicBezTo>
                  <a:pt x="103" y="541"/>
                  <a:pt x="154" y="428"/>
                  <a:pt x="189" y="328"/>
                </a:cubicBezTo>
                <a:cubicBezTo>
                  <a:pt x="206" y="279"/>
                  <a:pt x="218" y="228"/>
                  <a:pt x="227" y="176"/>
                </a:cubicBezTo>
                <a:cubicBezTo>
                  <a:pt x="233" y="135"/>
                  <a:pt x="235" y="88"/>
                  <a:pt x="207" y="56"/>
                </a:cubicBezTo>
                <a:cubicBezTo>
                  <a:pt x="183" y="29"/>
                  <a:pt x="145" y="22"/>
                  <a:pt x="110" y="17"/>
                </a:cubicBezTo>
                <a:cubicBezTo>
                  <a:pt x="73" y="11"/>
                  <a:pt x="37" y="6"/>
                  <a:pt x="0" y="0"/>
                </a:cubicBezTo>
                <a:lnTo>
                  <a:pt x="0" y="1152"/>
                </a:lnTo>
                <a:cubicBezTo>
                  <a:pt x="82" y="1144"/>
                  <a:pt x="175" y="1151"/>
                  <a:pt x="229" y="1212"/>
                </a:cubicBezTo>
                <a:cubicBezTo>
                  <a:pt x="290" y="1282"/>
                  <a:pt x="276" y="1390"/>
                  <a:pt x="316" y="1474"/>
                </a:cubicBezTo>
                <a:cubicBezTo>
                  <a:pt x="353" y="1552"/>
                  <a:pt x="440" y="1603"/>
                  <a:pt x="527" y="1606"/>
                </a:cubicBezTo>
                <a:cubicBezTo>
                  <a:pt x="596" y="1608"/>
                  <a:pt x="666" y="1584"/>
                  <a:pt x="732" y="1602"/>
                </a:cubicBezTo>
                <a:cubicBezTo>
                  <a:pt x="794" y="1619"/>
                  <a:pt x="844" y="1677"/>
                  <a:pt x="854" y="1741"/>
                </a:cubicBezTo>
                <a:lnTo>
                  <a:pt x="893" y="1741"/>
                </a:lnTo>
                <a:cubicBezTo>
                  <a:pt x="925" y="1662"/>
                  <a:pt x="912" y="1560"/>
                  <a:pt x="848" y="1504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14"/>
          <p:cNvGrpSpPr/>
          <p:nvPr/>
        </p:nvGrpSpPr>
        <p:grpSpPr>
          <a:xfrm>
            <a:off x="602874" y="396432"/>
            <a:ext cx="8232671" cy="4570089"/>
            <a:chOff x="602874" y="396432"/>
            <a:chExt cx="8232671" cy="4570089"/>
          </a:xfrm>
        </p:grpSpPr>
        <p:grpSp>
          <p:nvGrpSpPr>
            <p:cNvPr id="206" name="Google Shape;206;p14"/>
            <p:cNvGrpSpPr/>
            <p:nvPr/>
          </p:nvGrpSpPr>
          <p:grpSpPr>
            <a:xfrm>
              <a:off x="602874" y="396432"/>
              <a:ext cx="821788" cy="821788"/>
              <a:chOff x="11752555" y="-1787765"/>
              <a:chExt cx="1929986" cy="1929986"/>
            </a:xfrm>
          </p:grpSpPr>
          <p:sp>
            <p:nvSpPr>
              <p:cNvPr id="207" name="Google Shape;207;p14"/>
              <p:cNvSpPr/>
              <p:nvPr/>
            </p:nvSpPr>
            <p:spPr>
              <a:xfrm>
                <a:off x="12852980" y="-1142032"/>
                <a:ext cx="385708" cy="313298"/>
              </a:xfrm>
              <a:custGeom>
                <a:rect b="b" l="l" r="r" t="t"/>
                <a:pathLst>
                  <a:path extrusionOk="0" h="1735" w="2136">
                    <a:moveTo>
                      <a:pt x="1596" y="667"/>
                    </a:moveTo>
                    <a:cubicBezTo>
                      <a:pt x="1487" y="445"/>
                      <a:pt x="1514" y="190"/>
                      <a:pt x="1645" y="0"/>
                    </a:cubicBezTo>
                    <a:lnTo>
                      <a:pt x="321" y="647"/>
                    </a:lnTo>
                    <a:cubicBezTo>
                      <a:pt x="36" y="786"/>
                      <a:pt x="-81" y="1129"/>
                      <a:pt x="58" y="1413"/>
                    </a:cubicBezTo>
                    <a:cubicBezTo>
                      <a:pt x="196" y="1698"/>
                      <a:pt x="540" y="1816"/>
                      <a:pt x="824" y="1677"/>
                    </a:cubicBezTo>
                    <a:lnTo>
                      <a:pt x="2136" y="1036"/>
                    </a:lnTo>
                    <a:cubicBezTo>
                      <a:pt x="1911" y="1017"/>
                      <a:pt x="1701" y="884"/>
                      <a:pt x="1596" y="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14"/>
              <p:cNvSpPr/>
              <p:nvPr/>
            </p:nvSpPr>
            <p:spPr>
              <a:xfrm>
                <a:off x="13104341" y="-1159548"/>
                <a:ext cx="208745" cy="209467"/>
              </a:xfrm>
              <a:custGeom>
                <a:rect b="b" l="l" r="r" t="t"/>
                <a:pathLst>
                  <a:path extrusionOk="0" h="1160" w="1156">
                    <a:moveTo>
                      <a:pt x="59" y="834"/>
                    </a:moveTo>
                    <a:cubicBezTo>
                      <a:pt x="182" y="1085"/>
                      <a:pt x="462" y="1208"/>
                      <a:pt x="723" y="1142"/>
                    </a:cubicBezTo>
                    <a:lnTo>
                      <a:pt x="835" y="1088"/>
                    </a:lnTo>
                    <a:cubicBezTo>
                      <a:pt x="1120" y="949"/>
                      <a:pt x="1237" y="606"/>
                      <a:pt x="1097" y="321"/>
                    </a:cubicBezTo>
                    <a:cubicBezTo>
                      <a:pt x="958" y="37"/>
                      <a:pt x="616" y="-81"/>
                      <a:pt x="331" y="58"/>
                    </a:cubicBezTo>
                    <a:lnTo>
                      <a:pt x="269" y="88"/>
                    </a:lnTo>
                    <a:cubicBezTo>
                      <a:pt x="22" y="245"/>
                      <a:pt x="-73" y="565"/>
                      <a:pt x="59" y="83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14"/>
              <p:cNvSpPr/>
              <p:nvPr/>
            </p:nvSpPr>
            <p:spPr>
              <a:xfrm>
                <a:off x="12122373" y="-666220"/>
                <a:ext cx="160351" cy="183284"/>
              </a:xfrm>
              <a:custGeom>
                <a:rect b="b" l="l" r="r" t="t"/>
                <a:pathLst>
                  <a:path extrusionOk="0" h="1015" w="888">
                    <a:moveTo>
                      <a:pt x="886" y="919"/>
                    </a:moveTo>
                    <a:cubicBezTo>
                      <a:pt x="790" y="945"/>
                      <a:pt x="769" y="885"/>
                      <a:pt x="714" y="814"/>
                    </a:cubicBezTo>
                    <a:cubicBezTo>
                      <a:pt x="650" y="730"/>
                      <a:pt x="664" y="605"/>
                      <a:pt x="529" y="534"/>
                    </a:cubicBezTo>
                    <a:cubicBezTo>
                      <a:pt x="271" y="399"/>
                      <a:pt x="233" y="144"/>
                      <a:pt x="438" y="4"/>
                    </a:cubicBezTo>
                    <a:lnTo>
                      <a:pt x="435" y="0"/>
                    </a:lnTo>
                    <a:lnTo>
                      <a:pt x="404" y="15"/>
                    </a:lnTo>
                    <a:cubicBezTo>
                      <a:pt x="149" y="139"/>
                      <a:pt x="0" y="580"/>
                      <a:pt x="0" y="787"/>
                    </a:cubicBezTo>
                    <a:cubicBezTo>
                      <a:pt x="145" y="1046"/>
                      <a:pt x="602" y="1065"/>
                      <a:pt x="857" y="940"/>
                    </a:cubicBezTo>
                    <a:lnTo>
                      <a:pt x="888" y="925"/>
                    </a:lnTo>
                    <a:lnTo>
                      <a:pt x="886" y="91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4"/>
              <p:cNvSpPr/>
              <p:nvPr/>
            </p:nvSpPr>
            <p:spPr>
              <a:xfrm>
                <a:off x="12122373" y="-666220"/>
                <a:ext cx="80717" cy="142113"/>
              </a:xfrm>
              <a:custGeom>
                <a:rect b="b" l="l" r="r" t="t"/>
                <a:pathLst>
                  <a:path extrusionOk="0" h="787" w="447">
                    <a:moveTo>
                      <a:pt x="431" y="467"/>
                    </a:moveTo>
                    <a:cubicBezTo>
                      <a:pt x="267" y="326"/>
                      <a:pt x="264" y="123"/>
                      <a:pt x="438" y="4"/>
                    </a:cubicBezTo>
                    <a:lnTo>
                      <a:pt x="435" y="0"/>
                    </a:lnTo>
                    <a:lnTo>
                      <a:pt x="404" y="15"/>
                    </a:lnTo>
                    <a:cubicBezTo>
                      <a:pt x="172" y="129"/>
                      <a:pt x="1" y="457"/>
                      <a:pt x="0" y="787"/>
                    </a:cubicBezTo>
                    <a:cubicBezTo>
                      <a:pt x="138" y="466"/>
                      <a:pt x="532" y="688"/>
                      <a:pt x="431" y="46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4"/>
              <p:cNvSpPr/>
              <p:nvPr/>
            </p:nvSpPr>
            <p:spPr>
              <a:xfrm>
                <a:off x="12175643" y="-1022673"/>
                <a:ext cx="819810" cy="527821"/>
              </a:xfrm>
              <a:custGeom>
                <a:rect b="b" l="l" r="r" t="t"/>
                <a:pathLst>
                  <a:path extrusionOk="0" h="2923" w="4540">
                    <a:moveTo>
                      <a:pt x="3999" y="668"/>
                    </a:moveTo>
                    <a:cubicBezTo>
                      <a:pt x="3891" y="446"/>
                      <a:pt x="3919" y="192"/>
                      <a:pt x="4049" y="0"/>
                    </a:cubicBezTo>
                    <a:lnTo>
                      <a:pt x="279" y="1843"/>
                    </a:lnTo>
                    <a:cubicBezTo>
                      <a:pt x="-5" y="1983"/>
                      <a:pt x="-128" y="2375"/>
                      <a:pt x="182" y="2537"/>
                    </a:cubicBezTo>
                    <a:cubicBezTo>
                      <a:pt x="332" y="2616"/>
                      <a:pt x="316" y="2755"/>
                      <a:pt x="390" y="2849"/>
                    </a:cubicBezTo>
                    <a:cubicBezTo>
                      <a:pt x="462" y="2943"/>
                      <a:pt x="641" y="2944"/>
                      <a:pt x="784" y="2874"/>
                    </a:cubicBezTo>
                    <a:lnTo>
                      <a:pt x="4540" y="1037"/>
                    </a:lnTo>
                    <a:cubicBezTo>
                      <a:pt x="4315" y="1018"/>
                      <a:pt x="4106" y="885"/>
                      <a:pt x="3999" y="66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4"/>
              <p:cNvSpPr/>
              <p:nvPr/>
            </p:nvSpPr>
            <p:spPr>
              <a:xfrm>
                <a:off x="12112261" y="-1456231"/>
                <a:ext cx="230233" cy="591744"/>
              </a:xfrm>
              <a:custGeom>
                <a:rect b="b" l="l" r="r" t="t"/>
                <a:pathLst>
                  <a:path extrusionOk="0" h="3277" w="1275">
                    <a:moveTo>
                      <a:pt x="649" y="3277"/>
                    </a:moveTo>
                    <a:cubicBezTo>
                      <a:pt x="2454" y="1705"/>
                      <a:pt x="-315" y="1242"/>
                      <a:pt x="628" y="0"/>
                    </a:cubicBezTo>
                    <a:cubicBezTo>
                      <a:pt x="-1175" y="1990"/>
                      <a:pt x="1572" y="2110"/>
                      <a:pt x="649" y="3277"/>
                    </a:cubicBezTo>
                    <a:close/>
                  </a:path>
                </a:pathLst>
              </a:custGeom>
              <a:solidFill>
                <a:srgbClr val="3C4153">
                  <a:alpha val="60000"/>
                </a:srgbClr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4"/>
              <p:cNvSpPr/>
              <p:nvPr/>
            </p:nvSpPr>
            <p:spPr>
              <a:xfrm>
                <a:off x="12061700" y="-1077929"/>
                <a:ext cx="145724" cy="374513"/>
              </a:xfrm>
              <a:custGeom>
                <a:rect b="b" l="l" r="r" t="t"/>
                <a:pathLst>
                  <a:path extrusionOk="0" h="2074" w="807">
                    <a:moveTo>
                      <a:pt x="396" y="2074"/>
                    </a:moveTo>
                    <a:cubicBezTo>
                      <a:pt x="-745" y="1080"/>
                      <a:pt x="1007" y="786"/>
                      <a:pt x="409" y="0"/>
                    </a:cubicBezTo>
                    <a:cubicBezTo>
                      <a:pt x="1551" y="1260"/>
                      <a:pt x="-188" y="1336"/>
                      <a:pt x="396" y="2074"/>
                    </a:cubicBezTo>
                    <a:close/>
                  </a:path>
                </a:pathLst>
              </a:custGeom>
              <a:solidFill>
                <a:srgbClr val="3C4153">
                  <a:alpha val="60000"/>
                </a:srgbClr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14"/>
              <p:cNvSpPr/>
              <p:nvPr/>
            </p:nvSpPr>
            <p:spPr>
              <a:xfrm>
                <a:off x="11752555" y="-1787765"/>
                <a:ext cx="1929986" cy="1929986"/>
              </a:xfrm>
              <a:custGeom>
                <a:rect b="b" l="l" r="r" t="t"/>
                <a:pathLst>
                  <a:path extrusionOk="0" h="10688" w="10688">
                    <a:moveTo>
                      <a:pt x="587" y="5344"/>
                    </a:moveTo>
                    <a:cubicBezTo>
                      <a:pt x="587" y="4128"/>
                      <a:pt x="1043" y="3020"/>
                      <a:pt x="1793" y="2179"/>
                    </a:cubicBezTo>
                    <a:lnTo>
                      <a:pt x="8508" y="8894"/>
                    </a:lnTo>
                    <a:cubicBezTo>
                      <a:pt x="7668" y="9644"/>
                      <a:pt x="6559" y="10101"/>
                      <a:pt x="5343" y="10101"/>
                    </a:cubicBezTo>
                    <a:cubicBezTo>
                      <a:pt x="2717" y="10101"/>
                      <a:pt x="587" y="7972"/>
                      <a:pt x="587" y="5344"/>
                    </a:cubicBezTo>
                    <a:moveTo>
                      <a:pt x="10100" y="5344"/>
                    </a:moveTo>
                    <a:cubicBezTo>
                      <a:pt x="10100" y="6536"/>
                      <a:pt x="9661" y="7625"/>
                      <a:pt x="8935" y="8460"/>
                    </a:cubicBezTo>
                    <a:lnTo>
                      <a:pt x="2228" y="1751"/>
                    </a:lnTo>
                    <a:cubicBezTo>
                      <a:pt x="3063" y="1026"/>
                      <a:pt x="4152" y="587"/>
                      <a:pt x="5344" y="587"/>
                    </a:cubicBezTo>
                    <a:cubicBezTo>
                      <a:pt x="7970" y="587"/>
                      <a:pt x="10100" y="2716"/>
                      <a:pt x="10100" y="5344"/>
                    </a:cubicBezTo>
                    <a:moveTo>
                      <a:pt x="5344" y="0"/>
                    </a:moveTo>
                    <a:cubicBezTo>
                      <a:pt x="2393" y="0"/>
                      <a:pt x="0" y="2392"/>
                      <a:pt x="0" y="5344"/>
                    </a:cubicBezTo>
                    <a:cubicBezTo>
                      <a:pt x="0" y="8296"/>
                      <a:pt x="2393" y="10688"/>
                      <a:pt x="5344" y="10688"/>
                    </a:cubicBezTo>
                    <a:cubicBezTo>
                      <a:pt x="8295" y="10688"/>
                      <a:pt x="10688" y="8296"/>
                      <a:pt x="10688" y="5344"/>
                    </a:cubicBezTo>
                    <a:cubicBezTo>
                      <a:pt x="10688" y="2392"/>
                      <a:pt x="8295" y="0"/>
                      <a:pt x="53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5" name="Google Shape;215;p14"/>
            <p:cNvGrpSpPr/>
            <p:nvPr/>
          </p:nvGrpSpPr>
          <p:grpSpPr>
            <a:xfrm>
              <a:off x="7814731" y="4603994"/>
              <a:ext cx="1020814" cy="362527"/>
              <a:chOff x="7814731" y="4603994"/>
              <a:chExt cx="1020814" cy="362527"/>
            </a:xfrm>
          </p:grpSpPr>
          <p:grpSp>
            <p:nvGrpSpPr>
              <p:cNvPr id="216" name="Google Shape;216;p14"/>
              <p:cNvGrpSpPr/>
              <p:nvPr/>
            </p:nvGrpSpPr>
            <p:grpSpPr>
              <a:xfrm rot="2700000">
                <a:off x="8574062" y="4651153"/>
                <a:ext cx="185054" cy="292825"/>
                <a:chOff x="8407754" y="2622262"/>
                <a:chExt cx="165031" cy="261141"/>
              </a:xfrm>
            </p:grpSpPr>
            <p:sp>
              <p:nvSpPr>
                <p:cNvPr id="217" name="Google Shape;217;p14"/>
                <p:cNvSpPr/>
                <p:nvPr/>
              </p:nvSpPr>
              <p:spPr>
                <a:xfrm>
                  <a:off x="8429024" y="2727756"/>
                  <a:ext cx="21771" cy="18351"/>
                </a:xfrm>
                <a:custGeom>
                  <a:rect b="b" l="l" r="r" t="t"/>
                  <a:pathLst>
                    <a:path extrusionOk="0" h="220" w="261">
                      <a:moveTo>
                        <a:pt x="119" y="0"/>
                      </a:moveTo>
                      <a:lnTo>
                        <a:pt x="0" y="34"/>
                      </a:lnTo>
                      <a:lnTo>
                        <a:pt x="0" y="220"/>
                      </a:lnTo>
                      <a:lnTo>
                        <a:pt x="261" y="142"/>
                      </a:lnTo>
                      <a:lnTo>
                        <a:pt x="11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34200" lIns="90000" spcFirstLastPara="1" rIns="90000" wrap="square" tIns="342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" name="Google Shape;218;p14"/>
                <p:cNvSpPr/>
                <p:nvPr/>
              </p:nvSpPr>
              <p:spPr>
                <a:xfrm>
                  <a:off x="8486996" y="2668450"/>
                  <a:ext cx="22688" cy="25774"/>
                </a:xfrm>
                <a:custGeom>
                  <a:rect b="b" l="l" r="r" t="t"/>
                  <a:pathLst>
                    <a:path extrusionOk="0" h="309" w="272">
                      <a:moveTo>
                        <a:pt x="136" y="0"/>
                      </a:moveTo>
                      <a:lnTo>
                        <a:pt x="82" y="90"/>
                      </a:lnTo>
                      <a:lnTo>
                        <a:pt x="63" y="107"/>
                      </a:lnTo>
                      <a:lnTo>
                        <a:pt x="0" y="204"/>
                      </a:lnTo>
                      <a:lnTo>
                        <a:pt x="82" y="309"/>
                      </a:lnTo>
                      <a:lnTo>
                        <a:pt x="201" y="242"/>
                      </a:lnTo>
                      <a:lnTo>
                        <a:pt x="272" y="135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" name="Google Shape;219;p14"/>
                <p:cNvSpPr/>
                <p:nvPr/>
              </p:nvSpPr>
              <p:spPr>
                <a:xfrm>
                  <a:off x="8544800" y="2673538"/>
                  <a:ext cx="24690" cy="24857"/>
                </a:xfrm>
                <a:custGeom>
                  <a:rect b="b" l="l" r="r" t="t"/>
                  <a:pathLst>
                    <a:path extrusionOk="0" h="298" w="296">
                      <a:moveTo>
                        <a:pt x="296" y="0"/>
                      </a:moveTo>
                      <a:lnTo>
                        <a:pt x="0" y="208"/>
                      </a:lnTo>
                      <a:lnTo>
                        <a:pt x="101" y="298"/>
                      </a:lnTo>
                      <a:lnTo>
                        <a:pt x="206" y="228"/>
                      </a:lnTo>
                      <a:lnTo>
                        <a:pt x="199" y="218"/>
                      </a:lnTo>
                      <a:lnTo>
                        <a:pt x="223" y="191"/>
                      </a:lnTo>
                      <a:lnTo>
                        <a:pt x="263" y="192"/>
                      </a:lnTo>
                      <a:lnTo>
                        <a:pt x="279" y="163"/>
                      </a:lnTo>
                      <a:lnTo>
                        <a:pt x="288" y="170"/>
                      </a:lnTo>
                      <a:lnTo>
                        <a:pt x="296" y="185"/>
                      </a:lnTo>
                      <a:lnTo>
                        <a:pt x="29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" name="Google Shape;220;p14"/>
                <p:cNvSpPr/>
                <p:nvPr/>
              </p:nvSpPr>
              <p:spPr>
                <a:xfrm>
                  <a:off x="8435483" y="2622262"/>
                  <a:ext cx="26942" cy="19352"/>
                </a:xfrm>
                <a:custGeom>
                  <a:rect b="b" l="l" r="r" t="t"/>
                  <a:pathLst>
                    <a:path extrusionOk="0" h="232" w="323">
                      <a:moveTo>
                        <a:pt x="323" y="0"/>
                      </a:moveTo>
                      <a:lnTo>
                        <a:pt x="0" y="42"/>
                      </a:lnTo>
                      <a:lnTo>
                        <a:pt x="0" y="232"/>
                      </a:lnTo>
                      <a:lnTo>
                        <a:pt x="322" y="151"/>
                      </a:lnTo>
                      <a:lnTo>
                        <a:pt x="32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38500" lIns="90000" spcFirstLastPara="1" rIns="90000" wrap="square" tIns="385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1" name="Google Shape;221;p14"/>
                <p:cNvSpPr/>
                <p:nvPr/>
              </p:nvSpPr>
              <p:spPr>
                <a:xfrm>
                  <a:off x="8505930" y="2749026"/>
                  <a:ext cx="25691" cy="24523"/>
                </a:xfrm>
                <a:custGeom>
                  <a:rect b="b" l="l" r="r" t="t"/>
                  <a:pathLst>
                    <a:path extrusionOk="0" h="294" w="308">
                      <a:moveTo>
                        <a:pt x="308" y="0"/>
                      </a:moveTo>
                      <a:lnTo>
                        <a:pt x="5" y="37"/>
                      </a:lnTo>
                      <a:lnTo>
                        <a:pt x="0" y="294"/>
                      </a:lnTo>
                      <a:lnTo>
                        <a:pt x="134" y="201"/>
                      </a:lnTo>
                      <a:lnTo>
                        <a:pt x="147" y="207"/>
                      </a:lnTo>
                      <a:lnTo>
                        <a:pt x="308" y="171"/>
                      </a:lnTo>
                      <a:lnTo>
                        <a:pt x="30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2" name="Google Shape;222;p14"/>
                <p:cNvSpPr/>
                <p:nvPr/>
              </p:nvSpPr>
              <p:spPr>
                <a:xfrm>
                  <a:off x="8539254" y="2808061"/>
                  <a:ext cx="33532" cy="40622"/>
                </a:xfrm>
                <a:custGeom>
                  <a:rect b="b" l="l" r="r" t="t"/>
                  <a:pathLst>
                    <a:path extrusionOk="0" h="487" w="402">
                      <a:moveTo>
                        <a:pt x="376" y="0"/>
                      </a:moveTo>
                      <a:lnTo>
                        <a:pt x="219" y="41"/>
                      </a:lnTo>
                      <a:lnTo>
                        <a:pt x="0" y="366"/>
                      </a:lnTo>
                      <a:lnTo>
                        <a:pt x="121" y="487"/>
                      </a:lnTo>
                      <a:lnTo>
                        <a:pt x="402" y="150"/>
                      </a:lnTo>
                      <a:lnTo>
                        <a:pt x="37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3" name="Google Shape;223;p14"/>
                <p:cNvSpPr/>
                <p:nvPr/>
              </p:nvSpPr>
              <p:spPr>
                <a:xfrm>
                  <a:off x="8454517" y="2821236"/>
                  <a:ext cx="37285" cy="24023"/>
                </a:xfrm>
                <a:custGeom>
                  <a:rect b="b" l="l" r="r" t="t"/>
                  <a:pathLst>
                    <a:path extrusionOk="0" h="288" w="447">
                      <a:moveTo>
                        <a:pt x="382" y="0"/>
                      </a:moveTo>
                      <a:lnTo>
                        <a:pt x="0" y="190"/>
                      </a:lnTo>
                      <a:lnTo>
                        <a:pt x="89" y="288"/>
                      </a:lnTo>
                      <a:lnTo>
                        <a:pt x="447" y="116"/>
                      </a:lnTo>
                      <a:lnTo>
                        <a:pt x="38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4" name="Google Shape;224;p14"/>
                <p:cNvSpPr/>
                <p:nvPr/>
              </p:nvSpPr>
              <p:spPr>
                <a:xfrm>
                  <a:off x="8407754" y="2856627"/>
                  <a:ext cx="27026" cy="26775"/>
                </a:xfrm>
                <a:custGeom>
                  <a:rect b="b" l="l" r="r" t="t"/>
                  <a:pathLst>
                    <a:path extrusionOk="0" h="321" w="324">
                      <a:moveTo>
                        <a:pt x="223" y="0"/>
                      </a:moveTo>
                      <a:lnTo>
                        <a:pt x="0" y="227"/>
                      </a:lnTo>
                      <a:lnTo>
                        <a:pt x="93" y="321"/>
                      </a:lnTo>
                      <a:lnTo>
                        <a:pt x="195" y="227"/>
                      </a:lnTo>
                      <a:lnTo>
                        <a:pt x="223" y="190"/>
                      </a:lnTo>
                      <a:lnTo>
                        <a:pt x="324" y="98"/>
                      </a:lnTo>
                      <a:lnTo>
                        <a:pt x="22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5" name="Google Shape;225;p14"/>
                <p:cNvSpPr/>
                <p:nvPr/>
              </p:nvSpPr>
              <p:spPr>
                <a:xfrm>
                  <a:off x="8456967" y="2763206"/>
                  <a:ext cx="17683" cy="23189"/>
                </a:xfrm>
                <a:custGeom>
                  <a:rect b="b" l="l" r="r" t="t"/>
                  <a:pathLst>
                    <a:path extrusionOk="0" h="278" w="212">
                      <a:moveTo>
                        <a:pt x="212" y="104"/>
                      </a:moveTo>
                      <a:lnTo>
                        <a:pt x="118" y="0"/>
                      </a:lnTo>
                      <a:lnTo>
                        <a:pt x="29" y="96"/>
                      </a:lnTo>
                      <a:lnTo>
                        <a:pt x="0" y="115"/>
                      </a:lnTo>
                      <a:lnTo>
                        <a:pt x="16" y="240"/>
                      </a:lnTo>
                      <a:lnTo>
                        <a:pt x="118" y="278"/>
                      </a:lnTo>
                      <a:lnTo>
                        <a:pt x="202" y="151"/>
                      </a:lnTo>
                      <a:lnTo>
                        <a:pt x="212" y="10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6" name="Google Shape;226;p14"/>
              <p:cNvGrpSpPr/>
              <p:nvPr/>
            </p:nvGrpSpPr>
            <p:grpSpPr>
              <a:xfrm rot="10131635">
                <a:off x="7820166" y="4675053"/>
                <a:ext cx="748218" cy="129227"/>
                <a:chOff x="7101597" y="4803186"/>
                <a:chExt cx="1091794" cy="188566"/>
              </a:xfrm>
            </p:grpSpPr>
            <p:sp>
              <p:nvSpPr>
                <p:cNvPr id="227" name="Google Shape;227;p14"/>
                <p:cNvSpPr/>
                <p:nvPr/>
              </p:nvSpPr>
              <p:spPr>
                <a:xfrm>
                  <a:off x="7129122" y="4829986"/>
                  <a:ext cx="704039" cy="161525"/>
                </a:xfrm>
                <a:custGeom>
                  <a:rect b="b" l="l" r="r" t="t"/>
                  <a:pathLst>
                    <a:path extrusionOk="0" h="669" w="2916">
                      <a:moveTo>
                        <a:pt x="2896" y="151"/>
                      </a:moveTo>
                      <a:cubicBezTo>
                        <a:pt x="2869" y="63"/>
                        <a:pt x="2816" y="10"/>
                        <a:pt x="2747" y="0"/>
                      </a:cubicBezTo>
                      <a:lnTo>
                        <a:pt x="2746" y="0"/>
                      </a:lnTo>
                      <a:lnTo>
                        <a:pt x="2745" y="0"/>
                      </a:lnTo>
                      <a:cubicBezTo>
                        <a:pt x="2529" y="16"/>
                        <a:pt x="2281" y="34"/>
                        <a:pt x="1996" y="55"/>
                      </a:cubicBezTo>
                      <a:cubicBezTo>
                        <a:pt x="1467" y="95"/>
                        <a:pt x="809" y="143"/>
                        <a:pt x="5" y="202"/>
                      </a:cubicBezTo>
                      <a:cubicBezTo>
                        <a:pt x="4" y="202"/>
                        <a:pt x="2" y="202"/>
                        <a:pt x="0" y="203"/>
                      </a:cubicBezTo>
                      <a:lnTo>
                        <a:pt x="2" y="216"/>
                      </a:lnTo>
                      <a:cubicBezTo>
                        <a:pt x="3" y="216"/>
                        <a:pt x="4" y="216"/>
                        <a:pt x="6" y="216"/>
                      </a:cubicBezTo>
                      <a:cubicBezTo>
                        <a:pt x="36" y="214"/>
                        <a:pt x="67" y="234"/>
                        <a:pt x="93" y="270"/>
                      </a:cubicBezTo>
                      <a:cubicBezTo>
                        <a:pt x="121" y="310"/>
                        <a:pt x="139" y="365"/>
                        <a:pt x="146" y="424"/>
                      </a:cubicBezTo>
                      <a:cubicBezTo>
                        <a:pt x="158" y="545"/>
                        <a:pt x="114" y="649"/>
                        <a:pt x="47" y="656"/>
                      </a:cubicBezTo>
                      <a:lnTo>
                        <a:pt x="48" y="669"/>
                      </a:lnTo>
                      <a:lnTo>
                        <a:pt x="2839" y="508"/>
                      </a:lnTo>
                      <a:lnTo>
                        <a:pt x="2841" y="508"/>
                      </a:lnTo>
                      <a:lnTo>
                        <a:pt x="2843" y="507"/>
                      </a:lnTo>
                      <a:cubicBezTo>
                        <a:pt x="2911" y="445"/>
                        <a:pt x="2936" y="279"/>
                        <a:pt x="2896" y="15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" name="Google Shape;228;p14"/>
                <p:cNvSpPr/>
                <p:nvPr/>
              </p:nvSpPr>
              <p:spPr>
                <a:xfrm>
                  <a:off x="7776665" y="4803186"/>
                  <a:ext cx="416725" cy="149694"/>
                </a:xfrm>
                <a:custGeom>
                  <a:rect b="b" l="l" r="r" t="t"/>
                  <a:pathLst>
                    <a:path extrusionOk="0" h="620" w="1726">
                      <a:moveTo>
                        <a:pt x="1724" y="249"/>
                      </a:moveTo>
                      <a:cubicBezTo>
                        <a:pt x="1719" y="157"/>
                        <a:pt x="1685" y="76"/>
                        <a:pt x="1634" y="32"/>
                      </a:cubicBezTo>
                      <a:cubicBezTo>
                        <a:pt x="1607" y="9"/>
                        <a:pt x="1576" y="-2"/>
                        <a:pt x="1545" y="1"/>
                      </a:cubicBezTo>
                      <a:lnTo>
                        <a:pt x="1546" y="8"/>
                      </a:lnTo>
                      <a:lnTo>
                        <a:pt x="1545" y="1"/>
                      </a:lnTo>
                      <a:cubicBezTo>
                        <a:pt x="1545" y="1"/>
                        <a:pt x="1505" y="5"/>
                        <a:pt x="63" y="111"/>
                      </a:cubicBezTo>
                      <a:lnTo>
                        <a:pt x="0" y="115"/>
                      </a:lnTo>
                      <a:lnTo>
                        <a:pt x="63" y="124"/>
                      </a:lnTo>
                      <a:cubicBezTo>
                        <a:pt x="127" y="133"/>
                        <a:pt x="176" y="183"/>
                        <a:pt x="201" y="265"/>
                      </a:cubicBezTo>
                      <a:cubicBezTo>
                        <a:pt x="239" y="387"/>
                        <a:pt x="215" y="550"/>
                        <a:pt x="152" y="607"/>
                      </a:cubicBezTo>
                      <a:lnTo>
                        <a:pt x="138" y="620"/>
                      </a:lnTo>
                      <a:lnTo>
                        <a:pt x="1603" y="538"/>
                      </a:lnTo>
                      <a:cubicBezTo>
                        <a:pt x="1686" y="531"/>
                        <a:pt x="1734" y="417"/>
                        <a:pt x="1724" y="24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9" name="Google Shape;229;p14"/>
                <p:cNvSpPr/>
                <p:nvPr/>
              </p:nvSpPr>
              <p:spPr>
                <a:xfrm>
                  <a:off x="7101597" y="4878757"/>
                  <a:ext cx="66396" cy="112995"/>
                </a:xfrm>
                <a:custGeom>
                  <a:rect b="b" l="l" r="r" t="t"/>
                  <a:pathLst>
                    <a:path extrusionOk="0" h="468" w="275">
                      <a:moveTo>
                        <a:pt x="273" y="221"/>
                      </a:moveTo>
                      <a:cubicBezTo>
                        <a:pt x="266" y="159"/>
                        <a:pt x="247" y="102"/>
                        <a:pt x="218" y="61"/>
                      </a:cubicBezTo>
                      <a:cubicBezTo>
                        <a:pt x="188" y="19"/>
                        <a:pt x="151" y="-3"/>
                        <a:pt x="114" y="1"/>
                      </a:cubicBezTo>
                      <a:cubicBezTo>
                        <a:pt x="40" y="8"/>
                        <a:pt x="-10" y="119"/>
                        <a:pt x="3" y="248"/>
                      </a:cubicBezTo>
                      <a:cubicBezTo>
                        <a:pt x="10" y="309"/>
                        <a:pt x="29" y="366"/>
                        <a:pt x="58" y="407"/>
                      </a:cubicBezTo>
                      <a:cubicBezTo>
                        <a:pt x="86" y="446"/>
                        <a:pt x="119" y="468"/>
                        <a:pt x="153" y="468"/>
                      </a:cubicBezTo>
                      <a:cubicBezTo>
                        <a:pt x="156" y="468"/>
                        <a:pt x="158" y="468"/>
                        <a:pt x="161" y="467"/>
                      </a:cubicBezTo>
                      <a:cubicBezTo>
                        <a:pt x="236" y="460"/>
                        <a:pt x="286" y="349"/>
                        <a:pt x="273" y="2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30" name="Google Shape;230;p14"/>
          <p:cNvSpPr txBox="1"/>
          <p:nvPr>
            <p:ph type="title"/>
          </p:nvPr>
        </p:nvSpPr>
        <p:spPr>
          <a:xfrm>
            <a:off x="3915375" y="3427850"/>
            <a:ext cx="45153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1" name="Google Shape;231;p14"/>
          <p:cNvSpPr txBox="1"/>
          <p:nvPr>
            <p:ph idx="1" type="subTitle"/>
          </p:nvPr>
        </p:nvSpPr>
        <p:spPr>
          <a:xfrm>
            <a:off x="3915375" y="947150"/>
            <a:ext cx="4515300" cy="24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15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5"/>
          <p:cNvSpPr/>
          <p:nvPr/>
        </p:nvSpPr>
        <p:spPr>
          <a:xfrm>
            <a:off x="90075" y="0"/>
            <a:ext cx="2044826" cy="5143502"/>
          </a:xfrm>
          <a:custGeom>
            <a:rect b="b" l="l" r="r" t="t"/>
            <a:pathLst>
              <a:path extrusionOk="0" h="3839" w="2635">
                <a:moveTo>
                  <a:pt x="2385" y="314"/>
                </a:moveTo>
                <a:cubicBezTo>
                  <a:pt x="2381" y="176"/>
                  <a:pt x="2513" y="90"/>
                  <a:pt x="2633" y="0"/>
                </a:cubicBezTo>
                <a:lnTo>
                  <a:pt x="193" y="0"/>
                </a:lnTo>
                <a:cubicBezTo>
                  <a:pt x="163" y="35"/>
                  <a:pt x="132" y="71"/>
                  <a:pt x="102" y="106"/>
                </a:cubicBezTo>
                <a:cubicBezTo>
                  <a:pt x="53" y="163"/>
                  <a:pt x="2" y="226"/>
                  <a:pt x="0" y="301"/>
                </a:cubicBezTo>
                <a:cubicBezTo>
                  <a:pt x="-1" y="388"/>
                  <a:pt x="66" y="461"/>
                  <a:pt x="132" y="517"/>
                </a:cubicBezTo>
                <a:cubicBezTo>
                  <a:pt x="214" y="588"/>
                  <a:pt x="303" y="652"/>
                  <a:pt x="397" y="707"/>
                </a:cubicBezTo>
                <a:cubicBezTo>
                  <a:pt x="586" y="819"/>
                  <a:pt x="821" y="928"/>
                  <a:pt x="860" y="1144"/>
                </a:cubicBezTo>
                <a:cubicBezTo>
                  <a:pt x="893" y="1328"/>
                  <a:pt x="764" y="1498"/>
                  <a:pt x="640" y="1637"/>
                </a:cubicBezTo>
                <a:cubicBezTo>
                  <a:pt x="515" y="1777"/>
                  <a:pt x="379" y="1937"/>
                  <a:pt x="395" y="2123"/>
                </a:cubicBezTo>
                <a:cubicBezTo>
                  <a:pt x="407" y="2262"/>
                  <a:pt x="503" y="2379"/>
                  <a:pt x="603" y="2476"/>
                </a:cubicBezTo>
                <a:cubicBezTo>
                  <a:pt x="685" y="2555"/>
                  <a:pt x="772" y="2627"/>
                  <a:pt x="864" y="2693"/>
                </a:cubicBezTo>
                <a:cubicBezTo>
                  <a:pt x="934" y="2743"/>
                  <a:pt x="1010" y="2792"/>
                  <a:pt x="1048" y="2870"/>
                </a:cubicBezTo>
                <a:cubicBezTo>
                  <a:pt x="1094" y="2962"/>
                  <a:pt x="1075" y="3072"/>
                  <a:pt x="1040" y="3169"/>
                </a:cubicBezTo>
                <a:cubicBezTo>
                  <a:pt x="1005" y="3266"/>
                  <a:pt x="956" y="3358"/>
                  <a:pt x="942" y="3460"/>
                </a:cubicBezTo>
                <a:cubicBezTo>
                  <a:pt x="918" y="3635"/>
                  <a:pt x="996" y="3758"/>
                  <a:pt x="1154" y="3839"/>
                </a:cubicBezTo>
                <a:lnTo>
                  <a:pt x="1253" y="3838"/>
                </a:lnTo>
                <a:cubicBezTo>
                  <a:pt x="1181" y="3725"/>
                  <a:pt x="1184" y="3569"/>
                  <a:pt x="1259" y="3458"/>
                </a:cubicBezTo>
                <a:cubicBezTo>
                  <a:pt x="1339" y="3340"/>
                  <a:pt x="1482" y="3283"/>
                  <a:pt x="1588" y="3186"/>
                </a:cubicBezTo>
                <a:cubicBezTo>
                  <a:pt x="1722" y="3064"/>
                  <a:pt x="1791" y="2867"/>
                  <a:pt x="1743" y="2692"/>
                </a:cubicBezTo>
                <a:cubicBezTo>
                  <a:pt x="1693" y="2505"/>
                  <a:pt x="1525" y="2354"/>
                  <a:pt x="1528" y="2161"/>
                </a:cubicBezTo>
                <a:cubicBezTo>
                  <a:pt x="1531" y="1987"/>
                  <a:pt x="1672" y="1850"/>
                  <a:pt x="1815" y="1752"/>
                </a:cubicBezTo>
                <a:cubicBezTo>
                  <a:pt x="2023" y="1609"/>
                  <a:pt x="2259" y="1501"/>
                  <a:pt x="2434" y="1318"/>
                </a:cubicBezTo>
                <a:cubicBezTo>
                  <a:pt x="2609" y="1136"/>
                  <a:pt x="2706" y="844"/>
                  <a:pt x="2573" y="630"/>
                </a:cubicBezTo>
                <a:cubicBezTo>
                  <a:pt x="2507" y="524"/>
                  <a:pt x="2388" y="439"/>
                  <a:pt x="2385" y="314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5" name="Google Shape;235;p15"/>
          <p:cNvGrpSpPr/>
          <p:nvPr/>
        </p:nvGrpSpPr>
        <p:grpSpPr>
          <a:xfrm>
            <a:off x="8180060" y="232314"/>
            <a:ext cx="785483" cy="785419"/>
            <a:chOff x="2026586" y="1323229"/>
            <a:chExt cx="702956" cy="702961"/>
          </a:xfrm>
        </p:grpSpPr>
        <p:grpSp>
          <p:nvGrpSpPr>
            <p:cNvPr id="236" name="Google Shape;236;p15"/>
            <p:cNvGrpSpPr/>
            <p:nvPr/>
          </p:nvGrpSpPr>
          <p:grpSpPr>
            <a:xfrm>
              <a:off x="2026586" y="1323229"/>
              <a:ext cx="702956" cy="702961"/>
              <a:chOff x="6938015" y="1860517"/>
              <a:chExt cx="701553" cy="701558"/>
            </a:xfrm>
          </p:grpSpPr>
          <p:sp>
            <p:nvSpPr>
              <p:cNvPr id="237" name="Google Shape;237;p15"/>
              <p:cNvSpPr/>
              <p:nvPr/>
            </p:nvSpPr>
            <p:spPr>
              <a:xfrm>
                <a:off x="6938015" y="1860517"/>
                <a:ext cx="701553" cy="701558"/>
              </a:xfrm>
              <a:custGeom>
                <a:rect b="b" l="l" r="r" t="t"/>
                <a:pathLst>
                  <a:path extrusionOk="0" h="2162" w="2162">
                    <a:moveTo>
                      <a:pt x="1845" y="317"/>
                    </a:moveTo>
                    <a:cubicBezTo>
                      <a:pt x="1979" y="451"/>
                      <a:pt x="2076" y="618"/>
                      <a:pt x="2125" y="802"/>
                    </a:cubicBezTo>
                    <a:cubicBezTo>
                      <a:pt x="2174" y="985"/>
                      <a:pt x="2174" y="1177"/>
                      <a:pt x="2125" y="1361"/>
                    </a:cubicBezTo>
                    <a:cubicBezTo>
                      <a:pt x="2076" y="1544"/>
                      <a:pt x="1979" y="1712"/>
                      <a:pt x="1845" y="1846"/>
                    </a:cubicBezTo>
                    <a:cubicBezTo>
                      <a:pt x="1711" y="1980"/>
                      <a:pt x="1544" y="2077"/>
                      <a:pt x="1360" y="2126"/>
                    </a:cubicBezTo>
                    <a:cubicBezTo>
                      <a:pt x="1177" y="2175"/>
                      <a:pt x="985" y="2175"/>
                      <a:pt x="801" y="2126"/>
                    </a:cubicBezTo>
                    <a:cubicBezTo>
                      <a:pt x="618" y="2077"/>
                      <a:pt x="450" y="1980"/>
                      <a:pt x="316" y="1846"/>
                    </a:cubicBezTo>
                    <a:cubicBezTo>
                      <a:pt x="182" y="1712"/>
                      <a:pt x="85" y="1545"/>
                      <a:pt x="36" y="1361"/>
                    </a:cubicBezTo>
                    <a:cubicBezTo>
                      <a:pt x="-13" y="1178"/>
                      <a:pt x="-13" y="985"/>
                      <a:pt x="36" y="802"/>
                    </a:cubicBezTo>
                    <a:cubicBezTo>
                      <a:pt x="85" y="618"/>
                      <a:pt x="182" y="451"/>
                      <a:pt x="316" y="317"/>
                    </a:cubicBezTo>
                    <a:cubicBezTo>
                      <a:pt x="450" y="183"/>
                      <a:pt x="617" y="86"/>
                      <a:pt x="801" y="37"/>
                    </a:cubicBezTo>
                    <a:cubicBezTo>
                      <a:pt x="984" y="-12"/>
                      <a:pt x="1177" y="-12"/>
                      <a:pt x="1360" y="37"/>
                    </a:cubicBezTo>
                    <a:cubicBezTo>
                      <a:pt x="1544" y="86"/>
                      <a:pt x="1711" y="183"/>
                      <a:pt x="1845" y="317"/>
                    </a:cubicBezTo>
                    <a:close/>
                  </a:path>
                </a:pathLst>
              </a:custGeom>
              <a:solidFill>
                <a:srgbClr val="C95C3F">
                  <a:alpha val="35000"/>
                </a:srgbClr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5"/>
              <p:cNvSpPr/>
              <p:nvPr/>
            </p:nvSpPr>
            <p:spPr>
              <a:xfrm>
                <a:off x="7017515" y="1940018"/>
                <a:ext cx="542551" cy="542556"/>
              </a:xfrm>
              <a:custGeom>
                <a:rect b="b" l="l" r="r" t="t"/>
                <a:pathLst>
                  <a:path extrusionOk="0" h="1672" w="1672">
                    <a:moveTo>
                      <a:pt x="1427" y="246"/>
                    </a:moveTo>
                    <a:cubicBezTo>
                      <a:pt x="1530" y="349"/>
                      <a:pt x="1605" y="478"/>
                      <a:pt x="1643" y="620"/>
                    </a:cubicBezTo>
                    <a:cubicBezTo>
                      <a:pt x="1681" y="762"/>
                      <a:pt x="1681" y="911"/>
                      <a:pt x="1643" y="1053"/>
                    </a:cubicBezTo>
                    <a:cubicBezTo>
                      <a:pt x="1605" y="1195"/>
                      <a:pt x="1531" y="1324"/>
                      <a:pt x="1427" y="1428"/>
                    </a:cubicBezTo>
                    <a:cubicBezTo>
                      <a:pt x="1324" y="1531"/>
                      <a:pt x="1194" y="1606"/>
                      <a:pt x="1052" y="1644"/>
                    </a:cubicBezTo>
                    <a:cubicBezTo>
                      <a:pt x="910" y="1682"/>
                      <a:pt x="761" y="1682"/>
                      <a:pt x="619" y="1644"/>
                    </a:cubicBezTo>
                    <a:cubicBezTo>
                      <a:pt x="478" y="1606"/>
                      <a:pt x="349" y="1531"/>
                      <a:pt x="245" y="1428"/>
                    </a:cubicBezTo>
                    <a:cubicBezTo>
                      <a:pt x="142" y="1324"/>
                      <a:pt x="66" y="1195"/>
                      <a:pt x="28" y="1053"/>
                    </a:cubicBezTo>
                    <a:cubicBezTo>
                      <a:pt x="-10" y="911"/>
                      <a:pt x="-10" y="762"/>
                      <a:pt x="28" y="620"/>
                    </a:cubicBezTo>
                    <a:cubicBezTo>
                      <a:pt x="66" y="478"/>
                      <a:pt x="142" y="349"/>
                      <a:pt x="245" y="246"/>
                    </a:cubicBezTo>
                    <a:cubicBezTo>
                      <a:pt x="349" y="142"/>
                      <a:pt x="478" y="67"/>
                      <a:pt x="619" y="29"/>
                    </a:cubicBezTo>
                    <a:cubicBezTo>
                      <a:pt x="761" y="-9"/>
                      <a:pt x="910" y="-9"/>
                      <a:pt x="1052" y="29"/>
                    </a:cubicBezTo>
                    <a:cubicBezTo>
                      <a:pt x="1194" y="67"/>
                      <a:pt x="1323" y="142"/>
                      <a:pt x="1427" y="246"/>
                    </a:cubicBezTo>
                    <a:close/>
                  </a:path>
                </a:pathLst>
              </a:custGeom>
              <a:solidFill>
                <a:srgbClr val="C95C3F">
                  <a:alpha val="35000"/>
                </a:srgbClr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15"/>
            <p:cNvGrpSpPr/>
            <p:nvPr/>
          </p:nvGrpSpPr>
          <p:grpSpPr>
            <a:xfrm>
              <a:off x="2110100" y="1433672"/>
              <a:ext cx="535927" cy="482076"/>
              <a:chOff x="5518033" y="945402"/>
              <a:chExt cx="3184357" cy="2864385"/>
            </a:xfrm>
          </p:grpSpPr>
          <p:grpSp>
            <p:nvGrpSpPr>
              <p:cNvPr id="240" name="Google Shape;240;p15"/>
              <p:cNvGrpSpPr/>
              <p:nvPr/>
            </p:nvGrpSpPr>
            <p:grpSpPr>
              <a:xfrm>
                <a:off x="5518033" y="945402"/>
                <a:ext cx="1728807" cy="2864385"/>
                <a:chOff x="5518033" y="945402"/>
                <a:chExt cx="1728807" cy="2864385"/>
              </a:xfrm>
            </p:grpSpPr>
            <p:sp>
              <p:nvSpPr>
                <p:cNvPr id="241" name="Google Shape;241;p15"/>
                <p:cNvSpPr/>
                <p:nvPr/>
              </p:nvSpPr>
              <p:spPr>
                <a:xfrm>
                  <a:off x="5518033" y="975263"/>
                  <a:ext cx="1502426" cy="2834524"/>
                </a:xfrm>
                <a:custGeom>
                  <a:rect b="b" l="l" r="r" t="t"/>
                  <a:pathLst>
                    <a:path extrusionOk="0" h="33982" w="18012">
                      <a:moveTo>
                        <a:pt x="17933" y="18594"/>
                      </a:moveTo>
                      <a:cubicBezTo>
                        <a:pt x="18353" y="21244"/>
                        <a:pt x="16956" y="22995"/>
                        <a:pt x="17093" y="25151"/>
                      </a:cubicBezTo>
                      <a:cubicBezTo>
                        <a:pt x="17513" y="31774"/>
                        <a:pt x="14482" y="32514"/>
                        <a:pt x="10414" y="32192"/>
                      </a:cubicBezTo>
                      <a:cubicBezTo>
                        <a:pt x="6563" y="31893"/>
                        <a:pt x="3131" y="35202"/>
                        <a:pt x="965" y="33485"/>
                      </a:cubicBezTo>
                      <a:cubicBezTo>
                        <a:pt x="-646" y="32204"/>
                        <a:pt x="-168" y="21121"/>
                        <a:pt x="1867" y="17630"/>
                      </a:cubicBezTo>
                      <a:cubicBezTo>
                        <a:pt x="3552" y="14742"/>
                        <a:pt x="3916" y="10847"/>
                        <a:pt x="5779" y="8185"/>
                      </a:cubicBezTo>
                      <a:cubicBezTo>
                        <a:pt x="8350" y="4507"/>
                        <a:pt x="12285" y="18"/>
                        <a:pt x="14445" y="0"/>
                      </a:cubicBezTo>
                      <a:cubicBezTo>
                        <a:pt x="17634" y="-25"/>
                        <a:pt x="16550" y="9809"/>
                        <a:pt x="17933" y="1859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2" name="Google Shape;242;p15"/>
                <p:cNvSpPr/>
                <p:nvPr/>
              </p:nvSpPr>
              <p:spPr>
                <a:xfrm>
                  <a:off x="5589767" y="1036070"/>
                  <a:ext cx="1365463" cy="2698311"/>
                </a:xfrm>
                <a:custGeom>
                  <a:rect b="b" l="l" r="r" t="t"/>
                  <a:pathLst>
                    <a:path extrusionOk="0" h="32349" w="16370">
                      <a:moveTo>
                        <a:pt x="15660" y="12104"/>
                      </a:moveTo>
                      <a:cubicBezTo>
                        <a:pt x="15540" y="12651"/>
                        <a:pt x="15599" y="15740"/>
                        <a:pt x="15615" y="15939"/>
                      </a:cubicBezTo>
                      <a:cubicBezTo>
                        <a:pt x="15770" y="17735"/>
                        <a:pt x="15773" y="19618"/>
                        <a:pt x="15558" y="20500"/>
                      </a:cubicBezTo>
                      <a:cubicBezTo>
                        <a:pt x="15493" y="20772"/>
                        <a:pt x="15418" y="21051"/>
                        <a:pt x="15345" y="21320"/>
                      </a:cubicBezTo>
                      <a:cubicBezTo>
                        <a:pt x="15210" y="21837"/>
                        <a:pt x="15065" y="22374"/>
                        <a:pt x="14977" y="22922"/>
                      </a:cubicBezTo>
                      <a:cubicBezTo>
                        <a:pt x="14904" y="23364"/>
                        <a:pt x="14871" y="23797"/>
                        <a:pt x="14879" y="24205"/>
                      </a:cubicBezTo>
                      <a:cubicBezTo>
                        <a:pt x="14883" y="24370"/>
                        <a:pt x="14894" y="24538"/>
                        <a:pt x="14904" y="24699"/>
                      </a:cubicBezTo>
                      <a:cubicBezTo>
                        <a:pt x="14917" y="24948"/>
                        <a:pt x="14932" y="25190"/>
                        <a:pt x="14934" y="25433"/>
                      </a:cubicBezTo>
                      <a:cubicBezTo>
                        <a:pt x="14947" y="26395"/>
                        <a:pt x="14879" y="27152"/>
                        <a:pt x="14713" y="27824"/>
                      </a:cubicBezTo>
                      <a:cubicBezTo>
                        <a:pt x="14608" y="28255"/>
                        <a:pt x="14468" y="28605"/>
                        <a:pt x="14286" y="28909"/>
                      </a:cubicBezTo>
                      <a:cubicBezTo>
                        <a:pt x="14094" y="29238"/>
                        <a:pt x="13824" y="29514"/>
                        <a:pt x="13508" y="29706"/>
                      </a:cubicBezTo>
                      <a:cubicBezTo>
                        <a:pt x="13213" y="29886"/>
                        <a:pt x="12857" y="30018"/>
                        <a:pt x="12424" y="30108"/>
                      </a:cubicBezTo>
                      <a:cubicBezTo>
                        <a:pt x="12085" y="30179"/>
                        <a:pt x="11704" y="30216"/>
                        <a:pt x="11233" y="30231"/>
                      </a:cubicBezTo>
                      <a:cubicBezTo>
                        <a:pt x="10850" y="30243"/>
                        <a:pt x="10466" y="30233"/>
                        <a:pt x="10019" y="30205"/>
                      </a:cubicBezTo>
                      <a:lnTo>
                        <a:pt x="9932" y="30198"/>
                      </a:lnTo>
                      <a:cubicBezTo>
                        <a:pt x="9553" y="30175"/>
                        <a:pt x="9148" y="30146"/>
                        <a:pt x="8765" y="30166"/>
                      </a:cubicBezTo>
                      <a:cubicBezTo>
                        <a:pt x="7994" y="30195"/>
                        <a:pt x="7183" y="30329"/>
                        <a:pt x="6286" y="30587"/>
                      </a:cubicBezTo>
                      <a:cubicBezTo>
                        <a:pt x="5566" y="30791"/>
                        <a:pt x="4855" y="31049"/>
                        <a:pt x="4170" y="31300"/>
                      </a:cubicBezTo>
                      <a:lnTo>
                        <a:pt x="3934" y="31388"/>
                      </a:lnTo>
                      <a:cubicBezTo>
                        <a:pt x="3547" y="31524"/>
                        <a:pt x="3164" y="31660"/>
                        <a:pt x="2775" y="31778"/>
                      </a:cubicBezTo>
                      <a:cubicBezTo>
                        <a:pt x="2405" y="31883"/>
                        <a:pt x="2007" y="31986"/>
                        <a:pt x="1618" y="31987"/>
                      </a:cubicBezTo>
                      <a:lnTo>
                        <a:pt x="1614" y="31987"/>
                      </a:lnTo>
                      <a:cubicBezTo>
                        <a:pt x="1467" y="31987"/>
                        <a:pt x="1345" y="31973"/>
                        <a:pt x="1233" y="31939"/>
                      </a:cubicBezTo>
                      <a:cubicBezTo>
                        <a:pt x="1126" y="31912"/>
                        <a:pt x="1020" y="31855"/>
                        <a:pt x="926" y="31790"/>
                      </a:cubicBezTo>
                      <a:cubicBezTo>
                        <a:pt x="806" y="31650"/>
                        <a:pt x="734" y="31464"/>
                        <a:pt x="687" y="31323"/>
                      </a:cubicBezTo>
                      <a:cubicBezTo>
                        <a:pt x="631" y="31158"/>
                        <a:pt x="586" y="30978"/>
                        <a:pt x="545" y="30749"/>
                      </a:cubicBezTo>
                      <a:cubicBezTo>
                        <a:pt x="484" y="30403"/>
                        <a:pt x="442" y="30033"/>
                        <a:pt x="415" y="29543"/>
                      </a:cubicBezTo>
                      <a:cubicBezTo>
                        <a:pt x="366" y="28653"/>
                        <a:pt x="385" y="27764"/>
                        <a:pt x="405" y="27090"/>
                      </a:cubicBezTo>
                      <a:cubicBezTo>
                        <a:pt x="471" y="25183"/>
                        <a:pt x="605" y="23625"/>
                        <a:pt x="829" y="22196"/>
                      </a:cubicBezTo>
                      <a:cubicBezTo>
                        <a:pt x="966" y="21305"/>
                        <a:pt x="1129" y="20521"/>
                        <a:pt x="1319" y="19797"/>
                      </a:cubicBezTo>
                      <a:cubicBezTo>
                        <a:pt x="1510" y="19086"/>
                        <a:pt x="1750" y="18264"/>
                        <a:pt x="2162" y="17551"/>
                      </a:cubicBezTo>
                      <a:cubicBezTo>
                        <a:pt x="3022" y="16094"/>
                        <a:pt x="3547" y="14488"/>
                        <a:pt x="4052" y="12936"/>
                      </a:cubicBezTo>
                      <a:lnTo>
                        <a:pt x="4100" y="12792"/>
                      </a:lnTo>
                      <a:cubicBezTo>
                        <a:pt x="4336" y="12073"/>
                        <a:pt x="4581" y="11327"/>
                        <a:pt x="4855" y="10615"/>
                      </a:cubicBezTo>
                      <a:cubicBezTo>
                        <a:pt x="5201" y="9720"/>
                        <a:pt x="5541" y="9036"/>
                        <a:pt x="5916" y="8462"/>
                      </a:cubicBezTo>
                      <a:cubicBezTo>
                        <a:pt x="6871" y="7095"/>
                        <a:pt x="7864" y="5772"/>
                        <a:pt x="8869" y="4537"/>
                      </a:cubicBezTo>
                      <a:cubicBezTo>
                        <a:pt x="9465" y="3808"/>
                        <a:pt x="9977" y="3227"/>
                        <a:pt x="10484" y="2709"/>
                      </a:cubicBezTo>
                      <a:cubicBezTo>
                        <a:pt x="10956" y="2229"/>
                        <a:pt x="11590" y="1619"/>
                        <a:pt x="12303" y="1169"/>
                      </a:cubicBezTo>
                      <a:cubicBezTo>
                        <a:pt x="12680" y="935"/>
                        <a:pt x="13011" y="792"/>
                        <a:pt x="13314" y="734"/>
                      </a:cubicBezTo>
                      <a:cubicBezTo>
                        <a:pt x="13399" y="718"/>
                        <a:pt x="13484" y="709"/>
                        <a:pt x="13573" y="707"/>
                      </a:cubicBezTo>
                      <a:cubicBezTo>
                        <a:pt x="13578" y="707"/>
                        <a:pt x="13583" y="707"/>
                        <a:pt x="13585" y="707"/>
                      </a:cubicBezTo>
                      <a:lnTo>
                        <a:pt x="13588" y="707"/>
                      </a:lnTo>
                      <a:cubicBezTo>
                        <a:pt x="13593" y="708"/>
                        <a:pt x="13597" y="708"/>
                        <a:pt x="13598" y="708"/>
                      </a:cubicBezTo>
                      <a:cubicBezTo>
                        <a:pt x="13604" y="710"/>
                        <a:pt x="13617" y="716"/>
                        <a:pt x="13637" y="728"/>
                      </a:cubicBezTo>
                      <a:cubicBezTo>
                        <a:pt x="13717" y="786"/>
                        <a:pt x="14157" y="1210"/>
                        <a:pt x="14306" y="1665"/>
                      </a:cubicBezTo>
                      <a:cubicBezTo>
                        <a:pt x="14680" y="2821"/>
                        <a:pt x="14820" y="4047"/>
                        <a:pt x="14847" y="4248"/>
                      </a:cubicBezTo>
                      <a:cubicBezTo>
                        <a:pt x="15075" y="6125"/>
                        <a:pt x="15286" y="8567"/>
                        <a:pt x="15300" y="8761"/>
                      </a:cubicBezTo>
                      <a:cubicBezTo>
                        <a:pt x="15411" y="8744"/>
                        <a:pt x="15228" y="5203"/>
                        <a:pt x="15012" y="3315"/>
                      </a:cubicBezTo>
                      <a:lnTo>
                        <a:pt x="14861" y="2080"/>
                      </a:lnTo>
                      <a:cubicBezTo>
                        <a:pt x="14805" y="1690"/>
                        <a:pt x="14719" y="1234"/>
                        <a:pt x="14524" y="788"/>
                      </a:cubicBezTo>
                      <a:cubicBezTo>
                        <a:pt x="14426" y="582"/>
                        <a:pt x="14302" y="344"/>
                        <a:pt x="14050" y="154"/>
                      </a:cubicBezTo>
                      <a:cubicBezTo>
                        <a:pt x="13977" y="101"/>
                        <a:pt x="13896" y="60"/>
                        <a:pt x="13817" y="35"/>
                      </a:cubicBezTo>
                      <a:cubicBezTo>
                        <a:pt x="13765" y="20"/>
                        <a:pt x="13719" y="10"/>
                        <a:pt x="13664" y="4"/>
                      </a:cubicBezTo>
                      <a:cubicBezTo>
                        <a:pt x="13643" y="1"/>
                        <a:pt x="13630" y="1"/>
                        <a:pt x="13619" y="0"/>
                      </a:cubicBezTo>
                      <a:cubicBezTo>
                        <a:pt x="13617" y="0"/>
                        <a:pt x="13602" y="0"/>
                        <a:pt x="13597" y="0"/>
                      </a:cubicBezTo>
                      <a:lnTo>
                        <a:pt x="13547" y="1"/>
                      </a:lnTo>
                      <a:cubicBezTo>
                        <a:pt x="13429" y="4"/>
                        <a:pt x="13306" y="20"/>
                        <a:pt x="13180" y="43"/>
                      </a:cubicBezTo>
                      <a:cubicBezTo>
                        <a:pt x="12660" y="149"/>
                        <a:pt x="12221" y="397"/>
                        <a:pt x="11932" y="579"/>
                      </a:cubicBezTo>
                      <a:cubicBezTo>
                        <a:pt x="11163" y="1070"/>
                        <a:pt x="10523" y="1688"/>
                        <a:pt x="9995" y="2231"/>
                      </a:cubicBezTo>
                      <a:cubicBezTo>
                        <a:pt x="9476" y="2767"/>
                        <a:pt x="8953" y="3364"/>
                        <a:pt x="8346" y="4110"/>
                      </a:cubicBezTo>
                      <a:cubicBezTo>
                        <a:pt x="7857" y="4713"/>
                        <a:pt x="7364" y="5361"/>
                        <a:pt x="6836" y="6088"/>
                      </a:cubicBezTo>
                      <a:cubicBezTo>
                        <a:pt x="6405" y="6682"/>
                        <a:pt x="5896" y="7390"/>
                        <a:pt x="5404" y="8125"/>
                      </a:cubicBezTo>
                      <a:cubicBezTo>
                        <a:pt x="5008" y="8743"/>
                        <a:pt x="4661" y="9468"/>
                        <a:pt x="4312" y="10407"/>
                      </a:cubicBezTo>
                      <a:cubicBezTo>
                        <a:pt x="4039" y="11139"/>
                        <a:pt x="3805" y="11891"/>
                        <a:pt x="3578" y="12619"/>
                      </a:cubicBezTo>
                      <a:lnTo>
                        <a:pt x="3531" y="12768"/>
                      </a:lnTo>
                      <a:cubicBezTo>
                        <a:pt x="3054" y="14302"/>
                        <a:pt x="2559" y="15885"/>
                        <a:pt x="1745" y="17309"/>
                      </a:cubicBezTo>
                      <a:cubicBezTo>
                        <a:pt x="1313" y="18081"/>
                        <a:pt x="1074" y="18939"/>
                        <a:pt x="882" y="19683"/>
                      </a:cubicBezTo>
                      <a:cubicBezTo>
                        <a:pt x="699" y="20426"/>
                        <a:pt x="548" y="21227"/>
                        <a:pt x="416" y="22132"/>
                      </a:cubicBezTo>
                      <a:cubicBezTo>
                        <a:pt x="201" y="23580"/>
                        <a:pt x="72" y="25150"/>
                        <a:pt x="16" y="27077"/>
                      </a:cubicBezTo>
                      <a:cubicBezTo>
                        <a:pt x="-1" y="27759"/>
                        <a:pt x="-16" y="28660"/>
                        <a:pt x="37" y="29567"/>
                      </a:cubicBezTo>
                      <a:cubicBezTo>
                        <a:pt x="68" y="30068"/>
                        <a:pt x="113" y="30458"/>
                        <a:pt x="180" y="30816"/>
                      </a:cubicBezTo>
                      <a:cubicBezTo>
                        <a:pt x="227" y="31059"/>
                        <a:pt x="276" y="31258"/>
                        <a:pt x="338" y="31444"/>
                      </a:cubicBezTo>
                      <a:cubicBezTo>
                        <a:pt x="400" y="31622"/>
                        <a:pt x="496" y="31855"/>
                        <a:pt x="665" y="32047"/>
                      </a:cubicBezTo>
                      <a:cubicBezTo>
                        <a:pt x="672" y="32055"/>
                        <a:pt x="683" y="32061"/>
                        <a:pt x="695" y="32069"/>
                      </a:cubicBezTo>
                      <a:cubicBezTo>
                        <a:pt x="830" y="32174"/>
                        <a:pt x="978" y="32249"/>
                        <a:pt x="1137" y="32291"/>
                      </a:cubicBezTo>
                      <a:cubicBezTo>
                        <a:pt x="1279" y="32328"/>
                        <a:pt x="1434" y="32349"/>
                        <a:pt x="1615" y="32349"/>
                      </a:cubicBezTo>
                      <a:lnTo>
                        <a:pt x="1617" y="32349"/>
                      </a:lnTo>
                      <a:cubicBezTo>
                        <a:pt x="2054" y="32346"/>
                        <a:pt x="2482" y="32244"/>
                        <a:pt x="2880" y="32128"/>
                      </a:cubicBezTo>
                      <a:cubicBezTo>
                        <a:pt x="3279" y="32014"/>
                        <a:pt x="3667" y="31878"/>
                        <a:pt x="4062" y="31736"/>
                      </a:cubicBezTo>
                      <a:lnTo>
                        <a:pt x="4301" y="31654"/>
                      </a:lnTo>
                      <a:cubicBezTo>
                        <a:pt x="4983" y="31405"/>
                        <a:pt x="5686" y="31152"/>
                        <a:pt x="6392" y="30958"/>
                      </a:cubicBezTo>
                      <a:cubicBezTo>
                        <a:pt x="7260" y="30720"/>
                        <a:pt x="8039" y="30592"/>
                        <a:pt x="8781" y="30567"/>
                      </a:cubicBezTo>
                      <a:cubicBezTo>
                        <a:pt x="9155" y="30549"/>
                        <a:pt x="9518" y="30579"/>
                        <a:pt x="9904" y="30604"/>
                      </a:cubicBezTo>
                      <a:lnTo>
                        <a:pt x="9994" y="30612"/>
                      </a:lnTo>
                      <a:cubicBezTo>
                        <a:pt x="10457" y="30644"/>
                        <a:pt x="10851" y="30655"/>
                        <a:pt x="11247" y="30646"/>
                      </a:cubicBezTo>
                      <a:cubicBezTo>
                        <a:pt x="11723" y="30633"/>
                        <a:pt x="12133" y="30594"/>
                        <a:pt x="12510" y="30526"/>
                      </a:cubicBezTo>
                      <a:cubicBezTo>
                        <a:pt x="12992" y="30431"/>
                        <a:pt x="13394" y="30286"/>
                        <a:pt x="13736" y="30081"/>
                      </a:cubicBezTo>
                      <a:cubicBezTo>
                        <a:pt x="14117" y="29859"/>
                        <a:pt x="14446" y="29531"/>
                        <a:pt x="14681" y="29143"/>
                      </a:cubicBezTo>
                      <a:cubicBezTo>
                        <a:pt x="14886" y="28805"/>
                        <a:pt x="15048" y="28413"/>
                        <a:pt x="15175" y="27939"/>
                      </a:cubicBezTo>
                      <a:cubicBezTo>
                        <a:pt x="15356" y="27231"/>
                        <a:pt x="15443" y="26432"/>
                        <a:pt x="15443" y="25430"/>
                      </a:cubicBezTo>
                      <a:cubicBezTo>
                        <a:pt x="15444" y="25176"/>
                        <a:pt x="15431" y="24919"/>
                        <a:pt x="15420" y="24671"/>
                      </a:cubicBezTo>
                      <a:cubicBezTo>
                        <a:pt x="15412" y="24508"/>
                        <a:pt x="15407" y="24351"/>
                        <a:pt x="15403" y="24195"/>
                      </a:cubicBezTo>
                      <a:cubicBezTo>
                        <a:pt x="15400" y="23820"/>
                        <a:pt x="15437" y="23422"/>
                        <a:pt x="15511" y="23015"/>
                      </a:cubicBezTo>
                      <a:cubicBezTo>
                        <a:pt x="15600" y="22495"/>
                        <a:pt x="15742" y="22001"/>
                        <a:pt x="15889" y="21474"/>
                      </a:cubicBezTo>
                      <a:cubicBezTo>
                        <a:pt x="15965" y="21201"/>
                        <a:pt x="16043" y="20918"/>
                        <a:pt x="16114" y="20636"/>
                      </a:cubicBezTo>
                      <a:cubicBezTo>
                        <a:pt x="16362" y="19684"/>
                        <a:pt x="16428" y="18845"/>
                        <a:pt x="16318" y="18075"/>
                      </a:cubicBezTo>
                      <a:cubicBezTo>
                        <a:pt x="16104" y="16666"/>
                        <a:pt x="15676" y="12311"/>
                        <a:pt x="15660" y="1210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3" name="Google Shape;243;p15"/>
                <p:cNvSpPr/>
                <p:nvPr/>
              </p:nvSpPr>
              <p:spPr>
                <a:xfrm>
                  <a:off x="5669008" y="945402"/>
                  <a:ext cx="1577831" cy="2589791"/>
                </a:xfrm>
                <a:custGeom>
                  <a:rect b="b" l="l" r="r" t="t"/>
                  <a:pathLst>
                    <a:path extrusionOk="0" h="31048" w="18916">
                      <a:moveTo>
                        <a:pt x="18914" y="3"/>
                      </a:moveTo>
                      <a:lnTo>
                        <a:pt x="15524" y="0"/>
                      </a:lnTo>
                      <a:cubicBezTo>
                        <a:pt x="15519" y="4259"/>
                        <a:pt x="15462" y="5346"/>
                        <a:pt x="15347" y="6458"/>
                      </a:cubicBezTo>
                      <a:cubicBezTo>
                        <a:pt x="15123" y="8635"/>
                        <a:pt x="14194" y="11469"/>
                        <a:pt x="12938" y="12423"/>
                      </a:cubicBezTo>
                      <a:cubicBezTo>
                        <a:pt x="12804" y="12524"/>
                        <a:pt x="12151" y="12871"/>
                        <a:pt x="11983" y="12868"/>
                      </a:cubicBezTo>
                      <a:cubicBezTo>
                        <a:pt x="11899" y="12867"/>
                        <a:pt x="11819" y="12862"/>
                        <a:pt x="11730" y="12850"/>
                      </a:cubicBezTo>
                      <a:cubicBezTo>
                        <a:pt x="11637" y="12839"/>
                        <a:pt x="11564" y="12829"/>
                        <a:pt x="11492" y="12811"/>
                      </a:cubicBezTo>
                      <a:cubicBezTo>
                        <a:pt x="11202" y="12742"/>
                        <a:pt x="10957" y="12572"/>
                        <a:pt x="10792" y="12345"/>
                      </a:cubicBezTo>
                      <a:cubicBezTo>
                        <a:pt x="10669" y="12178"/>
                        <a:pt x="10590" y="11984"/>
                        <a:pt x="10553" y="11786"/>
                      </a:cubicBezTo>
                      <a:cubicBezTo>
                        <a:pt x="10562" y="11519"/>
                        <a:pt x="10641" y="11271"/>
                        <a:pt x="10781" y="11063"/>
                      </a:cubicBezTo>
                      <a:cubicBezTo>
                        <a:pt x="10854" y="10952"/>
                        <a:pt x="10940" y="10854"/>
                        <a:pt x="11032" y="10762"/>
                      </a:cubicBezTo>
                      <a:cubicBezTo>
                        <a:pt x="11210" y="10690"/>
                        <a:pt x="11390" y="10637"/>
                        <a:pt x="11564" y="10597"/>
                      </a:cubicBezTo>
                      <a:cubicBezTo>
                        <a:pt x="11564" y="10597"/>
                        <a:pt x="11724" y="10581"/>
                        <a:pt x="11796" y="10551"/>
                      </a:cubicBezTo>
                      <a:cubicBezTo>
                        <a:pt x="12147" y="10489"/>
                        <a:pt x="12466" y="10472"/>
                        <a:pt x="12728" y="10487"/>
                      </a:cubicBezTo>
                      <a:cubicBezTo>
                        <a:pt x="13027" y="10504"/>
                        <a:pt x="13257" y="10568"/>
                        <a:pt x="13396" y="10642"/>
                      </a:cubicBezTo>
                      <a:cubicBezTo>
                        <a:pt x="13537" y="10716"/>
                        <a:pt x="13588" y="10789"/>
                        <a:pt x="13589" y="10787"/>
                      </a:cubicBezTo>
                      <a:cubicBezTo>
                        <a:pt x="13587" y="10789"/>
                        <a:pt x="13549" y="10713"/>
                        <a:pt x="13417" y="10622"/>
                      </a:cubicBezTo>
                      <a:cubicBezTo>
                        <a:pt x="13285" y="10531"/>
                        <a:pt x="13059" y="10440"/>
                        <a:pt x="12755" y="10391"/>
                      </a:cubicBezTo>
                      <a:cubicBezTo>
                        <a:pt x="12600" y="10367"/>
                        <a:pt x="12424" y="10352"/>
                        <a:pt x="12233" y="10350"/>
                      </a:cubicBezTo>
                      <a:cubicBezTo>
                        <a:pt x="12406" y="10259"/>
                        <a:pt x="12568" y="10162"/>
                        <a:pt x="12708" y="10056"/>
                      </a:cubicBezTo>
                      <a:cubicBezTo>
                        <a:pt x="13012" y="9831"/>
                        <a:pt x="13221" y="9568"/>
                        <a:pt x="13331" y="9329"/>
                      </a:cubicBezTo>
                      <a:cubicBezTo>
                        <a:pt x="13445" y="9091"/>
                        <a:pt x="13476" y="8890"/>
                        <a:pt x="13492" y="8757"/>
                      </a:cubicBezTo>
                      <a:cubicBezTo>
                        <a:pt x="13508" y="8622"/>
                        <a:pt x="13508" y="8551"/>
                        <a:pt x="13508" y="8551"/>
                      </a:cubicBezTo>
                      <a:cubicBezTo>
                        <a:pt x="13508" y="8551"/>
                        <a:pt x="13497" y="8619"/>
                        <a:pt x="13464" y="8747"/>
                      </a:cubicBezTo>
                      <a:cubicBezTo>
                        <a:pt x="13431" y="8873"/>
                        <a:pt x="13378" y="9062"/>
                        <a:pt x="13249" y="9273"/>
                      </a:cubicBezTo>
                      <a:cubicBezTo>
                        <a:pt x="13121" y="9483"/>
                        <a:pt x="12909" y="9706"/>
                        <a:pt x="12607" y="9892"/>
                      </a:cubicBezTo>
                      <a:cubicBezTo>
                        <a:pt x="12308" y="10080"/>
                        <a:pt x="11927" y="10235"/>
                        <a:pt x="11490" y="10365"/>
                      </a:cubicBezTo>
                      <a:cubicBezTo>
                        <a:pt x="11690" y="10211"/>
                        <a:pt x="11885" y="10066"/>
                        <a:pt x="12057" y="9921"/>
                      </a:cubicBezTo>
                      <a:cubicBezTo>
                        <a:pt x="12253" y="9757"/>
                        <a:pt x="12418" y="9590"/>
                        <a:pt x="12546" y="9422"/>
                      </a:cubicBezTo>
                      <a:cubicBezTo>
                        <a:pt x="12805" y="9084"/>
                        <a:pt x="12885" y="8757"/>
                        <a:pt x="12911" y="8544"/>
                      </a:cubicBezTo>
                      <a:cubicBezTo>
                        <a:pt x="12937" y="8327"/>
                        <a:pt x="12923" y="8213"/>
                        <a:pt x="12926" y="8213"/>
                      </a:cubicBezTo>
                      <a:cubicBezTo>
                        <a:pt x="12923" y="8212"/>
                        <a:pt x="12927" y="8325"/>
                        <a:pt x="12884" y="8532"/>
                      </a:cubicBezTo>
                      <a:cubicBezTo>
                        <a:pt x="12842" y="8736"/>
                        <a:pt x="12743" y="9041"/>
                        <a:pt x="12481" y="9346"/>
                      </a:cubicBezTo>
                      <a:cubicBezTo>
                        <a:pt x="12350" y="9498"/>
                        <a:pt x="12182" y="9647"/>
                        <a:pt x="11983" y="9796"/>
                      </a:cubicBezTo>
                      <a:cubicBezTo>
                        <a:pt x="11785" y="9945"/>
                        <a:pt x="11556" y="10091"/>
                        <a:pt x="11311" y="10262"/>
                      </a:cubicBezTo>
                      <a:cubicBezTo>
                        <a:pt x="11193" y="10346"/>
                        <a:pt x="11069" y="10436"/>
                        <a:pt x="10948" y="10539"/>
                      </a:cubicBezTo>
                      <a:cubicBezTo>
                        <a:pt x="10942" y="10541"/>
                        <a:pt x="10937" y="10542"/>
                        <a:pt x="10931" y="10544"/>
                      </a:cubicBezTo>
                      <a:cubicBezTo>
                        <a:pt x="10906" y="10553"/>
                        <a:pt x="10881" y="10564"/>
                        <a:pt x="10856" y="10573"/>
                      </a:cubicBezTo>
                      <a:cubicBezTo>
                        <a:pt x="11087" y="10228"/>
                        <a:pt x="11367" y="9930"/>
                        <a:pt x="11559" y="9621"/>
                      </a:cubicBezTo>
                      <a:cubicBezTo>
                        <a:pt x="11682" y="9431"/>
                        <a:pt x="11776" y="9237"/>
                        <a:pt x="11820" y="9045"/>
                      </a:cubicBezTo>
                      <a:cubicBezTo>
                        <a:pt x="11865" y="8853"/>
                        <a:pt x="11851" y="8670"/>
                        <a:pt x="11806" y="8519"/>
                      </a:cubicBezTo>
                      <a:cubicBezTo>
                        <a:pt x="11717" y="8214"/>
                        <a:pt x="11527" y="8053"/>
                        <a:pt x="11450" y="7927"/>
                      </a:cubicBezTo>
                      <a:cubicBezTo>
                        <a:pt x="11404" y="7862"/>
                        <a:pt x="11351" y="7829"/>
                        <a:pt x="11317" y="7810"/>
                      </a:cubicBezTo>
                      <a:cubicBezTo>
                        <a:pt x="11283" y="7791"/>
                        <a:pt x="11264" y="7783"/>
                        <a:pt x="11264" y="7783"/>
                      </a:cubicBezTo>
                      <a:cubicBezTo>
                        <a:pt x="11259" y="7787"/>
                        <a:pt x="11346" y="7813"/>
                        <a:pt x="11421" y="7938"/>
                      </a:cubicBezTo>
                      <a:cubicBezTo>
                        <a:pt x="11447" y="8007"/>
                        <a:pt x="11510" y="8085"/>
                        <a:pt x="11560" y="8179"/>
                      </a:cubicBezTo>
                      <a:cubicBezTo>
                        <a:pt x="11612" y="8273"/>
                        <a:pt x="11665" y="8389"/>
                        <a:pt x="11691" y="8525"/>
                      </a:cubicBezTo>
                      <a:cubicBezTo>
                        <a:pt x="11717" y="8661"/>
                        <a:pt x="11712" y="8815"/>
                        <a:pt x="11659" y="8974"/>
                      </a:cubicBezTo>
                      <a:cubicBezTo>
                        <a:pt x="11608" y="9132"/>
                        <a:pt x="11511" y="9293"/>
                        <a:pt x="11382" y="9455"/>
                      </a:cubicBezTo>
                      <a:cubicBezTo>
                        <a:pt x="11254" y="9617"/>
                        <a:pt x="11095" y="9780"/>
                        <a:pt x="10921" y="9958"/>
                      </a:cubicBezTo>
                      <a:cubicBezTo>
                        <a:pt x="10754" y="10131"/>
                        <a:pt x="10564" y="10323"/>
                        <a:pt x="10397" y="10559"/>
                      </a:cubicBezTo>
                      <a:cubicBezTo>
                        <a:pt x="10397" y="10552"/>
                        <a:pt x="10396" y="10544"/>
                        <a:pt x="10396" y="10537"/>
                      </a:cubicBezTo>
                      <a:cubicBezTo>
                        <a:pt x="10392" y="10371"/>
                        <a:pt x="10417" y="10188"/>
                        <a:pt x="10447" y="10012"/>
                      </a:cubicBezTo>
                      <a:cubicBezTo>
                        <a:pt x="10508" y="9654"/>
                        <a:pt x="10600" y="9315"/>
                        <a:pt x="10646" y="8964"/>
                      </a:cubicBezTo>
                      <a:cubicBezTo>
                        <a:pt x="10657" y="8879"/>
                        <a:pt x="10662" y="8773"/>
                        <a:pt x="10657" y="8693"/>
                      </a:cubicBezTo>
                      <a:cubicBezTo>
                        <a:pt x="10655" y="8625"/>
                        <a:pt x="10648" y="8559"/>
                        <a:pt x="10641" y="8494"/>
                      </a:cubicBezTo>
                      <a:cubicBezTo>
                        <a:pt x="10641" y="8494"/>
                        <a:pt x="10814" y="7747"/>
                        <a:pt x="10893" y="7615"/>
                      </a:cubicBezTo>
                      <a:cubicBezTo>
                        <a:pt x="11079" y="7306"/>
                        <a:pt x="11315" y="7082"/>
                        <a:pt x="11547" y="6972"/>
                      </a:cubicBezTo>
                      <a:cubicBezTo>
                        <a:pt x="11779" y="6859"/>
                        <a:pt x="11999" y="6882"/>
                        <a:pt x="12127" y="6932"/>
                      </a:cubicBezTo>
                      <a:cubicBezTo>
                        <a:pt x="12259" y="6980"/>
                        <a:pt x="12318" y="7032"/>
                        <a:pt x="12319" y="7030"/>
                      </a:cubicBezTo>
                      <a:cubicBezTo>
                        <a:pt x="12317" y="7032"/>
                        <a:pt x="12270" y="6975"/>
                        <a:pt x="12143" y="6909"/>
                      </a:cubicBezTo>
                      <a:cubicBezTo>
                        <a:pt x="12021" y="6842"/>
                        <a:pt x="11790" y="6784"/>
                        <a:pt x="11521" y="6877"/>
                      </a:cubicBezTo>
                      <a:cubicBezTo>
                        <a:pt x="11254" y="6967"/>
                        <a:pt x="10972" y="7182"/>
                        <a:pt x="10737" y="7499"/>
                      </a:cubicBezTo>
                      <a:cubicBezTo>
                        <a:pt x="10733" y="7506"/>
                        <a:pt x="10728" y="7512"/>
                        <a:pt x="10723" y="7520"/>
                      </a:cubicBezTo>
                      <a:cubicBezTo>
                        <a:pt x="10730" y="7381"/>
                        <a:pt x="10733" y="7244"/>
                        <a:pt x="10730" y="7115"/>
                      </a:cubicBezTo>
                      <a:cubicBezTo>
                        <a:pt x="10720" y="6699"/>
                        <a:pt x="10629" y="6314"/>
                        <a:pt x="10415" y="6081"/>
                      </a:cubicBezTo>
                      <a:cubicBezTo>
                        <a:pt x="10310" y="5964"/>
                        <a:pt x="10188" y="5893"/>
                        <a:pt x="10079" y="5850"/>
                      </a:cubicBezTo>
                      <a:cubicBezTo>
                        <a:pt x="9970" y="5806"/>
                        <a:pt x="9871" y="5790"/>
                        <a:pt x="9793" y="5779"/>
                      </a:cubicBezTo>
                      <a:cubicBezTo>
                        <a:pt x="9635" y="5761"/>
                        <a:pt x="9552" y="5770"/>
                        <a:pt x="9553" y="5768"/>
                      </a:cubicBezTo>
                      <a:cubicBezTo>
                        <a:pt x="9551" y="5770"/>
                        <a:pt x="9633" y="5772"/>
                        <a:pt x="9781" y="5806"/>
                      </a:cubicBezTo>
                      <a:cubicBezTo>
                        <a:pt x="9926" y="5841"/>
                        <a:pt x="10157" y="5912"/>
                        <a:pt x="10326" y="6132"/>
                      </a:cubicBezTo>
                      <a:cubicBezTo>
                        <a:pt x="10498" y="6350"/>
                        <a:pt x="10556" y="6698"/>
                        <a:pt x="10535" y="7097"/>
                      </a:cubicBezTo>
                      <a:cubicBezTo>
                        <a:pt x="10525" y="7297"/>
                        <a:pt x="10498" y="7513"/>
                        <a:pt x="10467" y="7744"/>
                      </a:cubicBezTo>
                      <a:cubicBezTo>
                        <a:pt x="10463" y="7771"/>
                        <a:pt x="10459" y="7799"/>
                        <a:pt x="10455" y="7826"/>
                      </a:cubicBezTo>
                      <a:cubicBezTo>
                        <a:pt x="10348" y="7606"/>
                        <a:pt x="10202" y="7423"/>
                        <a:pt x="10038" y="7294"/>
                      </a:cubicBezTo>
                      <a:cubicBezTo>
                        <a:pt x="9840" y="7134"/>
                        <a:pt x="9631" y="7045"/>
                        <a:pt x="9450" y="6991"/>
                      </a:cubicBezTo>
                      <a:cubicBezTo>
                        <a:pt x="9268" y="6936"/>
                        <a:pt x="9108" y="6916"/>
                        <a:pt x="8981" y="6903"/>
                      </a:cubicBezTo>
                      <a:cubicBezTo>
                        <a:pt x="8726" y="6882"/>
                        <a:pt x="8593" y="6898"/>
                        <a:pt x="8593" y="6895"/>
                      </a:cubicBezTo>
                      <a:cubicBezTo>
                        <a:pt x="8593" y="6897"/>
                        <a:pt x="8723" y="6904"/>
                        <a:pt x="8964" y="6957"/>
                      </a:cubicBezTo>
                      <a:cubicBezTo>
                        <a:pt x="9197" y="7014"/>
                        <a:pt x="9569" y="7114"/>
                        <a:pt x="9886" y="7424"/>
                      </a:cubicBezTo>
                      <a:cubicBezTo>
                        <a:pt x="10042" y="7578"/>
                        <a:pt x="10171" y="7786"/>
                        <a:pt x="10236" y="8038"/>
                      </a:cubicBezTo>
                      <a:cubicBezTo>
                        <a:pt x="10269" y="8164"/>
                        <a:pt x="10289" y="8300"/>
                        <a:pt x="10295" y="8443"/>
                      </a:cubicBezTo>
                      <a:lnTo>
                        <a:pt x="10295" y="8486"/>
                      </a:lnTo>
                      <a:cubicBezTo>
                        <a:pt x="10188" y="8300"/>
                        <a:pt x="10029" y="8149"/>
                        <a:pt x="9856" y="8061"/>
                      </a:cubicBezTo>
                      <a:cubicBezTo>
                        <a:pt x="9628" y="7942"/>
                        <a:pt x="9397" y="7904"/>
                        <a:pt x="9193" y="7881"/>
                      </a:cubicBezTo>
                      <a:cubicBezTo>
                        <a:pt x="8986" y="7862"/>
                        <a:pt x="8799" y="7861"/>
                        <a:pt x="8633" y="7859"/>
                      </a:cubicBezTo>
                      <a:cubicBezTo>
                        <a:pt x="8301" y="7859"/>
                        <a:pt x="8040" y="7853"/>
                        <a:pt x="7884" y="7780"/>
                      </a:cubicBezTo>
                      <a:cubicBezTo>
                        <a:pt x="7723" y="7708"/>
                        <a:pt x="7705" y="7595"/>
                        <a:pt x="7703" y="7601"/>
                      </a:cubicBezTo>
                      <a:cubicBezTo>
                        <a:pt x="7707" y="7594"/>
                        <a:pt x="7707" y="7707"/>
                        <a:pt x="7864" y="7802"/>
                      </a:cubicBezTo>
                      <a:cubicBezTo>
                        <a:pt x="8019" y="7895"/>
                        <a:pt x="8284" y="7928"/>
                        <a:pt x="8613" y="7957"/>
                      </a:cubicBezTo>
                      <a:cubicBezTo>
                        <a:pt x="8776" y="7972"/>
                        <a:pt x="8960" y="7987"/>
                        <a:pt x="9154" y="8021"/>
                      </a:cubicBezTo>
                      <a:cubicBezTo>
                        <a:pt x="9348" y="8054"/>
                        <a:pt x="9557" y="8107"/>
                        <a:pt x="9742" y="8218"/>
                      </a:cubicBezTo>
                      <a:cubicBezTo>
                        <a:pt x="9886" y="8301"/>
                        <a:pt x="10005" y="8427"/>
                        <a:pt x="10083" y="8584"/>
                      </a:cubicBezTo>
                      <a:cubicBezTo>
                        <a:pt x="10067" y="8580"/>
                        <a:pt x="10052" y="8574"/>
                        <a:pt x="10036" y="8571"/>
                      </a:cubicBezTo>
                      <a:cubicBezTo>
                        <a:pt x="9796" y="8514"/>
                        <a:pt x="9581" y="8526"/>
                        <a:pt x="9384" y="8539"/>
                      </a:cubicBezTo>
                      <a:cubicBezTo>
                        <a:pt x="8990" y="8571"/>
                        <a:pt x="8662" y="8633"/>
                        <a:pt x="8392" y="8668"/>
                      </a:cubicBezTo>
                      <a:cubicBezTo>
                        <a:pt x="8122" y="8705"/>
                        <a:pt x="7910" y="8720"/>
                        <a:pt x="7768" y="8705"/>
                      </a:cubicBezTo>
                      <a:cubicBezTo>
                        <a:pt x="7625" y="8692"/>
                        <a:pt x="7557" y="8651"/>
                        <a:pt x="7557" y="8652"/>
                      </a:cubicBezTo>
                      <a:cubicBezTo>
                        <a:pt x="7557" y="8651"/>
                        <a:pt x="7616" y="8700"/>
                        <a:pt x="7759" y="8731"/>
                      </a:cubicBezTo>
                      <a:cubicBezTo>
                        <a:pt x="7899" y="8763"/>
                        <a:pt x="8114" y="8775"/>
                        <a:pt x="8387" y="8767"/>
                      </a:cubicBezTo>
                      <a:cubicBezTo>
                        <a:pt x="8660" y="8761"/>
                        <a:pt x="8995" y="8731"/>
                        <a:pt x="9376" y="8730"/>
                      </a:cubicBezTo>
                      <a:cubicBezTo>
                        <a:pt x="9565" y="8732"/>
                        <a:pt x="9773" y="8740"/>
                        <a:pt x="9959" y="8798"/>
                      </a:cubicBezTo>
                      <a:cubicBezTo>
                        <a:pt x="10053" y="8827"/>
                        <a:pt x="10136" y="8871"/>
                        <a:pt x="10185" y="8933"/>
                      </a:cubicBezTo>
                      <a:cubicBezTo>
                        <a:pt x="10187" y="8934"/>
                        <a:pt x="10187" y="8935"/>
                        <a:pt x="10187" y="8936"/>
                      </a:cubicBezTo>
                      <a:cubicBezTo>
                        <a:pt x="10195" y="8993"/>
                        <a:pt x="10202" y="9049"/>
                        <a:pt x="10205" y="9108"/>
                      </a:cubicBezTo>
                      <a:cubicBezTo>
                        <a:pt x="10136" y="9348"/>
                        <a:pt x="10046" y="9610"/>
                        <a:pt x="9971" y="9893"/>
                      </a:cubicBezTo>
                      <a:cubicBezTo>
                        <a:pt x="9922" y="10083"/>
                        <a:pt x="9875" y="10283"/>
                        <a:pt x="9858" y="10514"/>
                      </a:cubicBezTo>
                      <a:cubicBezTo>
                        <a:pt x="9852" y="10630"/>
                        <a:pt x="9852" y="10754"/>
                        <a:pt x="9887" y="10896"/>
                      </a:cubicBezTo>
                      <a:cubicBezTo>
                        <a:pt x="9914" y="11005"/>
                        <a:pt x="9976" y="11135"/>
                        <a:pt x="10082" y="11238"/>
                      </a:cubicBezTo>
                      <a:cubicBezTo>
                        <a:pt x="10022" y="11492"/>
                        <a:pt x="10011" y="11770"/>
                        <a:pt x="10067" y="12049"/>
                      </a:cubicBezTo>
                      <a:cubicBezTo>
                        <a:pt x="10041" y="12033"/>
                        <a:pt x="10017" y="12016"/>
                        <a:pt x="9991" y="11998"/>
                      </a:cubicBezTo>
                      <a:cubicBezTo>
                        <a:pt x="9763" y="11837"/>
                        <a:pt x="9511" y="11624"/>
                        <a:pt x="9172" y="11523"/>
                      </a:cubicBezTo>
                      <a:cubicBezTo>
                        <a:pt x="9089" y="11499"/>
                        <a:pt x="8998" y="11484"/>
                        <a:pt x="8920" y="11476"/>
                      </a:cubicBezTo>
                      <a:lnTo>
                        <a:pt x="8713" y="11457"/>
                      </a:lnTo>
                      <a:cubicBezTo>
                        <a:pt x="8689" y="11455"/>
                        <a:pt x="8667" y="11454"/>
                        <a:pt x="8644" y="11452"/>
                      </a:cubicBezTo>
                      <a:cubicBezTo>
                        <a:pt x="8604" y="11433"/>
                        <a:pt x="8565" y="11414"/>
                        <a:pt x="8529" y="11395"/>
                      </a:cubicBezTo>
                      <a:cubicBezTo>
                        <a:pt x="8428" y="11306"/>
                        <a:pt x="8325" y="11225"/>
                        <a:pt x="8218" y="11156"/>
                      </a:cubicBezTo>
                      <a:cubicBezTo>
                        <a:pt x="8110" y="11024"/>
                        <a:pt x="8034" y="10859"/>
                        <a:pt x="7968" y="10697"/>
                      </a:cubicBezTo>
                      <a:cubicBezTo>
                        <a:pt x="7947" y="10518"/>
                        <a:pt x="7941" y="10348"/>
                        <a:pt x="7957" y="10195"/>
                      </a:cubicBezTo>
                      <a:cubicBezTo>
                        <a:pt x="7982" y="9925"/>
                        <a:pt x="8082" y="9704"/>
                        <a:pt x="8234" y="9588"/>
                      </a:cubicBezTo>
                      <a:cubicBezTo>
                        <a:pt x="8386" y="9469"/>
                        <a:pt x="8553" y="9448"/>
                        <a:pt x="8659" y="9439"/>
                      </a:cubicBezTo>
                      <a:cubicBezTo>
                        <a:pt x="8766" y="9431"/>
                        <a:pt x="8825" y="9438"/>
                        <a:pt x="8824" y="9437"/>
                      </a:cubicBezTo>
                      <a:cubicBezTo>
                        <a:pt x="8824" y="9438"/>
                        <a:pt x="8770" y="9421"/>
                        <a:pt x="8663" y="9411"/>
                      </a:cubicBezTo>
                      <a:cubicBezTo>
                        <a:pt x="8556" y="9403"/>
                        <a:pt x="8382" y="9394"/>
                        <a:pt x="8185" y="9501"/>
                      </a:cubicBezTo>
                      <a:cubicBezTo>
                        <a:pt x="7987" y="9607"/>
                        <a:pt x="7828" y="9856"/>
                        <a:pt x="7765" y="10153"/>
                      </a:cubicBezTo>
                      <a:cubicBezTo>
                        <a:pt x="7761" y="10171"/>
                        <a:pt x="7760" y="10192"/>
                        <a:pt x="7756" y="10211"/>
                      </a:cubicBezTo>
                      <a:cubicBezTo>
                        <a:pt x="7610" y="9932"/>
                        <a:pt x="7432" y="9704"/>
                        <a:pt x="7235" y="9550"/>
                      </a:cubicBezTo>
                      <a:cubicBezTo>
                        <a:pt x="7093" y="9439"/>
                        <a:pt x="6934" y="9374"/>
                        <a:pt x="6791" y="9367"/>
                      </a:cubicBezTo>
                      <a:cubicBezTo>
                        <a:pt x="6649" y="9359"/>
                        <a:pt x="6534" y="9401"/>
                        <a:pt x="6451" y="9443"/>
                      </a:cubicBezTo>
                      <a:cubicBezTo>
                        <a:pt x="6308" y="9521"/>
                        <a:pt x="6243" y="9590"/>
                        <a:pt x="6228" y="9604"/>
                      </a:cubicBezTo>
                      <a:cubicBezTo>
                        <a:pt x="6238" y="9598"/>
                        <a:pt x="6305" y="9536"/>
                        <a:pt x="6457" y="9471"/>
                      </a:cubicBezTo>
                      <a:cubicBezTo>
                        <a:pt x="6539" y="9438"/>
                        <a:pt x="6649" y="9409"/>
                        <a:pt x="6774" y="9425"/>
                      </a:cubicBezTo>
                      <a:cubicBezTo>
                        <a:pt x="6900" y="9440"/>
                        <a:pt x="7035" y="9505"/>
                        <a:pt x="7158" y="9614"/>
                      </a:cubicBezTo>
                      <a:cubicBezTo>
                        <a:pt x="7388" y="9822"/>
                        <a:pt x="7584" y="10159"/>
                        <a:pt x="7716" y="10578"/>
                      </a:cubicBezTo>
                      <a:cubicBezTo>
                        <a:pt x="7790" y="10816"/>
                        <a:pt x="7790" y="10816"/>
                        <a:pt x="7843" y="10985"/>
                      </a:cubicBezTo>
                      <a:cubicBezTo>
                        <a:pt x="7593" y="10887"/>
                        <a:pt x="7223" y="10742"/>
                        <a:pt x="6988" y="10712"/>
                      </a:cubicBezTo>
                      <a:cubicBezTo>
                        <a:pt x="6448" y="10642"/>
                        <a:pt x="5976" y="10719"/>
                        <a:pt x="5619" y="10841"/>
                      </a:cubicBezTo>
                      <a:cubicBezTo>
                        <a:pt x="5260" y="10962"/>
                        <a:pt x="5014" y="11127"/>
                        <a:pt x="4862" y="11250"/>
                      </a:cubicBezTo>
                      <a:cubicBezTo>
                        <a:pt x="4710" y="11373"/>
                        <a:pt x="4643" y="11453"/>
                        <a:pt x="4642" y="11451"/>
                      </a:cubicBezTo>
                      <a:cubicBezTo>
                        <a:pt x="4643" y="11453"/>
                        <a:pt x="4715" y="11383"/>
                        <a:pt x="4873" y="11276"/>
                      </a:cubicBezTo>
                      <a:cubicBezTo>
                        <a:pt x="5030" y="11171"/>
                        <a:pt x="5280" y="11032"/>
                        <a:pt x="5632" y="10940"/>
                      </a:cubicBezTo>
                      <a:cubicBezTo>
                        <a:pt x="5980" y="10848"/>
                        <a:pt x="6433" y="10803"/>
                        <a:pt x="6937" y="10897"/>
                      </a:cubicBezTo>
                      <a:cubicBezTo>
                        <a:pt x="7329" y="10969"/>
                        <a:pt x="7759" y="11132"/>
                        <a:pt x="8131" y="11422"/>
                      </a:cubicBezTo>
                      <a:cubicBezTo>
                        <a:pt x="7917" y="11414"/>
                        <a:pt x="7705" y="11416"/>
                        <a:pt x="7497" y="11435"/>
                      </a:cubicBezTo>
                      <a:cubicBezTo>
                        <a:pt x="7365" y="11447"/>
                        <a:pt x="7237" y="11464"/>
                        <a:pt x="7108" y="11493"/>
                      </a:cubicBezTo>
                      <a:cubicBezTo>
                        <a:pt x="6976" y="11522"/>
                        <a:pt x="6856" y="11565"/>
                        <a:pt x="6744" y="11610"/>
                      </a:cubicBezTo>
                      <a:cubicBezTo>
                        <a:pt x="6516" y="11702"/>
                        <a:pt x="6305" y="11824"/>
                        <a:pt x="6130" y="11970"/>
                      </a:cubicBezTo>
                      <a:cubicBezTo>
                        <a:pt x="5780" y="12266"/>
                        <a:pt x="5575" y="12608"/>
                        <a:pt x="5378" y="12890"/>
                      </a:cubicBezTo>
                      <a:cubicBezTo>
                        <a:pt x="5178" y="13180"/>
                        <a:pt x="5028" y="13446"/>
                        <a:pt x="4870" y="13658"/>
                      </a:cubicBezTo>
                      <a:cubicBezTo>
                        <a:pt x="4715" y="13871"/>
                        <a:pt x="4558" y="14033"/>
                        <a:pt x="4408" y="14135"/>
                      </a:cubicBezTo>
                      <a:cubicBezTo>
                        <a:pt x="4259" y="14239"/>
                        <a:pt x="4124" y="14284"/>
                        <a:pt x="4032" y="14305"/>
                      </a:cubicBezTo>
                      <a:cubicBezTo>
                        <a:pt x="3939" y="14325"/>
                        <a:pt x="3889" y="14327"/>
                        <a:pt x="3889" y="14328"/>
                      </a:cubicBezTo>
                      <a:cubicBezTo>
                        <a:pt x="3889" y="14327"/>
                        <a:pt x="3936" y="14330"/>
                        <a:pt x="4031" y="14321"/>
                      </a:cubicBezTo>
                      <a:cubicBezTo>
                        <a:pt x="4123" y="14309"/>
                        <a:pt x="4264" y="14279"/>
                        <a:pt x="4428" y="14189"/>
                      </a:cubicBezTo>
                      <a:cubicBezTo>
                        <a:pt x="4592" y="14100"/>
                        <a:pt x="4771" y="13951"/>
                        <a:pt x="4950" y="13749"/>
                      </a:cubicBezTo>
                      <a:cubicBezTo>
                        <a:pt x="5131" y="13550"/>
                        <a:pt x="5306" y="13295"/>
                        <a:pt x="5521" y="13033"/>
                      </a:cubicBezTo>
                      <a:cubicBezTo>
                        <a:pt x="5566" y="12978"/>
                        <a:pt x="5611" y="12921"/>
                        <a:pt x="5658" y="12863"/>
                      </a:cubicBezTo>
                      <a:cubicBezTo>
                        <a:pt x="5651" y="12902"/>
                        <a:pt x="5645" y="12941"/>
                        <a:pt x="5639" y="12979"/>
                      </a:cubicBezTo>
                      <a:cubicBezTo>
                        <a:pt x="5592" y="13313"/>
                        <a:pt x="5590" y="13597"/>
                        <a:pt x="5578" y="13829"/>
                      </a:cubicBezTo>
                      <a:cubicBezTo>
                        <a:pt x="5570" y="14061"/>
                        <a:pt x="5558" y="14240"/>
                        <a:pt x="5539" y="14361"/>
                      </a:cubicBezTo>
                      <a:cubicBezTo>
                        <a:pt x="5522" y="14483"/>
                        <a:pt x="5502" y="14545"/>
                        <a:pt x="5503" y="14545"/>
                      </a:cubicBezTo>
                      <a:cubicBezTo>
                        <a:pt x="5502" y="14544"/>
                        <a:pt x="5531" y="14488"/>
                        <a:pt x="5566" y="14372"/>
                      </a:cubicBezTo>
                      <a:cubicBezTo>
                        <a:pt x="5602" y="14255"/>
                        <a:pt x="5640" y="14079"/>
                        <a:pt x="5677" y="13851"/>
                      </a:cubicBezTo>
                      <a:cubicBezTo>
                        <a:pt x="5718" y="13623"/>
                        <a:pt x="5753" y="13341"/>
                        <a:pt x="5828" y="13027"/>
                      </a:cubicBezTo>
                      <a:cubicBezTo>
                        <a:pt x="5867" y="12872"/>
                        <a:pt x="5916" y="12706"/>
                        <a:pt x="6000" y="12560"/>
                      </a:cubicBezTo>
                      <a:cubicBezTo>
                        <a:pt x="6084" y="12412"/>
                        <a:pt x="6351" y="12171"/>
                        <a:pt x="6351" y="12171"/>
                      </a:cubicBezTo>
                      <a:cubicBezTo>
                        <a:pt x="6493" y="12075"/>
                        <a:pt x="6652" y="11995"/>
                        <a:pt x="6829" y="11935"/>
                      </a:cubicBezTo>
                      <a:cubicBezTo>
                        <a:pt x="6932" y="11902"/>
                        <a:pt x="7041" y="11866"/>
                        <a:pt x="7144" y="11851"/>
                      </a:cubicBezTo>
                      <a:cubicBezTo>
                        <a:pt x="7251" y="11833"/>
                        <a:pt x="7367" y="11822"/>
                        <a:pt x="7484" y="11818"/>
                      </a:cubicBezTo>
                      <a:cubicBezTo>
                        <a:pt x="7622" y="11814"/>
                        <a:pt x="7765" y="11819"/>
                        <a:pt x="7913" y="11828"/>
                      </a:cubicBezTo>
                      <a:cubicBezTo>
                        <a:pt x="7789" y="11942"/>
                        <a:pt x="7687" y="12062"/>
                        <a:pt x="7598" y="12179"/>
                      </a:cubicBezTo>
                      <a:cubicBezTo>
                        <a:pt x="7333" y="12532"/>
                        <a:pt x="7161" y="12864"/>
                        <a:pt x="7026" y="13135"/>
                      </a:cubicBezTo>
                      <a:cubicBezTo>
                        <a:pt x="6760" y="13684"/>
                        <a:pt x="6660" y="14006"/>
                        <a:pt x="6659" y="14005"/>
                      </a:cubicBezTo>
                      <a:cubicBezTo>
                        <a:pt x="6660" y="14007"/>
                        <a:pt x="6796" y="13707"/>
                        <a:pt x="7106" y="13195"/>
                      </a:cubicBezTo>
                      <a:cubicBezTo>
                        <a:pt x="7263" y="12941"/>
                        <a:pt x="7462" y="12630"/>
                        <a:pt x="7739" y="12311"/>
                      </a:cubicBezTo>
                      <a:cubicBezTo>
                        <a:pt x="7879" y="12154"/>
                        <a:pt x="8040" y="11992"/>
                        <a:pt x="8233" y="11877"/>
                      </a:cubicBezTo>
                      <a:cubicBezTo>
                        <a:pt x="8244" y="11871"/>
                        <a:pt x="8255" y="11866"/>
                        <a:pt x="8267" y="11859"/>
                      </a:cubicBezTo>
                      <a:cubicBezTo>
                        <a:pt x="8385" y="11873"/>
                        <a:pt x="8506" y="11888"/>
                        <a:pt x="8628" y="11906"/>
                      </a:cubicBezTo>
                      <a:lnTo>
                        <a:pt x="8833" y="11936"/>
                      </a:lnTo>
                      <a:cubicBezTo>
                        <a:pt x="8907" y="11947"/>
                        <a:pt x="8946" y="11955"/>
                        <a:pt x="9001" y="11973"/>
                      </a:cubicBezTo>
                      <a:cubicBezTo>
                        <a:pt x="9209" y="12039"/>
                        <a:pt x="9408" y="12210"/>
                        <a:pt x="9649" y="12405"/>
                      </a:cubicBezTo>
                      <a:cubicBezTo>
                        <a:pt x="9771" y="12501"/>
                        <a:pt x="9909" y="12606"/>
                        <a:pt x="10084" y="12689"/>
                      </a:cubicBezTo>
                      <a:cubicBezTo>
                        <a:pt x="10173" y="12732"/>
                        <a:pt x="10274" y="12764"/>
                        <a:pt x="10380" y="12783"/>
                      </a:cubicBezTo>
                      <a:cubicBezTo>
                        <a:pt x="10453" y="12884"/>
                        <a:pt x="10538" y="12979"/>
                        <a:pt x="10633" y="13066"/>
                      </a:cubicBezTo>
                      <a:cubicBezTo>
                        <a:pt x="10481" y="13100"/>
                        <a:pt x="10337" y="13148"/>
                        <a:pt x="10203" y="13211"/>
                      </a:cubicBezTo>
                      <a:cubicBezTo>
                        <a:pt x="10019" y="13300"/>
                        <a:pt x="9859" y="13400"/>
                        <a:pt x="9709" y="13512"/>
                      </a:cubicBezTo>
                      <a:cubicBezTo>
                        <a:pt x="9563" y="13625"/>
                        <a:pt x="9436" y="13746"/>
                        <a:pt x="9318" y="13864"/>
                      </a:cubicBezTo>
                      <a:cubicBezTo>
                        <a:pt x="9085" y="14102"/>
                        <a:pt x="8889" y="14330"/>
                        <a:pt x="8704" y="14525"/>
                      </a:cubicBezTo>
                      <a:cubicBezTo>
                        <a:pt x="8339" y="14922"/>
                        <a:pt x="8003" y="15181"/>
                        <a:pt x="7734" y="15291"/>
                      </a:cubicBezTo>
                      <a:cubicBezTo>
                        <a:pt x="7470" y="15403"/>
                        <a:pt x="7309" y="15397"/>
                        <a:pt x="7310" y="15402"/>
                      </a:cubicBezTo>
                      <a:cubicBezTo>
                        <a:pt x="7310" y="15397"/>
                        <a:pt x="7465" y="15414"/>
                        <a:pt x="7736" y="15320"/>
                      </a:cubicBezTo>
                      <a:cubicBezTo>
                        <a:pt x="8010" y="15230"/>
                        <a:pt x="8370" y="14990"/>
                        <a:pt x="8758" y="14613"/>
                      </a:cubicBezTo>
                      <a:cubicBezTo>
                        <a:pt x="8954" y="14427"/>
                        <a:pt x="9162" y="14210"/>
                        <a:pt x="9400" y="13987"/>
                      </a:cubicBezTo>
                      <a:cubicBezTo>
                        <a:pt x="9520" y="13877"/>
                        <a:pt x="9648" y="13765"/>
                        <a:pt x="9788" y="13663"/>
                      </a:cubicBezTo>
                      <a:cubicBezTo>
                        <a:pt x="9928" y="13564"/>
                        <a:pt x="10089" y="13472"/>
                        <a:pt x="10257" y="13397"/>
                      </a:cubicBezTo>
                      <a:cubicBezTo>
                        <a:pt x="10443" y="13316"/>
                        <a:pt x="10651" y="13266"/>
                        <a:pt x="10868" y="13246"/>
                      </a:cubicBezTo>
                      <a:cubicBezTo>
                        <a:pt x="10975" y="13315"/>
                        <a:pt x="11092" y="13376"/>
                        <a:pt x="11215" y="13423"/>
                      </a:cubicBezTo>
                      <a:cubicBezTo>
                        <a:pt x="11319" y="13464"/>
                        <a:pt x="11438" y="13497"/>
                        <a:pt x="11541" y="13518"/>
                      </a:cubicBezTo>
                      <a:cubicBezTo>
                        <a:pt x="11641" y="13540"/>
                        <a:pt x="11749" y="13563"/>
                        <a:pt x="11860" y="13576"/>
                      </a:cubicBezTo>
                      <a:cubicBezTo>
                        <a:pt x="12067" y="13602"/>
                        <a:pt x="12284" y="13606"/>
                        <a:pt x="12501" y="13585"/>
                      </a:cubicBezTo>
                      <a:cubicBezTo>
                        <a:pt x="11906" y="14112"/>
                        <a:pt x="11280" y="14578"/>
                        <a:pt x="10630" y="15029"/>
                      </a:cubicBezTo>
                      <a:cubicBezTo>
                        <a:pt x="10330" y="15242"/>
                        <a:pt x="10026" y="15455"/>
                        <a:pt x="9728" y="15681"/>
                      </a:cubicBezTo>
                      <a:cubicBezTo>
                        <a:pt x="9585" y="15775"/>
                        <a:pt x="9444" y="15871"/>
                        <a:pt x="9305" y="15968"/>
                      </a:cubicBezTo>
                      <a:cubicBezTo>
                        <a:pt x="9180" y="16055"/>
                        <a:pt x="9057" y="16143"/>
                        <a:pt x="8936" y="16232"/>
                      </a:cubicBezTo>
                      <a:cubicBezTo>
                        <a:pt x="8936" y="16232"/>
                        <a:pt x="8429" y="16619"/>
                        <a:pt x="8291" y="16731"/>
                      </a:cubicBezTo>
                      <a:cubicBezTo>
                        <a:pt x="8163" y="16804"/>
                        <a:pt x="8028" y="16863"/>
                        <a:pt x="7887" y="16904"/>
                      </a:cubicBezTo>
                      <a:cubicBezTo>
                        <a:pt x="7497" y="17021"/>
                        <a:pt x="7087" y="17021"/>
                        <a:pt x="6712" y="16963"/>
                      </a:cubicBezTo>
                      <a:cubicBezTo>
                        <a:pt x="6543" y="16936"/>
                        <a:pt x="6383" y="16897"/>
                        <a:pt x="6226" y="16851"/>
                      </a:cubicBezTo>
                      <a:cubicBezTo>
                        <a:pt x="6181" y="16816"/>
                        <a:pt x="6137" y="16780"/>
                        <a:pt x="6098" y="16743"/>
                      </a:cubicBezTo>
                      <a:cubicBezTo>
                        <a:pt x="6098" y="16743"/>
                        <a:pt x="6060" y="16595"/>
                        <a:pt x="6048" y="16539"/>
                      </a:cubicBezTo>
                      <a:cubicBezTo>
                        <a:pt x="6035" y="16484"/>
                        <a:pt x="6047" y="16408"/>
                        <a:pt x="6071" y="16336"/>
                      </a:cubicBezTo>
                      <a:cubicBezTo>
                        <a:pt x="6118" y="16189"/>
                        <a:pt x="6201" y="16049"/>
                        <a:pt x="6280" y="15922"/>
                      </a:cubicBezTo>
                      <a:cubicBezTo>
                        <a:pt x="6445" y="15668"/>
                        <a:pt x="6612" y="15457"/>
                        <a:pt x="6742" y="15281"/>
                      </a:cubicBezTo>
                      <a:cubicBezTo>
                        <a:pt x="6875" y="15106"/>
                        <a:pt x="6976" y="14966"/>
                        <a:pt x="7036" y="14866"/>
                      </a:cubicBezTo>
                      <a:cubicBezTo>
                        <a:pt x="7098" y="14767"/>
                        <a:pt x="7118" y="14709"/>
                        <a:pt x="7119" y="14710"/>
                      </a:cubicBezTo>
                      <a:cubicBezTo>
                        <a:pt x="7118" y="14709"/>
                        <a:pt x="7089" y="14761"/>
                        <a:pt x="7014" y="14847"/>
                      </a:cubicBezTo>
                      <a:cubicBezTo>
                        <a:pt x="6941" y="14934"/>
                        <a:pt x="6825" y="15054"/>
                        <a:pt x="6672" y="15210"/>
                      </a:cubicBezTo>
                      <a:cubicBezTo>
                        <a:pt x="6520" y="15366"/>
                        <a:pt x="6329" y="15555"/>
                        <a:pt x="6128" y="15802"/>
                      </a:cubicBezTo>
                      <a:cubicBezTo>
                        <a:pt x="6029" y="15928"/>
                        <a:pt x="5924" y="16065"/>
                        <a:pt x="5844" y="16245"/>
                      </a:cubicBezTo>
                      <a:cubicBezTo>
                        <a:pt x="5827" y="16283"/>
                        <a:pt x="5813" y="16325"/>
                        <a:pt x="5800" y="16369"/>
                      </a:cubicBezTo>
                      <a:cubicBezTo>
                        <a:pt x="5709" y="16186"/>
                        <a:pt x="5688" y="15999"/>
                        <a:pt x="5726" y="15847"/>
                      </a:cubicBezTo>
                      <a:cubicBezTo>
                        <a:pt x="5773" y="15650"/>
                        <a:pt x="5878" y="15515"/>
                        <a:pt x="5950" y="15430"/>
                      </a:cubicBezTo>
                      <a:cubicBezTo>
                        <a:pt x="6023" y="15344"/>
                        <a:pt x="6070" y="15305"/>
                        <a:pt x="6069" y="15305"/>
                      </a:cubicBezTo>
                      <a:cubicBezTo>
                        <a:pt x="6070" y="15305"/>
                        <a:pt x="6019" y="15335"/>
                        <a:pt x="5932" y="15407"/>
                      </a:cubicBezTo>
                      <a:cubicBezTo>
                        <a:pt x="5848" y="15481"/>
                        <a:pt x="5718" y="15598"/>
                        <a:pt x="5632" y="15808"/>
                      </a:cubicBezTo>
                      <a:cubicBezTo>
                        <a:pt x="5545" y="16016"/>
                        <a:pt x="5555" y="16326"/>
                        <a:pt x="5721" y="16611"/>
                      </a:cubicBezTo>
                      <a:cubicBezTo>
                        <a:pt x="5735" y="16635"/>
                        <a:pt x="5750" y="16658"/>
                        <a:pt x="5765" y="16682"/>
                      </a:cubicBezTo>
                      <a:cubicBezTo>
                        <a:pt x="5431" y="16536"/>
                        <a:pt x="5142" y="16360"/>
                        <a:pt x="4904" y="16185"/>
                      </a:cubicBezTo>
                      <a:cubicBezTo>
                        <a:pt x="4460" y="15854"/>
                        <a:pt x="4176" y="15520"/>
                        <a:pt x="4003" y="15283"/>
                      </a:cubicBezTo>
                      <a:cubicBezTo>
                        <a:pt x="3831" y="15044"/>
                        <a:pt x="3760" y="14903"/>
                        <a:pt x="3758" y="14904"/>
                      </a:cubicBezTo>
                      <a:cubicBezTo>
                        <a:pt x="3760" y="14904"/>
                        <a:pt x="3808" y="15048"/>
                        <a:pt x="3949" y="15304"/>
                      </a:cubicBezTo>
                      <a:cubicBezTo>
                        <a:pt x="4091" y="15558"/>
                        <a:pt x="4332" y="15928"/>
                        <a:pt x="4753" y="16317"/>
                      </a:cubicBezTo>
                      <a:cubicBezTo>
                        <a:pt x="4918" y="16468"/>
                        <a:pt x="5113" y="16624"/>
                        <a:pt x="5338" y="16771"/>
                      </a:cubicBezTo>
                      <a:cubicBezTo>
                        <a:pt x="5247" y="16767"/>
                        <a:pt x="5157" y="16766"/>
                        <a:pt x="5070" y="16771"/>
                      </a:cubicBezTo>
                      <a:cubicBezTo>
                        <a:pt x="4715" y="16710"/>
                        <a:pt x="4376" y="16682"/>
                        <a:pt x="4067" y="16725"/>
                      </a:cubicBezTo>
                      <a:cubicBezTo>
                        <a:pt x="3676" y="16775"/>
                        <a:pt x="3359" y="16941"/>
                        <a:pt x="3124" y="17117"/>
                      </a:cubicBezTo>
                      <a:cubicBezTo>
                        <a:pt x="2888" y="17296"/>
                        <a:pt x="2722" y="17481"/>
                        <a:pt x="2594" y="17634"/>
                      </a:cubicBezTo>
                      <a:cubicBezTo>
                        <a:pt x="2343" y="17943"/>
                        <a:pt x="2238" y="18126"/>
                        <a:pt x="2236" y="18124"/>
                      </a:cubicBezTo>
                      <a:cubicBezTo>
                        <a:pt x="2238" y="18126"/>
                        <a:pt x="2349" y="17954"/>
                        <a:pt x="2608" y="17662"/>
                      </a:cubicBezTo>
                      <a:cubicBezTo>
                        <a:pt x="2738" y="17519"/>
                        <a:pt x="2907" y="17345"/>
                        <a:pt x="3140" y="17180"/>
                      </a:cubicBezTo>
                      <a:cubicBezTo>
                        <a:pt x="3371" y="17016"/>
                        <a:pt x="3675" y="16869"/>
                        <a:pt x="4044" y="16827"/>
                      </a:cubicBezTo>
                      <a:cubicBezTo>
                        <a:pt x="4233" y="16804"/>
                        <a:pt x="4435" y="16810"/>
                        <a:pt x="4647" y="16835"/>
                      </a:cubicBezTo>
                      <a:cubicBezTo>
                        <a:pt x="4282" y="16926"/>
                        <a:pt x="3991" y="17102"/>
                        <a:pt x="3800" y="17296"/>
                      </a:cubicBezTo>
                      <a:cubicBezTo>
                        <a:pt x="3565" y="17532"/>
                        <a:pt x="3463" y="17795"/>
                        <a:pt x="3488" y="17972"/>
                      </a:cubicBezTo>
                      <a:cubicBezTo>
                        <a:pt x="3500" y="18060"/>
                        <a:pt x="3544" y="18118"/>
                        <a:pt x="3581" y="18142"/>
                      </a:cubicBezTo>
                      <a:cubicBezTo>
                        <a:pt x="3617" y="18169"/>
                        <a:pt x="3641" y="18173"/>
                        <a:pt x="3641" y="18174"/>
                      </a:cubicBezTo>
                      <a:cubicBezTo>
                        <a:pt x="3641" y="18173"/>
                        <a:pt x="3619" y="18166"/>
                        <a:pt x="3587" y="18138"/>
                      </a:cubicBezTo>
                      <a:cubicBezTo>
                        <a:pt x="3556" y="18111"/>
                        <a:pt x="3521" y="18054"/>
                        <a:pt x="3517" y="17974"/>
                      </a:cubicBezTo>
                      <a:cubicBezTo>
                        <a:pt x="3508" y="17814"/>
                        <a:pt x="3622" y="17579"/>
                        <a:pt x="3858" y="17377"/>
                      </a:cubicBezTo>
                      <a:cubicBezTo>
                        <a:pt x="4092" y="17173"/>
                        <a:pt x="4456" y="17006"/>
                        <a:pt x="4902" y="16978"/>
                      </a:cubicBezTo>
                      <a:cubicBezTo>
                        <a:pt x="5106" y="16963"/>
                        <a:pt x="5326" y="16980"/>
                        <a:pt x="5554" y="17025"/>
                      </a:cubicBezTo>
                      <a:cubicBezTo>
                        <a:pt x="5591" y="17035"/>
                        <a:pt x="5627" y="17044"/>
                        <a:pt x="5667" y="17054"/>
                      </a:cubicBezTo>
                      <a:cubicBezTo>
                        <a:pt x="5445" y="17123"/>
                        <a:pt x="5257" y="17237"/>
                        <a:pt x="5109" y="17369"/>
                      </a:cubicBezTo>
                      <a:cubicBezTo>
                        <a:pt x="4796" y="17649"/>
                        <a:pt x="4643" y="17987"/>
                        <a:pt x="4604" y="18271"/>
                      </a:cubicBezTo>
                      <a:cubicBezTo>
                        <a:pt x="4560" y="18559"/>
                        <a:pt x="4669" y="18789"/>
                        <a:pt x="4790" y="18882"/>
                      </a:cubicBezTo>
                      <a:cubicBezTo>
                        <a:pt x="4908" y="18979"/>
                        <a:pt x="4993" y="18985"/>
                        <a:pt x="4990" y="18989"/>
                      </a:cubicBezTo>
                      <a:cubicBezTo>
                        <a:pt x="4994" y="18986"/>
                        <a:pt x="4912" y="18967"/>
                        <a:pt x="4813" y="18866"/>
                      </a:cubicBezTo>
                      <a:cubicBezTo>
                        <a:pt x="4713" y="18767"/>
                        <a:pt x="4638" y="18557"/>
                        <a:pt x="4701" y="18301"/>
                      </a:cubicBezTo>
                      <a:cubicBezTo>
                        <a:pt x="4758" y="18048"/>
                        <a:pt x="4928" y="17751"/>
                        <a:pt x="5223" y="17524"/>
                      </a:cubicBezTo>
                      <a:cubicBezTo>
                        <a:pt x="5514" y="17294"/>
                        <a:pt x="5953" y="17168"/>
                        <a:pt x="6398" y="17304"/>
                      </a:cubicBezTo>
                      <a:lnTo>
                        <a:pt x="6404" y="17282"/>
                      </a:lnTo>
                      <a:cubicBezTo>
                        <a:pt x="6445" y="17307"/>
                        <a:pt x="7174" y="17439"/>
                        <a:pt x="7490" y="17430"/>
                      </a:cubicBezTo>
                      <a:cubicBezTo>
                        <a:pt x="7151" y="17751"/>
                        <a:pt x="6835" y="18088"/>
                        <a:pt x="6560" y="18461"/>
                      </a:cubicBezTo>
                      <a:cubicBezTo>
                        <a:pt x="6470" y="18583"/>
                        <a:pt x="6384" y="18710"/>
                        <a:pt x="6305" y="18842"/>
                      </a:cubicBezTo>
                      <a:cubicBezTo>
                        <a:pt x="6228" y="18977"/>
                        <a:pt x="6164" y="19098"/>
                        <a:pt x="6100" y="19226"/>
                      </a:cubicBezTo>
                      <a:cubicBezTo>
                        <a:pt x="6092" y="19240"/>
                        <a:pt x="6087" y="19254"/>
                        <a:pt x="6081" y="19268"/>
                      </a:cubicBezTo>
                      <a:cubicBezTo>
                        <a:pt x="5741" y="19681"/>
                        <a:pt x="5336" y="19995"/>
                        <a:pt x="4928" y="20176"/>
                      </a:cubicBezTo>
                      <a:cubicBezTo>
                        <a:pt x="4873" y="20201"/>
                        <a:pt x="4819" y="20221"/>
                        <a:pt x="4765" y="20240"/>
                      </a:cubicBezTo>
                      <a:cubicBezTo>
                        <a:pt x="4518" y="20258"/>
                        <a:pt x="4293" y="20221"/>
                        <a:pt x="4110" y="20141"/>
                      </a:cubicBezTo>
                      <a:cubicBezTo>
                        <a:pt x="3917" y="20057"/>
                        <a:pt x="3771" y="19935"/>
                        <a:pt x="3666" y="19824"/>
                      </a:cubicBezTo>
                      <a:cubicBezTo>
                        <a:pt x="3455" y="19597"/>
                        <a:pt x="3383" y="19428"/>
                        <a:pt x="3379" y="19432"/>
                      </a:cubicBezTo>
                      <a:cubicBezTo>
                        <a:pt x="3385" y="19430"/>
                        <a:pt x="3411" y="19603"/>
                        <a:pt x="3582" y="19878"/>
                      </a:cubicBezTo>
                      <a:cubicBezTo>
                        <a:pt x="3669" y="20013"/>
                        <a:pt x="3801" y="20173"/>
                        <a:pt x="4009" y="20304"/>
                      </a:cubicBezTo>
                      <a:cubicBezTo>
                        <a:pt x="4039" y="20323"/>
                        <a:pt x="4074" y="20339"/>
                        <a:pt x="4108" y="20357"/>
                      </a:cubicBezTo>
                      <a:cubicBezTo>
                        <a:pt x="3885" y="20355"/>
                        <a:pt x="3680" y="20311"/>
                        <a:pt x="3505" y="20240"/>
                      </a:cubicBezTo>
                      <a:cubicBezTo>
                        <a:pt x="3122" y="20082"/>
                        <a:pt x="2882" y="19836"/>
                        <a:pt x="2732" y="19671"/>
                      </a:cubicBezTo>
                      <a:cubicBezTo>
                        <a:pt x="2582" y="19502"/>
                        <a:pt x="2517" y="19399"/>
                        <a:pt x="2516" y="19401"/>
                      </a:cubicBezTo>
                      <a:cubicBezTo>
                        <a:pt x="2518" y="19400"/>
                        <a:pt x="2561" y="19508"/>
                        <a:pt x="2681" y="19698"/>
                      </a:cubicBezTo>
                      <a:cubicBezTo>
                        <a:pt x="2804" y="19884"/>
                        <a:pt x="3002" y="20171"/>
                        <a:pt x="3396" y="20406"/>
                      </a:cubicBezTo>
                      <a:cubicBezTo>
                        <a:pt x="3591" y="20521"/>
                        <a:pt x="3840" y="20613"/>
                        <a:pt x="4125" y="20643"/>
                      </a:cubicBezTo>
                      <a:cubicBezTo>
                        <a:pt x="4410" y="20673"/>
                        <a:pt x="4727" y="20640"/>
                        <a:pt x="5044" y="20541"/>
                      </a:cubicBezTo>
                      <a:cubicBezTo>
                        <a:pt x="5235" y="20481"/>
                        <a:pt x="5425" y="20396"/>
                        <a:pt x="5614" y="20293"/>
                      </a:cubicBezTo>
                      <a:cubicBezTo>
                        <a:pt x="5454" y="20639"/>
                        <a:pt x="5290" y="20952"/>
                        <a:pt x="5083" y="21215"/>
                      </a:cubicBezTo>
                      <a:cubicBezTo>
                        <a:pt x="5007" y="21315"/>
                        <a:pt x="4922" y="21406"/>
                        <a:pt x="4834" y="21492"/>
                      </a:cubicBezTo>
                      <a:cubicBezTo>
                        <a:pt x="4624" y="21584"/>
                        <a:pt x="4412" y="21652"/>
                        <a:pt x="4197" y="21691"/>
                      </a:cubicBezTo>
                      <a:cubicBezTo>
                        <a:pt x="3923" y="21744"/>
                        <a:pt x="3651" y="21753"/>
                        <a:pt x="3388" y="21745"/>
                      </a:cubicBezTo>
                      <a:cubicBezTo>
                        <a:pt x="3038" y="21696"/>
                        <a:pt x="2718" y="21657"/>
                        <a:pt x="2441" y="21594"/>
                      </a:cubicBezTo>
                      <a:cubicBezTo>
                        <a:pt x="2096" y="21518"/>
                        <a:pt x="1814" y="21402"/>
                        <a:pt x="1602" y="21272"/>
                      </a:cubicBezTo>
                      <a:cubicBezTo>
                        <a:pt x="1389" y="21143"/>
                        <a:pt x="1243" y="21010"/>
                        <a:pt x="1147" y="20918"/>
                      </a:cubicBezTo>
                      <a:cubicBezTo>
                        <a:pt x="1052" y="20825"/>
                        <a:pt x="1007" y="20771"/>
                        <a:pt x="1006" y="20772"/>
                      </a:cubicBezTo>
                      <a:cubicBezTo>
                        <a:pt x="1007" y="20771"/>
                        <a:pt x="1042" y="20830"/>
                        <a:pt x="1122" y="20933"/>
                      </a:cubicBezTo>
                      <a:cubicBezTo>
                        <a:pt x="1204" y="21036"/>
                        <a:pt x="1331" y="21186"/>
                        <a:pt x="1534" y="21345"/>
                      </a:cubicBezTo>
                      <a:cubicBezTo>
                        <a:pt x="1682" y="21462"/>
                        <a:pt x="1877" y="21579"/>
                        <a:pt x="2112" y="21677"/>
                      </a:cubicBezTo>
                      <a:cubicBezTo>
                        <a:pt x="2050" y="21679"/>
                        <a:pt x="1988" y="21682"/>
                        <a:pt x="1928" y="21688"/>
                      </a:cubicBezTo>
                      <a:cubicBezTo>
                        <a:pt x="1594" y="21719"/>
                        <a:pt x="1292" y="21798"/>
                        <a:pt x="1043" y="21915"/>
                      </a:cubicBezTo>
                      <a:cubicBezTo>
                        <a:pt x="535" y="22149"/>
                        <a:pt x="274" y="22515"/>
                        <a:pt x="151" y="22764"/>
                      </a:cubicBezTo>
                      <a:cubicBezTo>
                        <a:pt x="26" y="23017"/>
                        <a:pt x="4" y="23167"/>
                        <a:pt x="0" y="23165"/>
                      </a:cubicBezTo>
                      <a:cubicBezTo>
                        <a:pt x="4" y="23167"/>
                        <a:pt x="37" y="23024"/>
                        <a:pt x="172" y="22786"/>
                      </a:cubicBezTo>
                      <a:cubicBezTo>
                        <a:pt x="305" y="22552"/>
                        <a:pt x="572" y="22216"/>
                        <a:pt x="1060" y="22014"/>
                      </a:cubicBezTo>
                      <a:cubicBezTo>
                        <a:pt x="1300" y="21913"/>
                        <a:pt x="1590" y="21850"/>
                        <a:pt x="1909" y="21832"/>
                      </a:cubicBezTo>
                      <a:cubicBezTo>
                        <a:pt x="2069" y="21823"/>
                        <a:pt x="2237" y="21826"/>
                        <a:pt x="2412" y="21840"/>
                      </a:cubicBezTo>
                      <a:cubicBezTo>
                        <a:pt x="2533" y="21849"/>
                        <a:pt x="2661" y="21868"/>
                        <a:pt x="2793" y="21887"/>
                      </a:cubicBezTo>
                      <a:cubicBezTo>
                        <a:pt x="2864" y="21904"/>
                        <a:pt x="2936" y="21921"/>
                        <a:pt x="3012" y="21937"/>
                      </a:cubicBezTo>
                      <a:cubicBezTo>
                        <a:pt x="2845" y="21973"/>
                        <a:pt x="2687" y="22012"/>
                        <a:pt x="2533" y="22053"/>
                      </a:cubicBezTo>
                      <a:cubicBezTo>
                        <a:pt x="1913" y="22224"/>
                        <a:pt x="1400" y="22460"/>
                        <a:pt x="1029" y="22721"/>
                      </a:cubicBezTo>
                      <a:cubicBezTo>
                        <a:pt x="655" y="22981"/>
                        <a:pt x="434" y="23267"/>
                        <a:pt x="327" y="23475"/>
                      </a:cubicBezTo>
                      <a:cubicBezTo>
                        <a:pt x="216" y="23684"/>
                        <a:pt x="196" y="23807"/>
                        <a:pt x="192" y="23805"/>
                      </a:cubicBezTo>
                      <a:cubicBezTo>
                        <a:pt x="196" y="23807"/>
                        <a:pt x="226" y="23689"/>
                        <a:pt x="347" y="23495"/>
                      </a:cubicBezTo>
                      <a:cubicBezTo>
                        <a:pt x="467" y="23303"/>
                        <a:pt x="694" y="23043"/>
                        <a:pt x="1067" y="22814"/>
                      </a:cubicBezTo>
                      <a:cubicBezTo>
                        <a:pt x="1438" y="22584"/>
                        <a:pt x="1945" y="22382"/>
                        <a:pt x="2560" y="22243"/>
                      </a:cubicBezTo>
                      <a:cubicBezTo>
                        <a:pt x="3004" y="22145"/>
                        <a:pt x="3509" y="22070"/>
                        <a:pt x="4055" y="22049"/>
                      </a:cubicBezTo>
                      <a:cubicBezTo>
                        <a:pt x="3883" y="22139"/>
                        <a:pt x="3708" y="22217"/>
                        <a:pt x="3526" y="22288"/>
                      </a:cubicBezTo>
                      <a:cubicBezTo>
                        <a:pt x="3313" y="22370"/>
                        <a:pt x="3109" y="22464"/>
                        <a:pt x="2917" y="22568"/>
                      </a:cubicBezTo>
                      <a:cubicBezTo>
                        <a:pt x="2532" y="22775"/>
                        <a:pt x="2197" y="23023"/>
                        <a:pt x="1914" y="23290"/>
                      </a:cubicBezTo>
                      <a:cubicBezTo>
                        <a:pt x="1655" y="23536"/>
                        <a:pt x="1444" y="23796"/>
                        <a:pt x="1268" y="24056"/>
                      </a:cubicBezTo>
                      <a:lnTo>
                        <a:pt x="1243" y="24043"/>
                      </a:lnTo>
                      <a:cubicBezTo>
                        <a:pt x="1207" y="24110"/>
                        <a:pt x="1176" y="24179"/>
                        <a:pt x="1145" y="24247"/>
                      </a:cubicBezTo>
                      <a:cubicBezTo>
                        <a:pt x="996" y="24491"/>
                        <a:pt x="876" y="24734"/>
                        <a:pt x="782" y="24965"/>
                      </a:cubicBezTo>
                      <a:cubicBezTo>
                        <a:pt x="562" y="25504"/>
                        <a:pt x="462" y="25984"/>
                        <a:pt x="404" y="26371"/>
                      </a:cubicBezTo>
                      <a:cubicBezTo>
                        <a:pt x="297" y="27147"/>
                        <a:pt x="334" y="27559"/>
                        <a:pt x="327" y="27558"/>
                      </a:cubicBezTo>
                      <a:cubicBezTo>
                        <a:pt x="334" y="27560"/>
                        <a:pt x="341" y="27156"/>
                        <a:pt x="512" y="26418"/>
                      </a:cubicBezTo>
                      <a:cubicBezTo>
                        <a:pt x="583" y="26118"/>
                        <a:pt x="688" y="25762"/>
                        <a:pt x="857" y="25376"/>
                      </a:cubicBezTo>
                      <a:cubicBezTo>
                        <a:pt x="841" y="25646"/>
                        <a:pt x="859" y="25904"/>
                        <a:pt x="895" y="26143"/>
                      </a:cubicBezTo>
                      <a:cubicBezTo>
                        <a:pt x="993" y="26766"/>
                        <a:pt x="1167" y="27272"/>
                        <a:pt x="1275" y="27694"/>
                      </a:cubicBezTo>
                      <a:cubicBezTo>
                        <a:pt x="1507" y="28536"/>
                        <a:pt x="1516" y="29028"/>
                        <a:pt x="1519" y="29027"/>
                      </a:cubicBezTo>
                      <a:cubicBezTo>
                        <a:pt x="1515" y="29029"/>
                        <a:pt x="1551" y="28549"/>
                        <a:pt x="1378" y="27694"/>
                      </a:cubicBezTo>
                      <a:cubicBezTo>
                        <a:pt x="1300" y="27267"/>
                        <a:pt x="1157" y="26751"/>
                        <a:pt x="1092" y="26144"/>
                      </a:cubicBezTo>
                      <a:cubicBezTo>
                        <a:pt x="1062" y="25842"/>
                        <a:pt x="1058" y="25517"/>
                        <a:pt x="1121" y="25182"/>
                      </a:cubicBezTo>
                      <a:cubicBezTo>
                        <a:pt x="1160" y="24961"/>
                        <a:pt x="1232" y="24737"/>
                        <a:pt x="1331" y="24515"/>
                      </a:cubicBezTo>
                      <a:cubicBezTo>
                        <a:pt x="1542" y="24208"/>
                        <a:pt x="1803" y="23904"/>
                        <a:pt x="2132" y="23628"/>
                      </a:cubicBezTo>
                      <a:cubicBezTo>
                        <a:pt x="2403" y="23401"/>
                        <a:pt x="2717" y="23197"/>
                        <a:pt x="3072" y="23031"/>
                      </a:cubicBezTo>
                      <a:cubicBezTo>
                        <a:pt x="3250" y="22947"/>
                        <a:pt x="3438" y="22873"/>
                        <a:pt x="3634" y="22809"/>
                      </a:cubicBezTo>
                      <a:cubicBezTo>
                        <a:pt x="3831" y="22749"/>
                        <a:pt x="4067" y="22671"/>
                        <a:pt x="4285" y="22576"/>
                      </a:cubicBezTo>
                      <a:cubicBezTo>
                        <a:pt x="4728" y="22386"/>
                        <a:pt x="5180" y="22106"/>
                        <a:pt x="5550" y="21709"/>
                      </a:cubicBezTo>
                      <a:cubicBezTo>
                        <a:pt x="5924" y="21315"/>
                        <a:pt x="6192" y="20830"/>
                        <a:pt x="6433" y="20362"/>
                      </a:cubicBezTo>
                      <a:cubicBezTo>
                        <a:pt x="6555" y="20127"/>
                        <a:pt x="6674" y="19894"/>
                        <a:pt x="6803" y="19668"/>
                      </a:cubicBezTo>
                      <a:cubicBezTo>
                        <a:pt x="6867" y="19555"/>
                        <a:pt x="6934" y="19443"/>
                        <a:pt x="7004" y="19334"/>
                      </a:cubicBezTo>
                      <a:cubicBezTo>
                        <a:pt x="7068" y="19233"/>
                        <a:pt x="7142" y="19132"/>
                        <a:pt x="7223" y="19032"/>
                      </a:cubicBezTo>
                      <a:cubicBezTo>
                        <a:pt x="7306" y="18928"/>
                        <a:pt x="7398" y="18825"/>
                        <a:pt x="7493" y="18724"/>
                      </a:cubicBezTo>
                      <a:cubicBezTo>
                        <a:pt x="7426" y="19083"/>
                        <a:pt x="7414" y="19441"/>
                        <a:pt x="7443" y="19783"/>
                      </a:cubicBezTo>
                      <a:cubicBezTo>
                        <a:pt x="7462" y="20014"/>
                        <a:pt x="7501" y="20244"/>
                        <a:pt x="7548" y="20458"/>
                      </a:cubicBezTo>
                      <a:cubicBezTo>
                        <a:pt x="7596" y="20670"/>
                        <a:pt x="7649" y="20875"/>
                        <a:pt x="7707" y="21076"/>
                      </a:cubicBezTo>
                      <a:cubicBezTo>
                        <a:pt x="7743" y="21207"/>
                        <a:pt x="7783" y="21332"/>
                        <a:pt x="7822" y="21459"/>
                      </a:cubicBezTo>
                      <a:cubicBezTo>
                        <a:pt x="7817" y="21537"/>
                        <a:pt x="7811" y="21613"/>
                        <a:pt x="7801" y="21689"/>
                      </a:cubicBezTo>
                      <a:cubicBezTo>
                        <a:pt x="7756" y="22034"/>
                        <a:pt x="7652" y="22355"/>
                        <a:pt x="7491" y="22635"/>
                      </a:cubicBezTo>
                      <a:cubicBezTo>
                        <a:pt x="7329" y="22917"/>
                        <a:pt x="7111" y="23157"/>
                        <a:pt x="6869" y="23358"/>
                      </a:cubicBezTo>
                      <a:cubicBezTo>
                        <a:pt x="6788" y="23423"/>
                        <a:pt x="6704" y="23484"/>
                        <a:pt x="6619" y="23543"/>
                      </a:cubicBezTo>
                      <a:cubicBezTo>
                        <a:pt x="6491" y="23588"/>
                        <a:pt x="6360" y="23622"/>
                        <a:pt x="6231" y="23651"/>
                      </a:cubicBezTo>
                      <a:cubicBezTo>
                        <a:pt x="5859" y="23730"/>
                        <a:pt x="5499" y="23777"/>
                        <a:pt x="5157" y="23822"/>
                      </a:cubicBezTo>
                      <a:cubicBezTo>
                        <a:pt x="4470" y="23917"/>
                        <a:pt x="3886" y="24084"/>
                        <a:pt x="3445" y="24296"/>
                      </a:cubicBezTo>
                      <a:cubicBezTo>
                        <a:pt x="3002" y="24505"/>
                        <a:pt x="2705" y="24745"/>
                        <a:pt x="2520" y="24919"/>
                      </a:cubicBezTo>
                      <a:cubicBezTo>
                        <a:pt x="2334" y="25093"/>
                        <a:pt x="2254" y="25200"/>
                        <a:pt x="2252" y="25199"/>
                      </a:cubicBezTo>
                      <a:cubicBezTo>
                        <a:pt x="2253" y="25200"/>
                        <a:pt x="2340" y="25103"/>
                        <a:pt x="2532" y="24945"/>
                      </a:cubicBezTo>
                      <a:cubicBezTo>
                        <a:pt x="2724" y="24789"/>
                        <a:pt x="3026" y="24574"/>
                        <a:pt x="3466" y="24395"/>
                      </a:cubicBezTo>
                      <a:cubicBezTo>
                        <a:pt x="3903" y="24213"/>
                        <a:pt x="4476" y="24079"/>
                        <a:pt x="5155" y="24015"/>
                      </a:cubicBezTo>
                      <a:cubicBezTo>
                        <a:pt x="5421" y="23990"/>
                        <a:pt x="5706" y="23967"/>
                        <a:pt x="6006" y="23927"/>
                      </a:cubicBezTo>
                      <a:cubicBezTo>
                        <a:pt x="5768" y="24062"/>
                        <a:pt x="5530" y="24184"/>
                        <a:pt x="5304" y="24305"/>
                      </a:cubicBezTo>
                      <a:cubicBezTo>
                        <a:pt x="4794" y="24574"/>
                        <a:pt x="4322" y="24832"/>
                        <a:pt x="3938" y="25126"/>
                      </a:cubicBezTo>
                      <a:cubicBezTo>
                        <a:pt x="3552" y="25417"/>
                        <a:pt x="3262" y="25748"/>
                        <a:pt x="3084" y="26073"/>
                      </a:cubicBezTo>
                      <a:cubicBezTo>
                        <a:pt x="2902" y="26397"/>
                        <a:pt x="2826" y="26703"/>
                        <a:pt x="2787" y="26948"/>
                      </a:cubicBezTo>
                      <a:cubicBezTo>
                        <a:pt x="2719" y="27440"/>
                        <a:pt x="2766" y="27701"/>
                        <a:pt x="2758" y="27701"/>
                      </a:cubicBezTo>
                      <a:cubicBezTo>
                        <a:pt x="2765" y="27702"/>
                        <a:pt x="2742" y="27444"/>
                        <a:pt x="2840" y="26974"/>
                      </a:cubicBezTo>
                      <a:cubicBezTo>
                        <a:pt x="2893" y="26741"/>
                        <a:pt x="2986" y="26455"/>
                        <a:pt x="3173" y="26160"/>
                      </a:cubicBezTo>
                      <a:cubicBezTo>
                        <a:pt x="3357" y="25864"/>
                        <a:pt x="3641" y="25569"/>
                        <a:pt x="4021" y="25311"/>
                      </a:cubicBezTo>
                      <a:cubicBezTo>
                        <a:pt x="4245" y="25157"/>
                        <a:pt x="4503" y="25015"/>
                        <a:pt x="4781" y="24876"/>
                      </a:cubicBezTo>
                      <a:cubicBezTo>
                        <a:pt x="4685" y="24992"/>
                        <a:pt x="4598" y="25109"/>
                        <a:pt x="4521" y="25226"/>
                      </a:cubicBezTo>
                      <a:cubicBezTo>
                        <a:pt x="4243" y="25642"/>
                        <a:pt x="4066" y="26035"/>
                        <a:pt x="3949" y="26363"/>
                      </a:cubicBezTo>
                      <a:cubicBezTo>
                        <a:pt x="3712" y="27025"/>
                        <a:pt x="3744" y="27423"/>
                        <a:pt x="3741" y="27419"/>
                      </a:cubicBezTo>
                      <a:cubicBezTo>
                        <a:pt x="3744" y="27422"/>
                        <a:pt x="3756" y="27037"/>
                        <a:pt x="4037" y="26415"/>
                      </a:cubicBezTo>
                      <a:cubicBezTo>
                        <a:pt x="4176" y="26105"/>
                        <a:pt x="4376" y="25735"/>
                        <a:pt x="4671" y="25351"/>
                      </a:cubicBezTo>
                      <a:cubicBezTo>
                        <a:pt x="4738" y="25263"/>
                        <a:pt x="4812" y="25174"/>
                        <a:pt x="4890" y="25086"/>
                      </a:cubicBezTo>
                      <a:cubicBezTo>
                        <a:pt x="4888" y="25091"/>
                        <a:pt x="4886" y="25098"/>
                        <a:pt x="4885" y="25103"/>
                      </a:cubicBezTo>
                      <a:cubicBezTo>
                        <a:pt x="4860" y="25199"/>
                        <a:pt x="4839" y="25291"/>
                        <a:pt x="4820" y="25379"/>
                      </a:cubicBezTo>
                      <a:cubicBezTo>
                        <a:pt x="4800" y="25472"/>
                        <a:pt x="4789" y="25561"/>
                        <a:pt x="4781" y="25646"/>
                      </a:cubicBezTo>
                      <a:cubicBezTo>
                        <a:pt x="4765" y="25815"/>
                        <a:pt x="4765" y="25971"/>
                        <a:pt x="4776" y="26110"/>
                      </a:cubicBezTo>
                      <a:cubicBezTo>
                        <a:pt x="4796" y="26388"/>
                        <a:pt x="4874" y="26606"/>
                        <a:pt x="4977" y="26719"/>
                      </a:cubicBezTo>
                      <a:cubicBezTo>
                        <a:pt x="5082" y="26832"/>
                        <a:pt x="5173" y="26834"/>
                        <a:pt x="5168" y="26837"/>
                      </a:cubicBezTo>
                      <a:cubicBezTo>
                        <a:pt x="5172" y="26835"/>
                        <a:pt x="5086" y="26819"/>
                        <a:pt x="5003" y="26705"/>
                      </a:cubicBezTo>
                      <a:cubicBezTo>
                        <a:pt x="4920" y="26592"/>
                        <a:pt x="4871" y="26385"/>
                        <a:pt x="4878" y="26120"/>
                      </a:cubicBezTo>
                      <a:cubicBezTo>
                        <a:pt x="4880" y="25988"/>
                        <a:pt x="4895" y="25840"/>
                        <a:pt x="4923" y="25680"/>
                      </a:cubicBezTo>
                      <a:cubicBezTo>
                        <a:pt x="4939" y="25601"/>
                        <a:pt x="4957" y="25517"/>
                        <a:pt x="4981" y="25436"/>
                      </a:cubicBezTo>
                      <a:lnTo>
                        <a:pt x="5067" y="25171"/>
                      </a:lnTo>
                      <a:cubicBezTo>
                        <a:pt x="5130" y="24991"/>
                        <a:pt x="5207" y="24811"/>
                        <a:pt x="5350" y="24674"/>
                      </a:cubicBezTo>
                      <a:cubicBezTo>
                        <a:pt x="5419" y="24606"/>
                        <a:pt x="5504" y="24545"/>
                        <a:pt x="5598" y="24489"/>
                      </a:cubicBezTo>
                      <a:cubicBezTo>
                        <a:pt x="6064" y="24275"/>
                        <a:pt x="6570" y="24042"/>
                        <a:pt x="7072" y="23691"/>
                      </a:cubicBezTo>
                      <a:cubicBezTo>
                        <a:pt x="7158" y="23628"/>
                        <a:pt x="7241" y="23560"/>
                        <a:pt x="7323" y="23488"/>
                      </a:cubicBezTo>
                      <a:cubicBezTo>
                        <a:pt x="7370" y="23452"/>
                        <a:pt x="7416" y="23413"/>
                        <a:pt x="7458" y="23371"/>
                      </a:cubicBezTo>
                      <a:lnTo>
                        <a:pt x="7454" y="23367"/>
                      </a:lnTo>
                      <a:cubicBezTo>
                        <a:pt x="7596" y="23228"/>
                        <a:pt x="7729" y="23073"/>
                        <a:pt x="7844" y="22899"/>
                      </a:cubicBezTo>
                      <a:cubicBezTo>
                        <a:pt x="7950" y="22742"/>
                        <a:pt x="8037" y="22571"/>
                        <a:pt x="8109" y="22392"/>
                      </a:cubicBezTo>
                      <a:cubicBezTo>
                        <a:pt x="8303" y="23053"/>
                        <a:pt x="8405" y="23676"/>
                        <a:pt x="8354" y="24279"/>
                      </a:cubicBezTo>
                      <a:cubicBezTo>
                        <a:pt x="8343" y="24434"/>
                        <a:pt x="8324" y="24587"/>
                        <a:pt x="8297" y="24737"/>
                      </a:cubicBezTo>
                      <a:cubicBezTo>
                        <a:pt x="8297" y="24737"/>
                        <a:pt x="8184" y="25613"/>
                        <a:pt x="7704" y="25901"/>
                      </a:cubicBezTo>
                      <a:cubicBezTo>
                        <a:pt x="7327" y="26128"/>
                        <a:pt x="7008" y="26413"/>
                        <a:pt x="6655" y="26606"/>
                      </a:cubicBezTo>
                      <a:cubicBezTo>
                        <a:pt x="5946" y="26982"/>
                        <a:pt x="5285" y="27258"/>
                        <a:pt x="4822" y="27611"/>
                      </a:cubicBezTo>
                      <a:cubicBezTo>
                        <a:pt x="4354" y="27958"/>
                        <a:pt x="4094" y="28336"/>
                        <a:pt x="3945" y="28594"/>
                      </a:cubicBezTo>
                      <a:cubicBezTo>
                        <a:pt x="3795" y="28855"/>
                        <a:pt x="3741" y="29004"/>
                        <a:pt x="3739" y="29002"/>
                      </a:cubicBezTo>
                      <a:cubicBezTo>
                        <a:pt x="3741" y="29004"/>
                        <a:pt x="3803" y="28863"/>
                        <a:pt x="3964" y="28617"/>
                      </a:cubicBezTo>
                      <a:cubicBezTo>
                        <a:pt x="4124" y="28374"/>
                        <a:pt x="4393" y="28021"/>
                        <a:pt x="4859" y="27707"/>
                      </a:cubicBezTo>
                      <a:cubicBezTo>
                        <a:pt x="5320" y="27384"/>
                        <a:pt x="5975" y="27140"/>
                        <a:pt x="6718" y="26788"/>
                      </a:cubicBezTo>
                      <a:cubicBezTo>
                        <a:pt x="7085" y="26607"/>
                        <a:pt x="7483" y="26405"/>
                        <a:pt x="7851" y="26093"/>
                      </a:cubicBezTo>
                      <a:cubicBezTo>
                        <a:pt x="7565" y="26599"/>
                        <a:pt x="7209" y="27042"/>
                        <a:pt x="6852" y="27420"/>
                      </a:cubicBezTo>
                      <a:cubicBezTo>
                        <a:pt x="6118" y="28191"/>
                        <a:pt x="5341" y="28697"/>
                        <a:pt x="4671" y="29008"/>
                      </a:cubicBezTo>
                      <a:cubicBezTo>
                        <a:pt x="3997" y="29321"/>
                        <a:pt x="3433" y="29450"/>
                        <a:pt x="3054" y="29516"/>
                      </a:cubicBezTo>
                      <a:cubicBezTo>
                        <a:pt x="2673" y="29581"/>
                        <a:pt x="2473" y="29587"/>
                        <a:pt x="2474" y="29589"/>
                      </a:cubicBezTo>
                      <a:cubicBezTo>
                        <a:pt x="2474" y="29587"/>
                        <a:pt x="2666" y="29596"/>
                        <a:pt x="3045" y="29562"/>
                      </a:cubicBezTo>
                      <a:cubicBezTo>
                        <a:pt x="3421" y="29526"/>
                        <a:pt x="3988" y="29443"/>
                        <a:pt x="4691" y="29182"/>
                      </a:cubicBezTo>
                      <a:cubicBezTo>
                        <a:pt x="5171" y="29002"/>
                        <a:pt x="5715" y="28731"/>
                        <a:pt x="6274" y="28342"/>
                      </a:cubicBezTo>
                      <a:cubicBezTo>
                        <a:pt x="6299" y="28749"/>
                        <a:pt x="6211" y="29118"/>
                        <a:pt x="6061" y="29419"/>
                      </a:cubicBezTo>
                      <a:cubicBezTo>
                        <a:pt x="5903" y="29743"/>
                        <a:pt x="5702" y="29997"/>
                        <a:pt x="5541" y="30203"/>
                      </a:cubicBezTo>
                      <a:cubicBezTo>
                        <a:pt x="5208" y="30611"/>
                        <a:pt x="5022" y="30843"/>
                        <a:pt x="5023" y="30844"/>
                      </a:cubicBezTo>
                      <a:cubicBezTo>
                        <a:pt x="5022" y="30842"/>
                        <a:pt x="5233" y="30647"/>
                        <a:pt x="5607" y="30277"/>
                      </a:cubicBezTo>
                      <a:cubicBezTo>
                        <a:pt x="5772" y="30108"/>
                        <a:pt x="5972" y="29900"/>
                        <a:pt x="6157" y="29623"/>
                      </a:cubicBezTo>
                      <a:cubicBezTo>
                        <a:pt x="6152" y="29797"/>
                        <a:pt x="6156" y="29958"/>
                        <a:pt x="6166" y="30102"/>
                      </a:cubicBezTo>
                      <a:cubicBezTo>
                        <a:pt x="6214" y="30719"/>
                        <a:pt x="6320" y="31048"/>
                        <a:pt x="6314" y="31048"/>
                      </a:cubicBezTo>
                      <a:cubicBezTo>
                        <a:pt x="6320" y="31049"/>
                        <a:pt x="6258" y="30718"/>
                        <a:pt x="6267" y="30114"/>
                      </a:cubicBezTo>
                      <a:cubicBezTo>
                        <a:pt x="6273" y="29873"/>
                        <a:pt x="6298" y="29584"/>
                        <a:pt x="6362" y="29267"/>
                      </a:cubicBezTo>
                      <a:cubicBezTo>
                        <a:pt x="6446" y="29079"/>
                        <a:pt x="6509" y="28867"/>
                        <a:pt x="6541" y="28638"/>
                      </a:cubicBezTo>
                      <a:cubicBezTo>
                        <a:pt x="6636" y="28379"/>
                        <a:pt x="6763" y="28110"/>
                        <a:pt x="6923" y="27836"/>
                      </a:cubicBezTo>
                      <a:cubicBezTo>
                        <a:pt x="6962" y="27803"/>
                        <a:pt x="7000" y="27773"/>
                        <a:pt x="7038" y="27738"/>
                      </a:cubicBezTo>
                      <a:cubicBezTo>
                        <a:pt x="7411" y="27401"/>
                        <a:pt x="7783" y="27011"/>
                        <a:pt x="8122" y="26540"/>
                      </a:cubicBezTo>
                      <a:cubicBezTo>
                        <a:pt x="8129" y="26674"/>
                        <a:pt x="8143" y="26791"/>
                        <a:pt x="8166" y="26890"/>
                      </a:cubicBezTo>
                      <a:cubicBezTo>
                        <a:pt x="8221" y="27140"/>
                        <a:pt x="8355" y="27315"/>
                        <a:pt x="8416" y="27436"/>
                      </a:cubicBezTo>
                      <a:cubicBezTo>
                        <a:pt x="8477" y="27761"/>
                        <a:pt x="8544" y="28058"/>
                        <a:pt x="8583" y="28332"/>
                      </a:cubicBezTo>
                      <a:cubicBezTo>
                        <a:pt x="8634" y="28661"/>
                        <a:pt x="8646" y="28957"/>
                        <a:pt x="8608" y="29209"/>
                      </a:cubicBezTo>
                      <a:cubicBezTo>
                        <a:pt x="8570" y="29463"/>
                        <a:pt x="8482" y="29665"/>
                        <a:pt x="8386" y="29813"/>
                      </a:cubicBezTo>
                      <a:cubicBezTo>
                        <a:pt x="8189" y="30108"/>
                        <a:pt x="8013" y="30208"/>
                        <a:pt x="8021" y="30213"/>
                      </a:cubicBezTo>
                      <a:cubicBezTo>
                        <a:pt x="8020" y="30211"/>
                        <a:pt x="8059" y="30187"/>
                        <a:pt x="8128" y="30130"/>
                      </a:cubicBezTo>
                      <a:cubicBezTo>
                        <a:pt x="8198" y="30072"/>
                        <a:pt x="8299" y="29982"/>
                        <a:pt x="8403" y="29839"/>
                      </a:cubicBezTo>
                      <a:cubicBezTo>
                        <a:pt x="8507" y="29697"/>
                        <a:pt x="8610" y="29497"/>
                        <a:pt x="8663" y="29243"/>
                      </a:cubicBezTo>
                      <a:cubicBezTo>
                        <a:pt x="8716" y="28989"/>
                        <a:pt x="8720" y="28687"/>
                        <a:pt x="8686" y="28353"/>
                      </a:cubicBezTo>
                      <a:cubicBezTo>
                        <a:pt x="8669" y="28165"/>
                        <a:pt x="8638" y="27965"/>
                        <a:pt x="8605" y="27756"/>
                      </a:cubicBezTo>
                      <a:cubicBezTo>
                        <a:pt x="8690" y="27884"/>
                        <a:pt x="8778" y="28003"/>
                        <a:pt x="8860" y="28115"/>
                      </a:cubicBezTo>
                      <a:cubicBezTo>
                        <a:pt x="9140" y="28488"/>
                        <a:pt x="9370" y="28810"/>
                        <a:pt x="9508" y="29104"/>
                      </a:cubicBezTo>
                      <a:cubicBezTo>
                        <a:pt x="9648" y="29395"/>
                        <a:pt x="9714" y="29642"/>
                        <a:pt x="9755" y="29809"/>
                      </a:cubicBezTo>
                      <a:cubicBezTo>
                        <a:pt x="9794" y="29976"/>
                        <a:pt x="9808" y="30066"/>
                        <a:pt x="9809" y="30066"/>
                      </a:cubicBezTo>
                      <a:cubicBezTo>
                        <a:pt x="9808" y="30066"/>
                        <a:pt x="9805" y="29978"/>
                        <a:pt x="9784" y="29809"/>
                      </a:cubicBezTo>
                      <a:cubicBezTo>
                        <a:pt x="9762" y="29642"/>
                        <a:pt x="9722" y="29391"/>
                        <a:pt x="9607" y="29080"/>
                      </a:cubicBezTo>
                      <a:cubicBezTo>
                        <a:pt x="9495" y="28769"/>
                        <a:pt x="9285" y="28415"/>
                        <a:pt x="9033" y="28023"/>
                      </a:cubicBezTo>
                      <a:cubicBezTo>
                        <a:pt x="8907" y="27826"/>
                        <a:pt x="8770" y="27620"/>
                        <a:pt x="8665" y="27390"/>
                      </a:cubicBezTo>
                      <a:cubicBezTo>
                        <a:pt x="8560" y="27162"/>
                        <a:pt x="8483" y="26639"/>
                        <a:pt x="8483" y="26639"/>
                      </a:cubicBezTo>
                      <a:lnTo>
                        <a:pt x="8483" y="26631"/>
                      </a:lnTo>
                      <a:cubicBezTo>
                        <a:pt x="8483" y="26524"/>
                        <a:pt x="8490" y="26415"/>
                        <a:pt x="8506" y="26306"/>
                      </a:cubicBezTo>
                      <a:cubicBezTo>
                        <a:pt x="8521" y="26200"/>
                        <a:pt x="8551" y="26086"/>
                        <a:pt x="8575" y="25968"/>
                      </a:cubicBezTo>
                      <a:cubicBezTo>
                        <a:pt x="8612" y="25799"/>
                        <a:pt x="8648" y="25623"/>
                        <a:pt x="8682" y="25442"/>
                      </a:cubicBezTo>
                      <a:cubicBezTo>
                        <a:pt x="8789" y="25142"/>
                        <a:pt x="8879" y="24822"/>
                        <a:pt x="8935" y="24483"/>
                      </a:cubicBezTo>
                      <a:cubicBezTo>
                        <a:pt x="8996" y="24122"/>
                        <a:pt x="9018" y="23740"/>
                        <a:pt x="8992" y="23352"/>
                      </a:cubicBezTo>
                      <a:cubicBezTo>
                        <a:pt x="8968" y="22964"/>
                        <a:pt x="8898" y="22573"/>
                        <a:pt x="8809" y="22188"/>
                      </a:cubicBezTo>
                      <a:lnTo>
                        <a:pt x="8528" y="21036"/>
                      </a:lnTo>
                      <a:cubicBezTo>
                        <a:pt x="8491" y="20875"/>
                        <a:pt x="8457" y="20711"/>
                        <a:pt x="8424" y="20547"/>
                      </a:cubicBezTo>
                      <a:cubicBezTo>
                        <a:pt x="8598" y="20845"/>
                        <a:pt x="8801" y="21080"/>
                        <a:pt x="8999" y="21247"/>
                      </a:cubicBezTo>
                      <a:cubicBezTo>
                        <a:pt x="9248" y="21457"/>
                        <a:pt x="9483" y="21562"/>
                        <a:pt x="9644" y="21613"/>
                      </a:cubicBezTo>
                      <a:cubicBezTo>
                        <a:pt x="9807" y="21665"/>
                        <a:pt x="9896" y="21673"/>
                        <a:pt x="9896" y="21673"/>
                      </a:cubicBezTo>
                      <a:cubicBezTo>
                        <a:pt x="9896" y="21673"/>
                        <a:pt x="9811" y="21655"/>
                        <a:pt x="9660" y="21589"/>
                      </a:cubicBezTo>
                      <a:cubicBezTo>
                        <a:pt x="9510" y="21524"/>
                        <a:pt x="9297" y="21404"/>
                        <a:pt x="9079" y="21186"/>
                      </a:cubicBezTo>
                      <a:cubicBezTo>
                        <a:pt x="8862" y="20970"/>
                        <a:pt x="8644" y="20657"/>
                        <a:pt x="8487" y="20254"/>
                      </a:cubicBezTo>
                      <a:cubicBezTo>
                        <a:pt x="8420" y="20081"/>
                        <a:pt x="8363" y="19888"/>
                        <a:pt x="8326" y="19684"/>
                      </a:cubicBezTo>
                      <a:cubicBezTo>
                        <a:pt x="8322" y="19369"/>
                        <a:pt x="8360" y="19056"/>
                        <a:pt x="8454" y="18756"/>
                      </a:cubicBezTo>
                      <a:cubicBezTo>
                        <a:pt x="8565" y="18395"/>
                        <a:pt x="8758" y="18054"/>
                        <a:pt x="9021" y="17740"/>
                      </a:cubicBezTo>
                      <a:cubicBezTo>
                        <a:pt x="9419" y="17260"/>
                        <a:pt x="9961" y="16850"/>
                        <a:pt x="10567" y="16447"/>
                      </a:cubicBezTo>
                      <a:cubicBezTo>
                        <a:pt x="10610" y="16422"/>
                        <a:pt x="10653" y="16396"/>
                        <a:pt x="10696" y="16371"/>
                      </a:cubicBezTo>
                      <a:cubicBezTo>
                        <a:pt x="10816" y="16306"/>
                        <a:pt x="10938" y="16240"/>
                        <a:pt x="11058" y="16177"/>
                      </a:cubicBezTo>
                      <a:cubicBezTo>
                        <a:pt x="11030" y="16425"/>
                        <a:pt x="11017" y="16669"/>
                        <a:pt x="11016" y="16907"/>
                      </a:cubicBezTo>
                      <a:cubicBezTo>
                        <a:pt x="11021" y="18048"/>
                        <a:pt x="11244" y="19075"/>
                        <a:pt x="11551" y="20007"/>
                      </a:cubicBezTo>
                      <a:cubicBezTo>
                        <a:pt x="11628" y="20241"/>
                        <a:pt x="11715" y="20467"/>
                        <a:pt x="11809" y="20688"/>
                      </a:cubicBezTo>
                      <a:lnTo>
                        <a:pt x="11947" y="20997"/>
                      </a:lnTo>
                      <a:cubicBezTo>
                        <a:pt x="11949" y="21005"/>
                        <a:pt x="11952" y="21012"/>
                        <a:pt x="11955" y="21019"/>
                      </a:cubicBezTo>
                      <a:cubicBezTo>
                        <a:pt x="11956" y="21134"/>
                        <a:pt x="11947" y="21246"/>
                        <a:pt x="11925" y="21355"/>
                      </a:cubicBezTo>
                      <a:cubicBezTo>
                        <a:pt x="11885" y="21566"/>
                        <a:pt x="11803" y="21763"/>
                        <a:pt x="11700" y="21946"/>
                      </a:cubicBezTo>
                      <a:cubicBezTo>
                        <a:pt x="11700" y="21946"/>
                        <a:pt x="11135" y="22524"/>
                        <a:pt x="10847" y="22677"/>
                      </a:cubicBezTo>
                      <a:cubicBezTo>
                        <a:pt x="10561" y="22836"/>
                        <a:pt x="10260" y="22829"/>
                        <a:pt x="10042" y="22736"/>
                      </a:cubicBezTo>
                      <a:cubicBezTo>
                        <a:pt x="9822" y="22647"/>
                        <a:pt x="9676" y="22516"/>
                        <a:pt x="9582" y="22431"/>
                      </a:cubicBezTo>
                      <a:cubicBezTo>
                        <a:pt x="9486" y="22343"/>
                        <a:pt x="9442" y="22291"/>
                        <a:pt x="9442" y="22291"/>
                      </a:cubicBezTo>
                      <a:cubicBezTo>
                        <a:pt x="9442" y="22291"/>
                        <a:pt x="9476" y="22347"/>
                        <a:pt x="9558" y="22447"/>
                      </a:cubicBezTo>
                      <a:cubicBezTo>
                        <a:pt x="9639" y="22543"/>
                        <a:pt x="9764" y="22692"/>
                        <a:pt x="9987" y="22819"/>
                      </a:cubicBezTo>
                      <a:cubicBezTo>
                        <a:pt x="10100" y="22881"/>
                        <a:pt x="10240" y="22932"/>
                        <a:pt x="10402" y="22944"/>
                      </a:cubicBezTo>
                      <a:cubicBezTo>
                        <a:pt x="10565" y="22958"/>
                        <a:pt x="10744" y="22926"/>
                        <a:pt x="10919" y="22855"/>
                      </a:cubicBezTo>
                      <a:cubicBezTo>
                        <a:pt x="10969" y="22834"/>
                        <a:pt x="11020" y="22810"/>
                        <a:pt x="11069" y="22784"/>
                      </a:cubicBezTo>
                      <a:cubicBezTo>
                        <a:pt x="11018" y="22842"/>
                        <a:pt x="10968" y="22900"/>
                        <a:pt x="10919" y="22957"/>
                      </a:cubicBezTo>
                      <a:cubicBezTo>
                        <a:pt x="10727" y="23178"/>
                        <a:pt x="10556" y="23390"/>
                        <a:pt x="10419" y="23593"/>
                      </a:cubicBezTo>
                      <a:cubicBezTo>
                        <a:pt x="10139" y="23998"/>
                        <a:pt x="10019" y="24369"/>
                        <a:pt x="9975" y="24619"/>
                      </a:cubicBezTo>
                      <a:cubicBezTo>
                        <a:pt x="9932" y="24870"/>
                        <a:pt x="9941" y="25003"/>
                        <a:pt x="9938" y="25003"/>
                      </a:cubicBezTo>
                      <a:cubicBezTo>
                        <a:pt x="9940" y="25004"/>
                        <a:pt x="9953" y="24874"/>
                        <a:pt x="10028" y="24641"/>
                      </a:cubicBezTo>
                      <a:cubicBezTo>
                        <a:pt x="10104" y="24409"/>
                        <a:pt x="10260" y="24080"/>
                        <a:pt x="10567" y="23729"/>
                      </a:cubicBezTo>
                      <a:cubicBezTo>
                        <a:pt x="10702" y="23571"/>
                        <a:pt x="10866" y="23407"/>
                        <a:pt x="11052" y="23233"/>
                      </a:cubicBezTo>
                      <a:cubicBezTo>
                        <a:pt x="10991" y="23395"/>
                        <a:pt x="10941" y="23553"/>
                        <a:pt x="10899" y="23703"/>
                      </a:cubicBezTo>
                      <a:cubicBezTo>
                        <a:pt x="10790" y="24107"/>
                        <a:pt x="10736" y="24463"/>
                        <a:pt x="10706" y="24755"/>
                      </a:cubicBezTo>
                      <a:cubicBezTo>
                        <a:pt x="10649" y="25339"/>
                        <a:pt x="10675" y="25664"/>
                        <a:pt x="10671" y="25664"/>
                      </a:cubicBezTo>
                      <a:cubicBezTo>
                        <a:pt x="10675" y="25664"/>
                        <a:pt x="10692" y="25347"/>
                        <a:pt x="10804" y="24783"/>
                      </a:cubicBezTo>
                      <a:cubicBezTo>
                        <a:pt x="10861" y="24502"/>
                        <a:pt x="10943" y="24159"/>
                        <a:pt x="11081" y="23775"/>
                      </a:cubicBezTo>
                      <a:cubicBezTo>
                        <a:pt x="11207" y="23431"/>
                        <a:pt x="11374" y="23048"/>
                        <a:pt x="11629" y="22680"/>
                      </a:cubicBezTo>
                      <a:cubicBezTo>
                        <a:pt x="11688" y="22621"/>
                        <a:pt x="11744" y="22561"/>
                        <a:pt x="11803" y="22497"/>
                      </a:cubicBezTo>
                      <a:cubicBezTo>
                        <a:pt x="11960" y="22321"/>
                        <a:pt x="12116" y="22114"/>
                        <a:pt x="12241" y="21872"/>
                      </a:cubicBezTo>
                      <a:cubicBezTo>
                        <a:pt x="12289" y="22068"/>
                        <a:pt x="12327" y="22264"/>
                        <a:pt x="12355" y="22456"/>
                      </a:cubicBezTo>
                      <a:cubicBezTo>
                        <a:pt x="12462" y="23221"/>
                        <a:pt x="12403" y="23942"/>
                        <a:pt x="12220" y="24552"/>
                      </a:cubicBezTo>
                      <a:cubicBezTo>
                        <a:pt x="12175" y="24703"/>
                        <a:pt x="12122" y="24846"/>
                        <a:pt x="12061" y="24981"/>
                      </a:cubicBezTo>
                      <a:cubicBezTo>
                        <a:pt x="11987" y="25105"/>
                        <a:pt x="11923" y="25228"/>
                        <a:pt x="11869" y="25352"/>
                      </a:cubicBezTo>
                      <a:cubicBezTo>
                        <a:pt x="11719" y="25604"/>
                        <a:pt x="11543" y="25820"/>
                        <a:pt x="11352" y="25992"/>
                      </a:cubicBezTo>
                      <a:cubicBezTo>
                        <a:pt x="10983" y="26330"/>
                        <a:pt x="10573" y="26503"/>
                        <a:pt x="10233" y="26588"/>
                      </a:cubicBezTo>
                      <a:cubicBezTo>
                        <a:pt x="9889" y="26673"/>
                        <a:pt x="9612" y="26679"/>
                        <a:pt x="9427" y="26678"/>
                      </a:cubicBezTo>
                      <a:cubicBezTo>
                        <a:pt x="9243" y="26674"/>
                        <a:pt x="9148" y="26663"/>
                        <a:pt x="9148" y="26664"/>
                      </a:cubicBezTo>
                      <a:cubicBezTo>
                        <a:pt x="9148" y="26663"/>
                        <a:pt x="9238" y="26685"/>
                        <a:pt x="9419" y="26707"/>
                      </a:cubicBezTo>
                      <a:cubicBezTo>
                        <a:pt x="9598" y="26727"/>
                        <a:pt x="9871" y="26750"/>
                        <a:pt x="10231" y="26703"/>
                      </a:cubicBezTo>
                      <a:cubicBezTo>
                        <a:pt x="10586" y="26652"/>
                        <a:pt x="11035" y="26522"/>
                        <a:pt x="11472" y="26203"/>
                      </a:cubicBezTo>
                      <a:cubicBezTo>
                        <a:pt x="11526" y="26163"/>
                        <a:pt x="11580" y="26121"/>
                        <a:pt x="11634" y="26075"/>
                      </a:cubicBezTo>
                      <a:cubicBezTo>
                        <a:pt x="11604" y="26195"/>
                        <a:pt x="11579" y="26311"/>
                        <a:pt x="11553" y="26421"/>
                      </a:cubicBezTo>
                      <a:cubicBezTo>
                        <a:pt x="11452" y="26896"/>
                        <a:pt x="11360" y="27299"/>
                        <a:pt x="11234" y="27615"/>
                      </a:cubicBezTo>
                      <a:cubicBezTo>
                        <a:pt x="11112" y="27931"/>
                        <a:pt x="10966" y="28157"/>
                        <a:pt x="10857" y="28301"/>
                      </a:cubicBezTo>
                      <a:cubicBezTo>
                        <a:pt x="10746" y="28446"/>
                        <a:pt x="10676" y="28513"/>
                        <a:pt x="10677" y="28515"/>
                      </a:cubicBezTo>
                      <a:cubicBezTo>
                        <a:pt x="10676" y="28513"/>
                        <a:pt x="10751" y="28456"/>
                        <a:pt x="10874" y="28324"/>
                      </a:cubicBezTo>
                      <a:cubicBezTo>
                        <a:pt x="10996" y="28193"/>
                        <a:pt x="11166" y="27980"/>
                        <a:pt x="11319" y="27670"/>
                      </a:cubicBezTo>
                      <a:cubicBezTo>
                        <a:pt x="11476" y="27360"/>
                        <a:pt x="11606" y="26954"/>
                        <a:pt x="11739" y="26486"/>
                      </a:cubicBezTo>
                      <a:cubicBezTo>
                        <a:pt x="11812" y="26241"/>
                        <a:pt x="11888" y="25973"/>
                        <a:pt x="11997" y="25707"/>
                      </a:cubicBezTo>
                      <a:cubicBezTo>
                        <a:pt x="12185" y="25483"/>
                        <a:pt x="12355" y="25221"/>
                        <a:pt x="12496" y="24924"/>
                      </a:cubicBezTo>
                      <a:cubicBezTo>
                        <a:pt x="12493" y="25264"/>
                        <a:pt x="12481" y="25586"/>
                        <a:pt x="12457" y="25887"/>
                      </a:cubicBezTo>
                      <a:cubicBezTo>
                        <a:pt x="12412" y="26269"/>
                        <a:pt x="12390" y="26625"/>
                        <a:pt x="12344" y="26947"/>
                      </a:cubicBezTo>
                      <a:cubicBezTo>
                        <a:pt x="12300" y="27269"/>
                        <a:pt x="12234" y="27559"/>
                        <a:pt x="12149" y="27814"/>
                      </a:cubicBezTo>
                      <a:cubicBezTo>
                        <a:pt x="11983" y="28325"/>
                        <a:pt x="11758" y="28688"/>
                        <a:pt x="11597" y="28925"/>
                      </a:cubicBezTo>
                      <a:cubicBezTo>
                        <a:pt x="11433" y="29162"/>
                        <a:pt x="11332" y="29276"/>
                        <a:pt x="11335" y="29278"/>
                      </a:cubicBezTo>
                      <a:cubicBezTo>
                        <a:pt x="11333" y="29276"/>
                        <a:pt x="11438" y="29172"/>
                        <a:pt x="11615" y="28949"/>
                      </a:cubicBezTo>
                      <a:cubicBezTo>
                        <a:pt x="11787" y="28726"/>
                        <a:pt x="12035" y="28380"/>
                        <a:pt x="12236" y="27872"/>
                      </a:cubicBezTo>
                      <a:cubicBezTo>
                        <a:pt x="12337" y="27618"/>
                        <a:pt x="12421" y="27326"/>
                        <a:pt x="12484" y="27001"/>
                      </a:cubicBezTo>
                      <a:cubicBezTo>
                        <a:pt x="12548" y="26675"/>
                        <a:pt x="12588" y="26318"/>
                        <a:pt x="12647" y="25942"/>
                      </a:cubicBezTo>
                      <a:cubicBezTo>
                        <a:pt x="12654" y="25896"/>
                        <a:pt x="12659" y="25849"/>
                        <a:pt x="12664" y="25803"/>
                      </a:cubicBezTo>
                      <a:cubicBezTo>
                        <a:pt x="12672" y="25852"/>
                        <a:pt x="12680" y="25904"/>
                        <a:pt x="12689" y="25951"/>
                      </a:cubicBezTo>
                      <a:cubicBezTo>
                        <a:pt x="12783" y="26482"/>
                        <a:pt x="12859" y="26939"/>
                        <a:pt x="12903" y="27315"/>
                      </a:cubicBezTo>
                      <a:cubicBezTo>
                        <a:pt x="12948" y="27691"/>
                        <a:pt x="12957" y="27987"/>
                        <a:pt x="12942" y="28186"/>
                      </a:cubicBezTo>
                      <a:cubicBezTo>
                        <a:pt x="12928" y="28387"/>
                        <a:pt x="12894" y="28489"/>
                        <a:pt x="12896" y="28489"/>
                      </a:cubicBezTo>
                      <a:cubicBezTo>
                        <a:pt x="12893" y="28489"/>
                        <a:pt x="12938" y="28393"/>
                        <a:pt x="12970" y="28197"/>
                      </a:cubicBezTo>
                      <a:cubicBezTo>
                        <a:pt x="13003" y="28001"/>
                        <a:pt x="13020" y="27706"/>
                        <a:pt x="13005" y="27326"/>
                      </a:cubicBezTo>
                      <a:cubicBezTo>
                        <a:pt x="12991" y="26948"/>
                        <a:pt x="12947" y="26484"/>
                        <a:pt x="12886" y="25946"/>
                      </a:cubicBezTo>
                      <a:cubicBezTo>
                        <a:pt x="12857" y="25677"/>
                        <a:pt x="12822" y="25389"/>
                        <a:pt x="12794" y="25084"/>
                      </a:cubicBezTo>
                      <a:cubicBezTo>
                        <a:pt x="12770" y="24803"/>
                        <a:pt x="12743" y="24499"/>
                        <a:pt x="12763" y="24202"/>
                      </a:cubicBezTo>
                      <a:cubicBezTo>
                        <a:pt x="12907" y="23684"/>
                        <a:pt x="12975" y="23102"/>
                        <a:pt x="12945" y="22481"/>
                      </a:cubicBezTo>
                      <a:cubicBezTo>
                        <a:pt x="12926" y="22058"/>
                        <a:pt x="12859" y="21618"/>
                        <a:pt x="12740" y="21169"/>
                      </a:cubicBezTo>
                      <a:cubicBezTo>
                        <a:pt x="12683" y="20948"/>
                        <a:pt x="12600" y="20711"/>
                        <a:pt x="12521" y="20500"/>
                      </a:cubicBezTo>
                      <a:cubicBezTo>
                        <a:pt x="12447" y="20297"/>
                        <a:pt x="12382" y="20083"/>
                        <a:pt x="12323" y="19863"/>
                      </a:cubicBezTo>
                      <a:cubicBezTo>
                        <a:pt x="12298" y="19769"/>
                        <a:pt x="12275" y="19673"/>
                        <a:pt x="12252" y="19578"/>
                      </a:cubicBezTo>
                      <a:cubicBezTo>
                        <a:pt x="12447" y="19727"/>
                        <a:pt x="12636" y="19856"/>
                        <a:pt x="12815" y="19968"/>
                      </a:cubicBezTo>
                      <a:cubicBezTo>
                        <a:pt x="12815" y="19968"/>
                        <a:pt x="13546" y="21600"/>
                        <a:pt x="13596" y="22147"/>
                      </a:cubicBezTo>
                      <a:cubicBezTo>
                        <a:pt x="13654" y="22699"/>
                        <a:pt x="13464" y="22989"/>
                        <a:pt x="13473" y="22985"/>
                      </a:cubicBezTo>
                      <a:cubicBezTo>
                        <a:pt x="13471" y="22984"/>
                        <a:pt x="13520" y="22924"/>
                        <a:pt x="13578" y="22789"/>
                      </a:cubicBezTo>
                      <a:cubicBezTo>
                        <a:pt x="13636" y="22655"/>
                        <a:pt x="13695" y="22440"/>
                        <a:pt x="13697" y="22157"/>
                      </a:cubicBezTo>
                      <a:cubicBezTo>
                        <a:pt x="13708" y="21654"/>
                        <a:pt x="13528" y="20959"/>
                        <a:pt x="13160" y="20175"/>
                      </a:cubicBezTo>
                      <a:cubicBezTo>
                        <a:pt x="13239" y="20221"/>
                        <a:pt x="13316" y="20265"/>
                        <a:pt x="13388" y="20307"/>
                      </a:cubicBezTo>
                      <a:cubicBezTo>
                        <a:pt x="13739" y="20503"/>
                        <a:pt x="14014" y="20649"/>
                        <a:pt x="14195" y="20757"/>
                      </a:cubicBezTo>
                      <a:cubicBezTo>
                        <a:pt x="14376" y="20864"/>
                        <a:pt x="14466" y="20930"/>
                        <a:pt x="14467" y="20930"/>
                      </a:cubicBezTo>
                      <a:cubicBezTo>
                        <a:pt x="14466" y="20930"/>
                        <a:pt x="14394" y="20850"/>
                        <a:pt x="14234" y="20716"/>
                      </a:cubicBezTo>
                      <a:cubicBezTo>
                        <a:pt x="14076" y="20580"/>
                        <a:pt x="13831" y="20395"/>
                        <a:pt x="13518" y="20154"/>
                      </a:cubicBezTo>
                      <a:cubicBezTo>
                        <a:pt x="13342" y="20018"/>
                        <a:pt x="13140" y="19863"/>
                        <a:pt x="12931" y="19687"/>
                      </a:cubicBezTo>
                      <a:cubicBezTo>
                        <a:pt x="13153" y="19675"/>
                        <a:pt x="13358" y="19616"/>
                        <a:pt x="13532" y="19529"/>
                      </a:cubicBezTo>
                      <a:cubicBezTo>
                        <a:pt x="13931" y="19331"/>
                        <a:pt x="14152" y="18994"/>
                        <a:pt x="14238" y="18714"/>
                      </a:cubicBezTo>
                      <a:cubicBezTo>
                        <a:pt x="14326" y="18429"/>
                        <a:pt x="14311" y="18197"/>
                        <a:pt x="14295" y="18048"/>
                      </a:cubicBezTo>
                      <a:cubicBezTo>
                        <a:pt x="14275" y="17896"/>
                        <a:pt x="14253" y="17819"/>
                        <a:pt x="14255" y="17819"/>
                      </a:cubicBezTo>
                      <a:cubicBezTo>
                        <a:pt x="14253" y="17819"/>
                        <a:pt x="14264" y="17896"/>
                        <a:pt x="14266" y="18043"/>
                      </a:cubicBezTo>
                      <a:cubicBezTo>
                        <a:pt x="14264" y="18189"/>
                        <a:pt x="14254" y="18412"/>
                        <a:pt x="14148" y="18667"/>
                      </a:cubicBezTo>
                      <a:cubicBezTo>
                        <a:pt x="14045" y="18920"/>
                        <a:pt x="13822" y="19200"/>
                        <a:pt x="13463" y="19350"/>
                      </a:cubicBezTo>
                      <a:cubicBezTo>
                        <a:pt x="13285" y="19425"/>
                        <a:pt x="13076" y="19467"/>
                        <a:pt x="12861" y="19454"/>
                      </a:cubicBezTo>
                      <a:cubicBezTo>
                        <a:pt x="12780" y="19449"/>
                        <a:pt x="12697" y="19432"/>
                        <a:pt x="12617" y="19409"/>
                      </a:cubicBezTo>
                      <a:cubicBezTo>
                        <a:pt x="12556" y="19351"/>
                        <a:pt x="12494" y="19296"/>
                        <a:pt x="12432" y="19235"/>
                      </a:cubicBezTo>
                      <a:cubicBezTo>
                        <a:pt x="12319" y="19119"/>
                        <a:pt x="12208" y="18992"/>
                        <a:pt x="12108" y="18857"/>
                      </a:cubicBezTo>
                      <a:cubicBezTo>
                        <a:pt x="12009" y="18256"/>
                        <a:pt x="11996" y="17626"/>
                        <a:pt x="11993" y="16985"/>
                      </a:cubicBezTo>
                      <a:cubicBezTo>
                        <a:pt x="11991" y="16187"/>
                        <a:pt x="13407" y="15271"/>
                        <a:pt x="14109" y="14827"/>
                      </a:cubicBezTo>
                      <a:cubicBezTo>
                        <a:pt x="18922" y="11782"/>
                        <a:pt x="18931" y="1220"/>
                        <a:pt x="18914" y="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4" name="Google Shape;244;p15"/>
              <p:cNvGrpSpPr/>
              <p:nvPr/>
            </p:nvGrpSpPr>
            <p:grpSpPr>
              <a:xfrm flipH="1">
                <a:off x="6973583" y="945402"/>
                <a:ext cx="1728807" cy="2864385"/>
                <a:chOff x="5518033" y="945402"/>
                <a:chExt cx="1728807" cy="2864385"/>
              </a:xfrm>
            </p:grpSpPr>
            <p:sp>
              <p:nvSpPr>
                <p:cNvPr id="245" name="Google Shape;245;p15"/>
                <p:cNvSpPr/>
                <p:nvPr/>
              </p:nvSpPr>
              <p:spPr>
                <a:xfrm>
                  <a:off x="5518033" y="975263"/>
                  <a:ext cx="1502426" cy="2834524"/>
                </a:xfrm>
                <a:custGeom>
                  <a:rect b="b" l="l" r="r" t="t"/>
                  <a:pathLst>
                    <a:path extrusionOk="0" h="33982" w="18012">
                      <a:moveTo>
                        <a:pt x="17933" y="18594"/>
                      </a:moveTo>
                      <a:cubicBezTo>
                        <a:pt x="18353" y="21244"/>
                        <a:pt x="16956" y="22995"/>
                        <a:pt x="17093" y="25151"/>
                      </a:cubicBezTo>
                      <a:cubicBezTo>
                        <a:pt x="17513" y="31774"/>
                        <a:pt x="14482" y="32514"/>
                        <a:pt x="10414" y="32192"/>
                      </a:cubicBezTo>
                      <a:cubicBezTo>
                        <a:pt x="6563" y="31893"/>
                        <a:pt x="3131" y="35202"/>
                        <a:pt x="965" y="33485"/>
                      </a:cubicBezTo>
                      <a:cubicBezTo>
                        <a:pt x="-646" y="32204"/>
                        <a:pt x="-168" y="21121"/>
                        <a:pt x="1867" y="17630"/>
                      </a:cubicBezTo>
                      <a:cubicBezTo>
                        <a:pt x="3552" y="14742"/>
                        <a:pt x="3916" y="10847"/>
                        <a:pt x="5779" y="8185"/>
                      </a:cubicBezTo>
                      <a:cubicBezTo>
                        <a:pt x="8350" y="4507"/>
                        <a:pt x="12285" y="18"/>
                        <a:pt x="14445" y="0"/>
                      </a:cubicBezTo>
                      <a:cubicBezTo>
                        <a:pt x="17634" y="-25"/>
                        <a:pt x="16550" y="9809"/>
                        <a:pt x="17933" y="1859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6" name="Google Shape;246;p15"/>
                <p:cNvSpPr/>
                <p:nvPr/>
              </p:nvSpPr>
              <p:spPr>
                <a:xfrm>
                  <a:off x="5589767" y="1036070"/>
                  <a:ext cx="1365463" cy="2698311"/>
                </a:xfrm>
                <a:custGeom>
                  <a:rect b="b" l="l" r="r" t="t"/>
                  <a:pathLst>
                    <a:path extrusionOk="0" h="32349" w="16370">
                      <a:moveTo>
                        <a:pt x="15660" y="12104"/>
                      </a:moveTo>
                      <a:cubicBezTo>
                        <a:pt x="15540" y="12651"/>
                        <a:pt x="15599" y="15740"/>
                        <a:pt x="15615" y="15939"/>
                      </a:cubicBezTo>
                      <a:cubicBezTo>
                        <a:pt x="15770" y="17735"/>
                        <a:pt x="15773" y="19618"/>
                        <a:pt x="15558" y="20500"/>
                      </a:cubicBezTo>
                      <a:cubicBezTo>
                        <a:pt x="15493" y="20772"/>
                        <a:pt x="15418" y="21051"/>
                        <a:pt x="15345" y="21320"/>
                      </a:cubicBezTo>
                      <a:cubicBezTo>
                        <a:pt x="15210" y="21837"/>
                        <a:pt x="15065" y="22374"/>
                        <a:pt x="14977" y="22922"/>
                      </a:cubicBezTo>
                      <a:cubicBezTo>
                        <a:pt x="14904" y="23364"/>
                        <a:pt x="14871" y="23797"/>
                        <a:pt x="14879" y="24205"/>
                      </a:cubicBezTo>
                      <a:cubicBezTo>
                        <a:pt x="14883" y="24370"/>
                        <a:pt x="14894" y="24538"/>
                        <a:pt x="14904" y="24699"/>
                      </a:cubicBezTo>
                      <a:cubicBezTo>
                        <a:pt x="14917" y="24948"/>
                        <a:pt x="14932" y="25190"/>
                        <a:pt x="14934" y="25433"/>
                      </a:cubicBezTo>
                      <a:cubicBezTo>
                        <a:pt x="14947" y="26395"/>
                        <a:pt x="14879" y="27152"/>
                        <a:pt x="14713" y="27824"/>
                      </a:cubicBezTo>
                      <a:cubicBezTo>
                        <a:pt x="14608" y="28255"/>
                        <a:pt x="14468" y="28605"/>
                        <a:pt x="14286" y="28909"/>
                      </a:cubicBezTo>
                      <a:cubicBezTo>
                        <a:pt x="14094" y="29238"/>
                        <a:pt x="13824" y="29514"/>
                        <a:pt x="13508" y="29706"/>
                      </a:cubicBezTo>
                      <a:cubicBezTo>
                        <a:pt x="13213" y="29886"/>
                        <a:pt x="12857" y="30018"/>
                        <a:pt x="12424" y="30108"/>
                      </a:cubicBezTo>
                      <a:cubicBezTo>
                        <a:pt x="12085" y="30179"/>
                        <a:pt x="11704" y="30216"/>
                        <a:pt x="11233" y="30231"/>
                      </a:cubicBezTo>
                      <a:cubicBezTo>
                        <a:pt x="10850" y="30243"/>
                        <a:pt x="10466" y="30233"/>
                        <a:pt x="10019" y="30205"/>
                      </a:cubicBezTo>
                      <a:lnTo>
                        <a:pt x="9932" y="30198"/>
                      </a:lnTo>
                      <a:cubicBezTo>
                        <a:pt x="9553" y="30175"/>
                        <a:pt x="9148" y="30146"/>
                        <a:pt x="8765" y="30166"/>
                      </a:cubicBezTo>
                      <a:cubicBezTo>
                        <a:pt x="7994" y="30195"/>
                        <a:pt x="7183" y="30329"/>
                        <a:pt x="6286" y="30587"/>
                      </a:cubicBezTo>
                      <a:cubicBezTo>
                        <a:pt x="5566" y="30791"/>
                        <a:pt x="4855" y="31049"/>
                        <a:pt x="4170" y="31300"/>
                      </a:cubicBezTo>
                      <a:lnTo>
                        <a:pt x="3934" y="31388"/>
                      </a:lnTo>
                      <a:cubicBezTo>
                        <a:pt x="3547" y="31524"/>
                        <a:pt x="3164" y="31660"/>
                        <a:pt x="2775" y="31778"/>
                      </a:cubicBezTo>
                      <a:cubicBezTo>
                        <a:pt x="2405" y="31883"/>
                        <a:pt x="2007" y="31986"/>
                        <a:pt x="1618" y="31987"/>
                      </a:cubicBezTo>
                      <a:lnTo>
                        <a:pt x="1614" y="31987"/>
                      </a:lnTo>
                      <a:cubicBezTo>
                        <a:pt x="1467" y="31987"/>
                        <a:pt x="1345" y="31973"/>
                        <a:pt x="1233" y="31939"/>
                      </a:cubicBezTo>
                      <a:cubicBezTo>
                        <a:pt x="1126" y="31912"/>
                        <a:pt x="1020" y="31855"/>
                        <a:pt x="926" y="31790"/>
                      </a:cubicBezTo>
                      <a:cubicBezTo>
                        <a:pt x="806" y="31650"/>
                        <a:pt x="734" y="31464"/>
                        <a:pt x="687" y="31323"/>
                      </a:cubicBezTo>
                      <a:cubicBezTo>
                        <a:pt x="631" y="31158"/>
                        <a:pt x="586" y="30978"/>
                        <a:pt x="545" y="30749"/>
                      </a:cubicBezTo>
                      <a:cubicBezTo>
                        <a:pt x="484" y="30403"/>
                        <a:pt x="442" y="30033"/>
                        <a:pt x="415" y="29543"/>
                      </a:cubicBezTo>
                      <a:cubicBezTo>
                        <a:pt x="366" y="28653"/>
                        <a:pt x="385" y="27764"/>
                        <a:pt x="405" y="27090"/>
                      </a:cubicBezTo>
                      <a:cubicBezTo>
                        <a:pt x="471" y="25183"/>
                        <a:pt x="605" y="23625"/>
                        <a:pt x="829" y="22196"/>
                      </a:cubicBezTo>
                      <a:cubicBezTo>
                        <a:pt x="966" y="21305"/>
                        <a:pt x="1129" y="20521"/>
                        <a:pt x="1319" y="19797"/>
                      </a:cubicBezTo>
                      <a:cubicBezTo>
                        <a:pt x="1510" y="19086"/>
                        <a:pt x="1750" y="18264"/>
                        <a:pt x="2162" y="17551"/>
                      </a:cubicBezTo>
                      <a:cubicBezTo>
                        <a:pt x="3022" y="16094"/>
                        <a:pt x="3547" y="14488"/>
                        <a:pt x="4052" y="12936"/>
                      </a:cubicBezTo>
                      <a:lnTo>
                        <a:pt x="4100" y="12792"/>
                      </a:lnTo>
                      <a:cubicBezTo>
                        <a:pt x="4336" y="12073"/>
                        <a:pt x="4581" y="11327"/>
                        <a:pt x="4855" y="10615"/>
                      </a:cubicBezTo>
                      <a:cubicBezTo>
                        <a:pt x="5201" y="9720"/>
                        <a:pt x="5541" y="9036"/>
                        <a:pt x="5916" y="8462"/>
                      </a:cubicBezTo>
                      <a:cubicBezTo>
                        <a:pt x="6871" y="7095"/>
                        <a:pt x="7864" y="5772"/>
                        <a:pt x="8869" y="4537"/>
                      </a:cubicBezTo>
                      <a:cubicBezTo>
                        <a:pt x="9465" y="3808"/>
                        <a:pt x="9977" y="3227"/>
                        <a:pt x="10484" y="2709"/>
                      </a:cubicBezTo>
                      <a:cubicBezTo>
                        <a:pt x="10956" y="2229"/>
                        <a:pt x="11590" y="1619"/>
                        <a:pt x="12303" y="1169"/>
                      </a:cubicBezTo>
                      <a:cubicBezTo>
                        <a:pt x="12680" y="935"/>
                        <a:pt x="13011" y="792"/>
                        <a:pt x="13314" y="734"/>
                      </a:cubicBezTo>
                      <a:cubicBezTo>
                        <a:pt x="13399" y="718"/>
                        <a:pt x="13484" y="709"/>
                        <a:pt x="13573" y="707"/>
                      </a:cubicBezTo>
                      <a:cubicBezTo>
                        <a:pt x="13578" y="707"/>
                        <a:pt x="13583" y="707"/>
                        <a:pt x="13585" y="707"/>
                      </a:cubicBezTo>
                      <a:lnTo>
                        <a:pt x="13588" y="707"/>
                      </a:lnTo>
                      <a:cubicBezTo>
                        <a:pt x="13593" y="708"/>
                        <a:pt x="13597" y="708"/>
                        <a:pt x="13598" y="708"/>
                      </a:cubicBezTo>
                      <a:cubicBezTo>
                        <a:pt x="13604" y="710"/>
                        <a:pt x="13617" y="716"/>
                        <a:pt x="13637" y="728"/>
                      </a:cubicBezTo>
                      <a:cubicBezTo>
                        <a:pt x="13717" y="786"/>
                        <a:pt x="14157" y="1210"/>
                        <a:pt x="14306" y="1665"/>
                      </a:cubicBezTo>
                      <a:cubicBezTo>
                        <a:pt x="14680" y="2821"/>
                        <a:pt x="14820" y="4047"/>
                        <a:pt x="14847" y="4248"/>
                      </a:cubicBezTo>
                      <a:cubicBezTo>
                        <a:pt x="15075" y="6125"/>
                        <a:pt x="15286" y="8567"/>
                        <a:pt x="15300" y="8761"/>
                      </a:cubicBezTo>
                      <a:cubicBezTo>
                        <a:pt x="15411" y="8744"/>
                        <a:pt x="15228" y="5203"/>
                        <a:pt x="15012" y="3315"/>
                      </a:cubicBezTo>
                      <a:lnTo>
                        <a:pt x="14861" y="2080"/>
                      </a:lnTo>
                      <a:cubicBezTo>
                        <a:pt x="14805" y="1690"/>
                        <a:pt x="14719" y="1234"/>
                        <a:pt x="14524" y="788"/>
                      </a:cubicBezTo>
                      <a:cubicBezTo>
                        <a:pt x="14426" y="582"/>
                        <a:pt x="14302" y="344"/>
                        <a:pt x="14050" y="154"/>
                      </a:cubicBezTo>
                      <a:cubicBezTo>
                        <a:pt x="13977" y="101"/>
                        <a:pt x="13896" y="60"/>
                        <a:pt x="13817" y="35"/>
                      </a:cubicBezTo>
                      <a:cubicBezTo>
                        <a:pt x="13765" y="20"/>
                        <a:pt x="13719" y="10"/>
                        <a:pt x="13664" y="4"/>
                      </a:cubicBezTo>
                      <a:cubicBezTo>
                        <a:pt x="13643" y="1"/>
                        <a:pt x="13630" y="1"/>
                        <a:pt x="13619" y="0"/>
                      </a:cubicBezTo>
                      <a:cubicBezTo>
                        <a:pt x="13617" y="0"/>
                        <a:pt x="13602" y="0"/>
                        <a:pt x="13597" y="0"/>
                      </a:cubicBezTo>
                      <a:lnTo>
                        <a:pt x="13547" y="1"/>
                      </a:lnTo>
                      <a:cubicBezTo>
                        <a:pt x="13429" y="4"/>
                        <a:pt x="13306" y="20"/>
                        <a:pt x="13180" y="43"/>
                      </a:cubicBezTo>
                      <a:cubicBezTo>
                        <a:pt x="12660" y="149"/>
                        <a:pt x="12221" y="397"/>
                        <a:pt x="11932" y="579"/>
                      </a:cubicBezTo>
                      <a:cubicBezTo>
                        <a:pt x="11163" y="1070"/>
                        <a:pt x="10523" y="1688"/>
                        <a:pt x="9995" y="2231"/>
                      </a:cubicBezTo>
                      <a:cubicBezTo>
                        <a:pt x="9476" y="2767"/>
                        <a:pt x="8953" y="3364"/>
                        <a:pt x="8346" y="4110"/>
                      </a:cubicBezTo>
                      <a:cubicBezTo>
                        <a:pt x="7857" y="4713"/>
                        <a:pt x="7364" y="5361"/>
                        <a:pt x="6836" y="6088"/>
                      </a:cubicBezTo>
                      <a:cubicBezTo>
                        <a:pt x="6405" y="6682"/>
                        <a:pt x="5896" y="7390"/>
                        <a:pt x="5404" y="8125"/>
                      </a:cubicBezTo>
                      <a:cubicBezTo>
                        <a:pt x="5008" y="8743"/>
                        <a:pt x="4661" y="9468"/>
                        <a:pt x="4312" y="10407"/>
                      </a:cubicBezTo>
                      <a:cubicBezTo>
                        <a:pt x="4039" y="11139"/>
                        <a:pt x="3805" y="11891"/>
                        <a:pt x="3578" y="12619"/>
                      </a:cubicBezTo>
                      <a:lnTo>
                        <a:pt x="3531" y="12768"/>
                      </a:lnTo>
                      <a:cubicBezTo>
                        <a:pt x="3054" y="14302"/>
                        <a:pt x="2559" y="15885"/>
                        <a:pt x="1745" y="17309"/>
                      </a:cubicBezTo>
                      <a:cubicBezTo>
                        <a:pt x="1313" y="18081"/>
                        <a:pt x="1074" y="18939"/>
                        <a:pt x="882" y="19683"/>
                      </a:cubicBezTo>
                      <a:cubicBezTo>
                        <a:pt x="699" y="20426"/>
                        <a:pt x="548" y="21227"/>
                        <a:pt x="416" y="22132"/>
                      </a:cubicBezTo>
                      <a:cubicBezTo>
                        <a:pt x="201" y="23580"/>
                        <a:pt x="72" y="25150"/>
                        <a:pt x="16" y="27077"/>
                      </a:cubicBezTo>
                      <a:cubicBezTo>
                        <a:pt x="-1" y="27759"/>
                        <a:pt x="-16" y="28660"/>
                        <a:pt x="37" y="29567"/>
                      </a:cubicBezTo>
                      <a:cubicBezTo>
                        <a:pt x="68" y="30068"/>
                        <a:pt x="113" y="30458"/>
                        <a:pt x="180" y="30816"/>
                      </a:cubicBezTo>
                      <a:cubicBezTo>
                        <a:pt x="227" y="31059"/>
                        <a:pt x="276" y="31258"/>
                        <a:pt x="338" y="31444"/>
                      </a:cubicBezTo>
                      <a:cubicBezTo>
                        <a:pt x="400" y="31622"/>
                        <a:pt x="496" y="31855"/>
                        <a:pt x="665" y="32047"/>
                      </a:cubicBezTo>
                      <a:cubicBezTo>
                        <a:pt x="672" y="32055"/>
                        <a:pt x="683" y="32061"/>
                        <a:pt x="695" y="32069"/>
                      </a:cubicBezTo>
                      <a:cubicBezTo>
                        <a:pt x="830" y="32174"/>
                        <a:pt x="978" y="32249"/>
                        <a:pt x="1137" y="32291"/>
                      </a:cubicBezTo>
                      <a:cubicBezTo>
                        <a:pt x="1279" y="32328"/>
                        <a:pt x="1434" y="32349"/>
                        <a:pt x="1615" y="32349"/>
                      </a:cubicBezTo>
                      <a:lnTo>
                        <a:pt x="1617" y="32349"/>
                      </a:lnTo>
                      <a:cubicBezTo>
                        <a:pt x="2054" y="32346"/>
                        <a:pt x="2482" y="32244"/>
                        <a:pt x="2880" y="32128"/>
                      </a:cubicBezTo>
                      <a:cubicBezTo>
                        <a:pt x="3279" y="32014"/>
                        <a:pt x="3667" y="31878"/>
                        <a:pt x="4062" y="31736"/>
                      </a:cubicBezTo>
                      <a:lnTo>
                        <a:pt x="4301" y="31654"/>
                      </a:lnTo>
                      <a:cubicBezTo>
                        <a:pt x="4983" y="31405"/>
                        <a:pt x="5686" y="31152"/>
                        <a:pt x="6392" y="30958"/>
                      </a:cubicBezTo>
                      <a:cubicBezTo>
                        <a:pt x="7260" y="30720"/>
                        <a:pt x="8039" y="30592"/>
                        <a:pt x="8781" y="30567"/>
                      </a:cubicBezTo>
                      <a:cubicBezTo>
                        <a:pt x="9155" y="30549"/>
                        <a:pt x="9518" y="30579"/>
                        <a:pt x="9904" y="30604"/>
                      </a:cubicBezTo>
                      <a:lnTo>
                        <a:pt x="9994" y="30612"/>
                      </a:lnTo>
                      <a:cubicBezTo>
                        <a:pt x="10457" y="30644"/>
                        <a:pt x="10851" y="30655"/>
                        <a:pt x="11247" y="30646"/>
                      </a:cubicBezTo>
                      <a:cubicBezTo>
                        <a:pt x="11723" y="30633"/>
                        <a:pt x="12133" y="30594"/>
                        <a:pt x="12510" y="30526"/>
                      </a:cubicBezTo>
                      <a:cubicBezTo>
                        <a:pt x="12992" y="30431"/>
                        <a:pt x="13394" y="30286"/>
                        <a:pt x="13736" y="30081"/>
                      </a:cubicBezTo>
                      <a:cubicBezTo>
                        <a:pt x="14117" y="29859"/>
                        <a:pt x="14446" y="29531"/>
                        <a:pt x="14681" y="29143"/>
                      </a:cubicBezTo>
                      <a:cubicBezTo>
                        <a:pt x="14886" y="28805"/>
                        <a:pt x="15048" y="28413"/>
                        <a:pt x="15175" y="27939"/>
                      </a:cubicBezTo>
                      <a:cubicBezTo>
                        <a:pt x="15356" y="27231"/>
                        <a:pt x="15443" y="26432"/>
                        <a:pt x="15443" y="25430"/>
                      </a:cubicBezTo>
                      <a:cubicBezTo>
                        <a:pt x="15444" y="25176"/>
                        <a:pt x="15431" y="24919"/>
                        <a:pt x="15420" y="24671"/>
                      </a:cubicBezTo>
                      <a:cubicBezTo>
                        <a:pt x="15412" y="24508"/>
                        <a:pt x="15407" y="24351"/>
                        <a:pt x="15403" y="24195"/>
                      </a:cubicBezTo>
                      <a:cubicBezTo>
                        <a:pt x="15400" y="23820"/>
                        <a:pt x="15437" y="23422"/>
                        <a:pt x="15511" y="23015"/>
                      </a:cubicBezTo>
                      <a:cubicBezTo>
                        <a:pt x="15600" y="22495"/>
                        <a:pt x="15742" y="22001"/>
                        <a:pt x="15889" y="21474"/>
                      </a:cubicBezTo>
                      <a:cubicBezTo>
                        <a:pt x="15965" y="21201"/>
                        <a:pt x="16043" y="20918"/>
                        <a:pt x="16114" y="20636"/>
                      </a:cubicBezTo>
                      <a:cubicBezTo>
                        <a:pt x="16362" y="19684"/>
                        <a:pt x="16428" y="18845"/>
                        <a:pt x="16318" y="18075"/>
                      </a:cubicBezTo>
                      <a:cubicBezTo>
                        <a:pt x="16104" y="16666"/>
                        <a:pt x="15676" y="12311"/>
                        <a:pt x="15660" y="1210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7" name="Google Shape;247;p15"/>
                <p:cNvSpPr/>
                <p:nvPr/>
              </p:nvSpPr>
              <p:spPr>
                <a:xfrm>
                  <a:off x="5669008" y="945402"/>
                  <a:ext cx="1577831" cy="2589791"/>
                </a:xfrm>
                <a:custGeom>
                  <a:rect b="b" l="l" r="r" t="t"/>
                  <a:pathLst>
                    <a:path extrusionOk="0" h="31048" w="18916">
                      <a:moveTo>
                        <a:pt x="18914" y="3"/>
                      </a:moveTo>
                      <a:lnTo>
                        <a:pt x="15524" y="0"/>
                      </a:lnTo>
                      <a:cubicBezTo>
                        <a:pt x="15519" y="4259"/>
                        <a:pt x="15462" y="5346"/>
                        <a:pt x="15347" y="6458"/>
                      </a:cubicBezTo>
                      <a:cubicBezTo>
                        <a:pt x="15123" y="8635"/>
                        <a:pt x="14194" y="11469"/>
                        <a:pt x="12938" y="12423"/>
                      </a:cubicBezTo>
                      <a:cubicBezTo>
                        <a:pt x="12804" y="12524"/>
                        <a:pt x="12151" y="12871"/>
                        <a:pt x="11983" y="12868"/>
                      </a:cubicBezTo>
                      <a:cubicBezTo>
                        <a:pt x="11899" y="12867"/>
                        <a:pt x="11819" y="12862"/>
                        <a:pt x="11730" y="12850"/>
                      </a:cubicBezTo>
                      <a:cubicBezTo>
                        <a:pt x="11637" y="12839"/>
                        <a:pt x="11564" y="12829"/>
                        <a:pt x="11492" y="12811"/>
                      </a:cubicBezTo>
                      <a:cubicBezTo>
                        <a:pt x="11202" y="12742"/>
                        <a:pt x="10957" y="12572"/>
                        <a:pt x="10792" y="12345"/>
                      </a:cubicBezTo>
                      <a:cubicBezTo>
                        <a:pt x="10669" y="12178"/>
                        <a:pt x="10590" y="11984"/>
                        <a:pt x="10553" y="11786"/>
                      </a:cubicBezTo>
                      <a:cubicBezTo>
                        <a:pt x="10562" y="11519"/>
                        <a:pt x="10641" y="11271"/>
                        <a:pt x="10781" y="11063"/>
                      </a:cubicBezTo>
                      <a:cubicBezTo>
                        <a:pt x="10854" y="10952"/>
                        <a:pt x="10940" y="10854"/>
                        <a:pt x="11032" y="10762"/>
                      </a:cubicBezTo>
                      <a:cubicBezTo>
                        <a:pt x="11210" y="10690"/>
                        <a:pt x="11390" y="10637"/>
                        <a:pt x="11564" y="10597"/>
                      </a:cubicBezTo>
                      <a:cubicBezTo>
                        <a:pt x="11564" y="10597"/>
                        <a:pt x="11724" y="10581"/>
                        <a:pt x="11796" y="10551"/>
                      </a:cubicBezTo>
                      <a:cubicBezTo>
                        <a:pt x="12147" y="10489"/>
                        <a:pt x="12466" y="10472"/>
                        <a:pt x="12728" y="10487"/>
                      </a:cubicBezTo>
                      <a:cubicBezTo>
                        <a:pt x="13027" y="10504"/>
                        <a:pt x="13257" y="10568"/>
                        <a:pt x="13396" y="10642"/>
                      </a:cubicBezTo>
                      <a:cubicBezTo>
                        <a:pt x="13537" y="10716"/>
                        <a:pt x="13588" y="10789"/>
                        <a:pt x="13589" y="10787"/>
                      </a:cubicBezTo>
                      <a:cubicBezTo>
                        <a:pt x="13587" y="10789"/>
                        <a:pt x="13549" y="10713"/>
                        <a:pt x="13417" y="10622"/>
                      </a:cubicBezTo>
                      <a:cubicBezTo>
                        <a:pt x="13285" y="10531"/>
                        <a:pt x="13059" y="10440"/>
                        <a:pt x="12755" y="10391"/>
                      </a:cubicBezTo>
                      <a:cubicBezTo>
                        <a:pt x="12600" y="10367"/>
                        <a:pt x="12424" y="10352"/>
                        <a:pt x="12233" y="10350"/>
                      </a:cubicBezTo>
                      <a:cubicBezTo>
                        <a:pt x="12406" y="10259"/>
                        <a:pt x="12568" y="10162"/>
                        <a:pt x="12708" y="10056"/>
                      </a:cubicBezTo>
                      <a:cubicBezTo>
                        <a:pt x="13012" y="9831"/>
                        <a:pt x="13221" y="9568"/>
                        <a:pt x="13331" y="9329"/>
                      </a:cubicBezTo>
                      <a:cubicBezTo>
                        <a:pt x="13445" y="9091"/>
                        <a:pt x="13476" y="8890"/>
                        <a:pt x="13492" y="8757"/>
                      </a:cubicBezTo>
                      <a:cubicBezTo>
                        <a:pt x="13508" y="8622"/>
                        <a:pt x="13508" y="8551"/>
                        <a:pt x="13508" y="8551"/>
                      </a:cubicBezTo>
                      <a:cubicBezTo>
                        <a:pt x="13508" y="8551"/>
                        <a:pt x="13497" y="8619"/>
                        <a:pt x="13464" y="8747"/>
                      </a:cubicBezTo>
                      <a:cubicBezTo>
                        <a:pt x="13431" y="8873"/>
                        <a:pt x="13378" y="9062"/>
                        <a:pt x="13249" y="9273"/>
                      </a:cubicBezTo>
                      <a:cubicBezTo>
                        <a:pt x="13121" y="9483"/>
                        <a:pt x="12909" y="9706"/>
                        <a:pt x="12607" y="9892"/>
                      </a:cubicBezTo>
                      <a:cubicBezTo>
                        <a:pt x="12308" y="10080"/>
                        <a:pt x="11927" y="10235"/>
                        <a:pt x="11490" y="10365"/>
                      </a:cubicBezTo>
                      <a:cubicBezTo>
                        <a:pt x="11690" y="10211"/>
                        <a:pt x="11885" y="10066"/>
                        <a:pt x="12057" y="9921"/>
                      </a:cubicBezTo>
                      <a:cubicBezTo>
                        <a:pt x="12253" y="9757"/>
                        <a:pt x="12418" y="9590"/>
                        <a:pt x="12546" y="9422"/>
                      </a:cubicBezTo>
                      <a:cubicBezTo>
                        <a:pt x="12805" y="9084"/>
                        <a:pt x="12885" y="8757"/>
                        <a:pt x="12911" y="8544"/>
                      </a:cubicBezTo>
                      <a:cubicBezTo>
                        <a:pt x="12937" y="8327"/>
                        <a:pt x="12923" y="8213"/>
                        <a:pt x="12926" y="8213"/>
                      </a:cubicBezTo>
                      <a:cubicBezTo>
                        <a:pt x="12923" y="8212"/>
                        <a:pt x="12927" y="8325"/>
                        <a:pt x="12884" y="8532"/>
                      </a:cubicBezTo>
                      <a:cubicBezTo>
                        <a:pt x="12842" y="8736"/>
                        <a:pt x="12743" y="9041"/>
                        <a:pt x="12481" y="9346"/>
                      </a:cubicBezTo>
                      <a:cubicBezTo>
                        <a:pt x="12350" y="9498"/>
                        <a:pt x="12182" y="9647"/>
                        <a:pt x="11983" y="9796"/>
                      </a:cubicBezTo>
                      <a:cubicBezTo>
                        <a:pt x="11785" y="9945"/>
                        <a:pt x="11556" y="10091"/>
                        <a:pt x="11311" y="10262"/>
                      </a:cubicBezTo>
                      <a:cubicBezTo>
                        <a:pt x="11193" y="10346"/>
                        <a:pt x="11069" y="10436"/>
                        <a:pt x="10948" y="10539"/>
                      </a:cubicBezTo>
                      <a:cubicBezTo>
                        <a:pt x="10942" y="10541"/>
                        <a:pt x="10937" y="10542"/>
                        <a:pt x="10931" y="10544"/>
                      </a:cubicBezTo>
                      <a:cubicBezTo>
                        <a:pt x="10906" y="10553"/>
                        <a:pt x="10881" y="10564"/>
                        <a:pt x="10856" y="10573"/>
                      </a:cubicBezTo>
                      <a:cubicBezTo>
                        <a:pt x="11087" y="10228"/>
                        <a:pt x="11367" y="9930"/>
                        <a:pt x="11559" y="9621"/>
                      </a:cubicBezTo>
                      <a:cubicBezTo>
                        <a:pt x="11682" y="9431"/>
                        <a:pt x="11776" y="9237"/>
                        <a:pt x="11820" y="9045"/>
                      </a:cubicBezTo>
                      <a:cubicBezTo>
                        <a:pt x="11865" y="8853"/>
                        <a:pt x="11851" y="8670"/>
                        <a:pt x="11806" y="8519"/>
                      </a:cubicBezTo>
                      <a:cubicBezTo>
                        <a:pt x="11717" y="8214"/>
                        <a:pt x="11527" y="8053"/>
                        <a:pt x="11450" y="7927"/>
                      </a:cubicBezTo>
                      <a:cubicBezTo>
                        <a:pt x="11404" y="7862"/>
                        <a:pt x="11351" y="7829"/>
                        <a:pt x="11317" y="7810"/>
                      </a:cubicBezTo>
                      <a:cubicBezTo>
                        <a:pt x="11283" y="7791"/>
                        <a:pt x="11264" y="7783"/>
                        <a:pt x="11264" y="7783"/>
                      </a:cubicBezTo>
                      <a:cubicBezTo>
                        <a:pt x="11259" y="7787"/>
                        <a:pt x="11346" y="7813"/>
                        <a:pt x="11421" y="7938"/>
                      </a:cubicBezTo>
                      <a:cubicBezTo>
                        <a:pt x="11447" y="8007"/>
                        <a:pt x="11510" y="8085"/>
                        <a:pt x="11560" y="8179"/>
                      </a:cubicBezTo>
                      <a:cubicBezTo>
                        <a:pt x="11612" y="8273"/>
                        <a:pt x="11665" y="8389"/>
                        <a:pt x="11691" y="8525"/>
                      </a:cubicBezTo>
                      <a:cubicBezTo>
                        <a:pt x="11717" y="8661"/>
                        <a:pt x="11712" y="8815"/>
                        <a:pt x="11659" y="8974"/>
                      </a:cubicBezTo>
                      <a:cubicBezTo>
                        <a:pt x="11608" y="9132"/>
                        <a:pt x="11511" y="9293"/>
                        <a:pt x="11382" y="9455"/>
                      </a:cubicBezTo>
                      <a:cubicBezTo>
                        <a:pt x="11254" y="9617"/>
                        <a:pt x="11095" y="9780"/>
                        <a:pt x="10921" y="9958"/>
                      </a:cubicBezTo>
                      <a:cubicBezTo>
                        <a:pt x="10754" y="10131"/>
                        <a:pt x="10564" y="10323"/>
                        <a:pt x="10397" y="10559"/>
                      </a:cubicBezTo>
                      <a:cubicBezTo>
                        <a:pt x="10397" y="10552"/>
                        <a:pt x="10396" y="10544"/>
                        <a:pt x="10396" y="10537"/>
                      </a:cubicBezTo>
                      <a:cubicBezTo>
                        <a:pt x="10392" y="10371"/>
                        <a:pt x="10417" y="10188"/>
                        <a:pt x="10447" y="10012"/>
                      </a:cubicBezTo>
                      <a:cubicBezTo>
                        <a:pt x="10508" y="9654"/>
                        <a:pt x="10600" y="9315"/>
                        <a:pt x="10646" y="8964"/>
                      </a:cubicBezTo>
                      <a:cubicBezTo>
                        <a:pt x="10657" y="8879"/>
                        <a:pt x="10662" y="8773"/>
                        <a:pt x="10657" y="8693"/>
                      </a:cubicBezTo>
                      <a:cubicBezTo>
                        <a:pt x="10655" y="8625"/>
                        <a:pt x="10648" y="8559"/>
                        <a:pt x="10641" y="8494"/>
                      </a:cubicBezTo>
                      <a:cubicBezTo>
                        <a:pt x="10641" y="8494"/>
                        <a:pt x="10814" y="7747"/>
                        <a:pt x="10893" y="7615"/>
                      </a:cubicBezTo>
                      <a:cubicBezTo>
                        <a:pt x="11079" y="7306"/>
                        <a:pt x="11315" y="7082"/>
                        <a:pt x="11547" y="6972"/>
                      </a:cubicBezTo>
                      <a:cubicBezTo>
                        <a:pt x="11779" y="6859"/>
                        <a:pt x="11999" y="6882"/>
                        <a:pt x="12127" y="6932"/>
                      </a:cubicBezTo>
                      <a:cubicBezTo>
                        <a:pt x="12259" y="6980"/>
                        <a:pt x="12318" y="7032"/>
                        <a:pt x="12319" y="7030"/>
                      </a:cubicBezTo>
                      <a:cubicBezTo>
                        <a:pt x="12317" y="7032"/>
                        <a:pt x="12270" y="6975"/>
                        <a:pt x="12143" y="6909"/>
                      </a:cubicBezTo>
                      <a:cubicBezTo>
                        <a:pt x="12021" y="6842"/>
                        <a:pt x="11790" y="6784"/>
                        <a:pt x="11521" y="6877"/>
                      </a:cubicBezTo>
                      <a:cubicBezTo>
                        <a:pt x="11254" y="6967"/>
                        <a:pt x="10972" y="7182"/>
                        <a:pt x="10737" y="7499"/>
                      </a:cubicBezTo>
                      <a:cubicBezTo>
                        <a:pt x="10733" y="7506"/>
                        <a:pt x="10728" y="7512"/>
                        <a:pt x="10723" y="7520"/>
                      </a:cubicBezTo>
                      <a:cubicBezTo>
                        <a:pt x="10730" y="7381"/>
                        <a:pt x="10733" y="7244"/>
                        <a:pt x="10730" y="7115"/>
                      </a:cubicBezTo>
                      <a:cubicBezTo>
                        <a:pt x="10720" y="6699"/>
                        <a:pt x="10629" y="6314"/>
                        <a:pt x="10415" y="6081"/>
                      </a:cubicBezTo>
                      <a:cubicBezTo>
                        <a:pt x="10310" y="5964"/>
                        <a:pt x="10188" y="5893"/>
                        <a:pt x="10079" y="5850"/>
                      </a:cubicBezTo>
                      <a:cubicBezTo>
                        <a:pt x="9970" y="5806"/>
                        <a:pt x="9871" y="5790"/>
                        <a:pt x="9793" y="5779"/>
                      </a:cubicBezTo>
                      <a:cubicBezTo>
                        <a:pt x="9635" y="5761"/>
                        <a:pt x="9552" y="5770"/>
                        <a:pt x="9553" y="5768"/>
                      </a:cubicBezTo>
                      <a:cubicBezTo>
                        <a:pt x="9551" y="5770"/>
                        <a:pt x="9633" y="5772"/>
                        <a:pt x="9781" y="5806"/>
                      </a:cubicBezTo>
                      <a:cubicBezTo>
                        <a:pt x="9926" y="5841"/>
                        <a:pt x="10157" y="5912"/>
                        <a:pt x="10326" y="6132"/>
                      </a:cubicBezTo>
                      <a:cubicBezTo>
                        <a:pt x="10498" y="6350"/>
                        <a:pt x="10556" y="6698"/>
                        <a:pt x="10535" y="7097"/>
                      </a:cubicBezTo>
                      <a:cubicBezTo>
                        <a:pt x="10525" y="7297"/>
                        <a:pt x="10498" y="7513"/>
                        <a:pt x="10467" y="7744"/>
                      </a:cubicBezTo>
                      <a:cubicBezTo>
                        <a:pt x="10463" y="7771"/>
                        <a:pt x="10459" y="7799"/>
                        <a:pt x="10455" y="7826"/>
                      </a:cubicBezTo>
                      <a:cubicBezTo>
                        <a:pt x="10348" y="7606"/>
                        <a:pt x="10202" y="7423"/>
                        <a:pt x="10038" y="7294"/>
                      </a:cubicBezTo>
                      <a:cubicBezTo>
                        <a:pt x="9840" y="7134"/>
                        <a:pt x="9631" y="7045"/>
                        <a:pt x="9450" y="6991"/>
                      </a:cubicBezTo>
                      <a:cubicBezTo>
                        <a:pt x="9268" y="6936"/>
                        <a:pt x="9108" y="6916"/>
                        <a:pt x="8981" y="6903"/>
                      </a:cubicBezTo>
                      <a:cubicBezTo>
                        <a:pt x="8726" y="6882"/>
                        <a:pt x="8593" y="6898"/>
                        <a:pt x="8593" y="6895"/>
                      </a:cubicBezTo>
                      <a:cubicBezTo>
                        <a:pt x="8593" y="6897"/>
                        <a:pt x="8723" y="6904"/>
                        <a:pt x="8964" y="6957"/>
                      </a:cubicBezTo>
                      <a:cubicBezTo>
                        <a:pt x="9197" y="7014"/>
                        <a:pt x="9569" y="7114"/>
                        <a:pt x="9886" y="7424"/>
                      </a:cubicBezTo>
                      <a:cubicBezTo>
                        <a:pt x="10042" y="7578"/>
                        <a:pt x="10171" y="7786"/>
                        <a:pt x="10236" y="8038"/>
                      </a:cubicBezTo>
                      <a:cubicBezTo>
                        <a:pt x="10269" y="8164"/>
                        <a:pt x="10289" y="8300"/>
                        <a:pt x="10295" y="8443"/>
                      </a:cubicBezTo>
                      <a:lnTo>
                        <a:pt x="10295" y="8486"/>
                      </a:lnTo>
                      <a:cubicBezTo>
                        <a:pt x="10188" y="8300"/>
                        <a:pt x="10029" y="8149"/>
                        <a:pt x="9856" y="8061"/>
                      </a:cubicBezTo>
                      <a:cubicBezTo>
                        <a:pt x="9628" y="7942"/>
                        <a:pt x="9397" y="7904"/>
                        <a:pt x="9193" y="7881"/>
                      </a:cubicBezTo>
                      <a:cubicBezTo>
                        <a:pt x="8986" y="7862"/>
                        <a:pt x="8799" y="7861"/>
                        <a:pt x="8633" y="7859"/>
                      </a:cubicBezTo>
                      <a:cubicBezTo>
                        <a:pt x="8301" y="7859"/>
                        <a:pt x="8040" y="7853"/>
                        <a:pt x="7884" y="7780"/>
                      </a:cubicBezTo>
                      <a:cubicBezTo>
                        <a:pt x="7723" y="7708"/>
                        <a:pt x="7705" y="7595"/>
                        <a:pt x="7703" y="7601"/>
                      </a:cubicBezTo>
                      <a:cubicBezTo>
                        <a:pt x="7707" y="7594"/>
                        <a:pt x="7707" y="7707"/>
                        <a:pt x="7864" y="7802"/>
                      </a:cubicBezTo>
                      <a:cubicBezTo>
                        <a:pt x="8019" y="7895"/>
                        <a:pt x="8284" y="7928"/>
                        <a:pt x="8613" y="7957"/>
                      </a:cubicBezTo>
                      <a:cubicBezTo>
                        <a:pt x="8776" y="7972"/>
                        <a:pt x="8960" y="7987"/>
                        <a:pt x="9154" y="8021"/>
                      </a:cubicBezTo>
                      <a:cubicBezTo>
                        <a:pt x="9348" y="8054"/>
                        <a:pt x="9557" y="8107"/>
                        <a:pt x="9742" y="8218"/>
                      </a:cubicBezTo>
                      <a:cubicBezTo>
                        <a:pt x="9886" y="8301"/>
                        <a:pt x="10005" y="8427"/>
                        <a:pt x="10083" y="8584"/>
                      </a:cubicBezTo>
                      <a:cubicBezTo>
                        <a:pt x="10067" y="8580"/>
                        <a:pt x="10052" y="8574"/>
                        <a:pt x="10036" y="8571"/>
                      </a:cubicBezTo>
                      <a:cubicBezTo>
                        <a:pt x="9796" y="8514"/>
                        <a:pt x="9581" y="8526"/>
                        <a:pt x="9384" y="8539"/>
                      </a:cubicBezTo>
                      <a:cubicBezTo>
                        <a:pt x="8990" y="8571"/>
                        <a:pt x="8662" y="8633"/>
                        <a:pt x="8392" y="8668"/>
                      </a:cubicBezTo>
                      <a:cubicBezTo>
                        <a:pt x="8122" y="8705"/>
                        <a:pt x="7910" y="8720"/>
                        <a:pt x="7768" y="8705"/>
                      </a:cubicBezTo>
                      <a:cubicBezTo>
                        <a:pt x="7625" y="8692"/>
                        <a:pt x="7557" y="8651"/>
                        <a:pt x="7557" y="8652"/>
                      </a:cubicBezTo>
                      <a:cubicBezTo>
                        <a:pt x="7557" y="8651"/>
                        <a:pt x="7616" y="8700"/>
                        <a:pt x="7759" y="8731"/>
                      </a:cubicBezTo>
                      <a:cubicBezTo>
                        <a:pt x="7899" y="8763"/>
                        <a:pt x="8114" y="8775"/>
                        <a:pt x="8387" y="8767"/>
                      </a:cubicBezTo>
                      <a:cubicBezTo>
                        <a:pt x="8660" y="8761"/>
                        <a:pt x="8995" y="8731"/>
                        <a:pt x="9376" y="8730"/>
                      </a:cubicBezTo>
                      <a:cubicBezTo>
                        <a:pt x="9565" y="8732"/>
                        <a:pt x="9773" y="8740"/>
                        <a:pt x="9959" y="8798"/>
                      </a:cubicBezTo>
                      <a:cubicBezTo>
                        <a:pt x="10053" y="8827"/>
                        <a:pt x="10136" y="8871"/>
                        <a:pt x="10185" y="8933"/>
                      </a:cubicBezTo>
                      <a:cubicBezTo>
                        <a:pt x="10187" y="8934"/>
                        <a:pt x="10187" y="8935"/>
                        <a:pt x="10187" y="8936"/>
                      </a:cubicBezTo>
                      <a:cubicBezTo>
                        <a:pt x="10195" y="8993"/>
                        <a:pt x="10202" y="9049"/>
                        <a:pt x="10205" y="9108"/>
                      </a:cubicBezTo>
                      <a:cubicBezTo>
                        <a:pt x="10136" y="9348"/>
                        <a:pt x="10046" y="9610"/>
                        <a:pt x="9971" y="9893"/>
                      </a:cubicBezTo>
                      <a:cubicBezTo>
                        <a:pt x="9922" y="10083"/>
                        <a:pt x="9875" y="10283"/>
                        <a:pt x="9858" y="10514"/>
                      </a:cubicBezTo>
                      <a:cubicBezTo>
                        <a:pt x="9852" y="10630"/>
                        <a:pt x="9852" y="10754"/>
                        <a:pt x="9887" y="10896"/>
                      </a:cubicBezTo>
                      <a:cubicBezTo>
                        <a:pt x="9914" y="11005"/>
                        <a:pt x="9976" y="11135"/>
                        <a:pt x="10082" y="11238"/>
                      </a:cubicBezTo>
                      <a:cubicBezTo>
                        <a:pt x="10022" y="11492"/>
                        <a:pt x="10011" y="11770"/>
                        <a:pt x="10067" y="12049"/>
                      </a:cubicBezTo>
                      <a:cubicBezTo>
                        <a:pt x="10041" y="12033"/>
                        <a:pt x="10017" y="12016"/>
                        <a:pt x="9991" y="11998"/>
                      </a:cubicBezTo>
                      <a:cubicBezTo>
                        <a:pt x="9763" y="11837"/>
                        <a:pt x="9511" y="11624"/>
                        <a:pt x="9172" y="11523"/>
                      </a:cubicBezTo>
                      <a:cubicBezTo>
                        <a:pt x="9089" y="11499"/>
                        <a:pt x="8998" y="11484"/>
                        <a:pt x="8920" y="11476"/>
                      </a:cubicBezTo>
                      <a:lnTo>
                        <a:pt x="8713" y="11457"/>
                      </a:lnTo>
                      <a:cubicBezTo>
                        <a:pt x="8689" y="11455"/>
                        <a:pt x="8667" y="11454"/>
                        <a:pt x="8644" y="11452"/>
                      </a:cubicBezTo>
                      <a:cubicBezTo>
                        <a:pt x="8604" y="11433"/>
                        <a:pt x="8565" y="11414"/>
                        <a:pt x="8529" y="11395"/>
                      </a:cubicBezTo>
                      <a:cubicBezTo>
                        <a:pt x="8428" y="11306"/>
                        <a:pt x="8325" y="11225"/>
                        <a:pt x="8218" y="11156"/>
                      </a:cubicBezTo>
                      <a:cubicBezTo>
                        <a:pt x="8110" y="11024"/>
                        <a:pt x="8034" y="10859"/>
                        <a:pt x="7968" y="10697"/>
                      </a:cubicBezTo>
                      <a:cubicBezTo>
                        <a:pt x="7947" y="10518"/>
                        <a:pt x="7941" y="10348"/>
                        <a:pt x="7957" y="10195"/>
                      </a:cubicBezTo>
                      <a:cubicBezTo>
                        <a:pt x="7982" y="9925"/>
                        <a:pt x="8082" y="9704"/>
                        <a:pt x="8234" y="9588"/>
                      </a:cubicBezTo>
                      <a:cubicBezTo>
                        <a:pt x="8386" y="9469"/>
                        <a:pt x="8553" y="9448"/>
                        <a:pt x="8659" y="9439"/>
                      </a:cubicBezTo>
                      <a:cubicBezTo>
                        <a:pt x="8766" y="9431"/>
                        <a:pt x="8825" y="9438"/>
                        <a:pt x="8824" y="9437"/>
                      </a:cubicBezTo>
                      <a:cubicBezTo>
                        <a:pt x="8824" y="9438"/>
                        <a:pt x="8770" y="9421"/>
                        <a:pt x="8663" y="9411"/>
                      </a:cubicBezTo>
                      <a:cubicBezTo>
                        <a:pt x="8556" y="9403"/>
                        <a:pt x="8382" y="9394"/>
                        <a:pt x="8185" y="9501"/>
                      </a:cubicBezTo>
                      <a:cubicBezTo>
                        <a:pt x="7987" y="9607"/>
                        <a:pt x="7828" y="9856"/>
                        <a:pt x="7765" y="10153"/>
                      </a:cubicBezTo>
                      <a:cubicBezTo>
                        <a:pt x="7761" y="10171"/>
                        <a:pt x="7760" y="10192"/>
                        <a:pt x="7756" y="10211"/>
                      </a:cubicBezTo>
                      <a:cubicBezTo>
                        <a:pt x="7610" y="9932"/>
                        <a:pt x="7432" y="9704"/>
                        <a:pt x="7235" y="9550"/>
                      </a:cubicBezTo>
                      <a:cubicBezTo>
                        <a:pt x="7093" y="9439"/>
                        <a:pt x="6934" y="9374"/>
                        <a:pt x="6791" y="9367"/>
                      </a:cubicBezTo>
                      <a:cubicBezTo>
                        <a:pt x="6649" y="9359"/>
                        <a:pt x="6534" y="9401"/>
                        <a:pt x="6451" y="9443"/>
                      </a:cubicBezTo>
                      <a:cubicBezTo>
                        <a:pt x="6308" y="9521"/>
                        <a:pt x="6243" y="9590"/>
                        <a:pt x="6228" y="9604"/>
                      </a:cubicBezTo>
                      <a:cubicBezTo>
                        <a:pt x="6238" y="9598"/>
                        <a:pt x="6305" y="9536"/>
                        <a:pt x="6457" y="9471"/>
                      </a:cubicBezTo>
                      <a:cubicBezTo>
                        <a:pt x="6539" y="9438"/>
                        <a:pt x="6649" y="9409"/>
                        <a:pt x="6774" y="9425"/>
                      </a:cubicBezTo>
                      <a:cubicBezTo>
                        <a:pt x="6900" y="9440"/>
                        <a:pt x="7035" y="9505"/>
                        <a:pt x="7158" y="9614"/>
                      </a:cubicBezTo>
                      <a:cubicBezTo>
                        <a:pt x="7388" y="9822"/>
                        <a:pt x="7584" y="10159"/>
                        <a:pt x="7716" y="10578"/>
                      </a:cubicBezTo>
                      <a:cubicBezTo>
                        <a:pt x="7790" y="10816"/>
                        <a:pt x="7790" y="10816"/>
                        <a:pt x="7843" y="10985"/>
                      </a:cubicBezTo>
                      <a:cubicBezTo>
                        <a:pt x="7593" y="10887"/>
                        <a:pt x="7223" y="10742"/>
                        <a:pt x="6988" y="10712"/>
                      </a:cubicBezTo>
                      <a:cubicBezTo>
                        <a:pt x="6448" y="10642"/>
                        <a:pt x="5976" y="10719"/>
                        <a:pt x="5619" y="10841"/>
                      </a:cubicBezTo>
                      <a:cubicBezTo>
                        <a:pt x="5260" y="10962"/>
                        <a:pt x="5014" y="11127"/>
                        <a:pt x="4862" y="11250"/>
                      </a:cubicBezTo>
                      <a:cubicBezTo>
                        <a:pt x="4710" y="11373"/>
                        <a:pt x="4643" y="11453"/>
                        <a:pt x="4642" y="11451"/>
                      </a:cubicBezTo>
                      <a:cubicBezTo>
                        <a:pt x="4643" y="11453"/>
                        <a:pt x="4715" y="11383"/>
                        <a:pt x="4873" y="11276"/>
                      </a:cubicBezTo>
                      <a:cubicBezTo>
                        <a:pt x="5030" y="11171"/>
                        <a:pt x="5280" y="11032"/>
                        <a:pt x="5632" y="10940"/>
                      </a:cubicBezTo>
                      <a:cubicBezTo>
                        <a:pt x="5980" y="10848"/>
                        <a:pt x="6433" y="10803"/>
                        <a:pt x="6937" y="10897"/>
                      </a:cubicBezTo>
                      <a:cubicBezTo>
                        <a:pt x="7329" y="10969"/>
                        <a:pt x="7759" y="11132"/>
                        <a:pt x="8131" y="11422"/>
                      </a:cubicBezTo>
                      <a:cubicBezTo>
                        <a:pt x="7917" y="11414"/>
                        <a:pt x="7705" y="11416"/>
                        <a:pt x="7497" y="11435"/>
                      </a:cubicBezTo>
                      <a:cubicBezTo>
                        <a:pt x="7365" y="11447"/>
                        <a:pt x="7237" y="11464"/>
                        <a:pt x="7108" y="11493"/>
                      </a:cubicBezTo>
                      <a:cubicBezTo>
                        <a:pt x="6976" y="11522"/>
                        <a:pt x="6856" y="11565"/>
                        <a:pt x="6744" y="11610"/>
                      </a:cubicBezTo>
                      <a:cubicBezTo>
                        <a:pt x="6516" y="11702"/>
                        <a:pt x="6305" y="11824"/>
                        <a:pt x="6130" y="11970"/>
                      </a:cubicBezTo>
                      <a:cubicBezTo>
                        <a:pt x="5780" y="12266"/>
                        <a:pt x="5575" y="12608"/>
                        <a:pt x="5378" y="12890"/>
                      </a:cubicBezTo>
                      <a:cubicBezTo>
                        <a:pt x="5178" y="13180"/>
                        <a:pt x="5028" y="13446"/>
                        <a:pt x="4870" y="13658"/>
                      </a:cubicBezTo>
                      <a:cubicBezTo>
                        <a:pt x="4715" y="13871"/>
                        <a:pt x="4558" y="14033"/>
                        <a:pt x="4408" y="14135"/>
                      </a:cubicBezTo>
                      <a:cubicBezTo>
                        <a:pt x="4259" y="14239"/>
                        <a:pt x="4124" y="14284"/>
                        <a:pt x="4032" y="14305"/>
                      </a:cubicBezTo>
                      <a:cubicBezTo>
                        <a:pt x="3939" y="14325"/>
                        <a:pt x="3889" y="14327"/>
                        <a:pt x="3889" y="14328"/>
                      </a:cubicBezTo>
                      <a:cubicBezTo>
                        <a:pt x="3889" y="14327"/>
                        <a:pt x="3936" y="14330"/>
                        <a:pt x="4031" y="14321"/>
                      </a:cubicBezTo>
                      <a:cubicBezTo>
                        <a:pt x="4123" y="14309"/>
                        <a:pt x="4264" y="14279"/>
                        <a:pt x="4428" y="14189"/>
                      </a:cubicBezTo>
                      <a:cubicBezTo>
                        <a:pt x="4592" y="14100"/>
                        <a:pt x="4771" y="13951"/>
                        <a:pt x="4950" y="13749"/>
                      </a:cubicBezTo>
                      <a:cubicBezTo>
                        <a:pt x="5131" y="13550"/>
                        <a:pt x="5306" y="13295"/>
                        <a:pt x="5521" y="13033"/>
                      </a:cubicBezTo>
                      <a:cubicBezTo>
                        <a:pt x="5566" y="12978"/>
                        <a:pt x="5611" y="12921"/>
                        <a:pt x="5658" y="12863"/>
                      </a:cubicBezTo>
                      <a:cubicBezTo>
                        <a:pt x="5651" y="12902"/>
                        <a:pt x="5645" y="12941"/>
                        <a:pt x="5639" y="12979"/>
                      </a:cubicBezTo>
                      <a:cubicBezTo>
                        <a:pt x="5592" y="13313"/>
                        <a:pt x="5590" y="13597"/>
                        <a:pt x="5578" y="13829"/>
                      </a:cubicBezTo>
                      <a:cubicBezTo>
                        <a:pt x="5570" y="14061"/>
                        <a:pt x="5558" y="14240"/>
                        <a:pt x="5539" y="14361"/>
                      </a:cubicBezTo>
                      <a:cubicBezTo>
                        <a:pt x="5522" y="14483"/>
                        <a:pt x="5502" y="14545"/>
                        <a:pt x="5503" y="14545"/>
                      </a:cubicBezTo>
                      <a:cubicBezTo>
                        <a:pt x="5502" y="14544"/>
                        <a:pt x="5531" y="14488"/>
                        <a:pt x="5566" y="14372"/>
                      </a:cubicBezTo>
                      <a:cubicBezTo>
                        <a:pt x="5602" y="14255"/>
                        <a:pt x="5640" y="14079"/>
                        <a:pt x="5677" y="13851"/>
                      </a:cubicBezTo>
                      <a:cubicBezTo>
                        <a:pt x="5718" y="13623"/>
                        <a:pt x="5753" y="13341"/>
                        <a:pt x="5828" y="13027"/>
                      </a:cubicBezTo>
                      <a:cubicBezTo>
                        <a:pt x="5867" y="12872"/>
                        <a:pt x="5916" y="12706"/>
                        <a:pt x="6000" y="12560"/>
                      </a:cubicBezTo>
                      <a:cubicBezTo>
                        <a:pt x="6084" y="12412"/>
                        <a:pt x="6351" y="12171"/>
                        <a:pt x="6351" y="12171"/>
                      </a:cubicBezTo>
                      <a:cubicBezTo>
                        <a:pt x="6493" y="12075"/>
                        <a:pt x="6652" y="11995"/>
                        <a:pt x="6829" y="11935"/>
                      </a:cubicBezTo>
                      <a:cubicBezTo>
                        <a:pt x="6932" y="11902"/>
                        <a:pt x="7041" y="11866"/>
                        <a:pt x="7144" y="11851"/>
                      </a:cubicBezTo>
                      <a:cubicBezTo>
                        <a:pt x="7251" y="11833"/>
                        <a:pt x="7367" y="11822"/>
                        <a:pt x="7484" y="11818"/>
                      </a:cubicBezTo>
                      <a:cubicBezTo>
                        <a:pt x="7622" y="11814"/>
                        <a:pt x="7765" y="11819"/>
                        <a:pt x="7913" y="11828"/>
                      </a:cubicBezTo>
                      <a:cubicBezTo>
                        <a:pt x="7789" y="11942"/>
                        <a:pt x="7687" y="12062"/>
                        <a:pt x="7598" y="12179"/>
                      </a:cubicBezTo>
                      <a:cubicBezTo>
                        <a:pt x="7333" y="12532"/>
                        <a:pt x="7161" y="12864"/>
                        <a:pt x="7026" y="13135"/>
                      </a:cubicBezTo>
                      <a:cubicBezTo>
                        <a:pt x="6760" y="13684"/>
                        <a:pt x="6660" y="14006"/>
                        <a:pt x="6659" y="14005"/>
                      </a:cubicBezTo>
                      <a:cubicBezTo>
                        <a:pt x="6660" y="14007"/>
                        <a:pt x="6796" y="13707"/>
                        <a:pt x="7106" y="13195"/>
                      </a:cubicBezTo>
                      <a:cubicBezTo>
                        <a:pt x="7263" y="12941"/>
                        <a:pt x="7462" y="12630"/>
                        <a:pt x="7739" y="12311"/>
                      </a:cubicBezTo>
                      <a:cubicBezTo>
                        <a:pt x="7879" y="12154"/>
                        <a:pt x="8040" y="11992"/>
                        <a:pt x="8233" y="11877"/>
                      </a:cubicBezTo>
                      <a:cubicBezTo>
                        <a:pt x="8244" y="11871"/>
                        <a:pt x="8255" y="11866"/>
                        <a:pt x="8267" y="11859"/>
                      </a:cubicBezTo>
                      <a:cubicBezTo>
                        <a:pt x="8385" y="11873"/>
                        <a:pt x="8506" y="11888"/>
                        <a:pt x="8628" y="11906"/>
                      </a:cubicBezTo>
                      <a:lnTo>
                        <a:pt x="8833" y="11936"/>
                      </a:lnTo>
                      <a:cubicBezTo>
                        <a:pt x="8907" y="11947"/>
                        <a:pt x="8946" y="11955"/>
                        <a:pt x="9001" y="11973"/>
                      </a:cubicBezTo>
                      <a:cubicBezTo>
                        <a:pt x="9209" y="12039"/>
                        <a:pt x="9408" y="12210"/>
                        <a:pt x="9649" y="12405"/>
                      </a:cubicBezTo>
                      <a:cubicBezTo>
                        <a:pt x="9771" y="12501"/>
                        <a:pt x="9909" y="12606"/>
                        <a:pt x="10084" y="12689"/>
                      </a:cubicBezTo>
                      <a:cubicBezTo>
                        <a:pt x="10173" y="12732"/>
                        <a:pt x="10274" y="12764"/>
                        <a:pt x="10380" y="12783"/>
                      </a:cubicBezTo>
                      <a:cubicBezTo>
                        <a:pt x="10453" y="12884"/>
                        <a:pt x="10538" y="12979"/>
                        <a:pt x="10633" y="13066"/>
                      </a:cubicBezTo>
                      <a:cubicBezTo>
                        <a:pt x="10481" y="13100"/>
                        <a:pt x="10337" y="13148"/>
                        <a:pt x="10203" y="13211"/>
                      </a:cubicBezTo>
                      <a:cubicBezTo>
                        <a:pt x="10019" y="13300"/>
                        <a:pt x="9859" y="13400"/>
                        <a:pt x="9709" y="13512"/>
                      </a:cubicBezTo>
                      <a:cubicBezTo>
                        <a:pt x="9563" y="13625"/>
                        <a:pt x="9436" y="13746"/>
                        <a:pt x="9318" y="13864"/>
                      </a:cubicBezTo>
                      <a:cubicBezTo>
                        <a:pt x="9085" y="14102"/>
                        <a:pt x="8889" y="14330"/>
                        <a:pt x="8704" y="14525"/>
                      </a:cubicBezTo>
                      <a:cubicBezTo>
                        <a:pt x="8339" y="14922"/>
                        <a:pt x="8003" y="15181"/>
                        <a:pt x="7734" y="15291"/>
                      </a:cubicBezTo>
                      <a:cubicBezTo>
                        <a:pt x="7470" y="15403"/>
                        <a:pt x="7309" y="15397"/>
                        <a:pt x="7310" y="15402"/>
                      </a:cubicBezTo>
                      <a:cubicBezTo>
                        <a:pt x="7310" y="15397"/>
                        <a:pt x="7465" y="15414"/>
                        <a:pt x="7736" y="15320"/>
                      </a:cubicBezTo>
                      <a:cubicBezTo>
                        <a:pt x="8010" y="15230"/>
                        <a:pt x="8370" y="14990"/>
                        <a:pt x="8758" y="14613"/>
                      </a:cubicBezTo>
                      <a:cubicBezTo>
                        <a:pt x="8954" y="14427"/>
                        <a:pt x="9162" y="14210"/>
                        <a:pt x="9400" y="13987"/>
                      </a:cubicBezTo>
                      <a:cubicBezTo>
                        <a:pt x="9520" y="13877"/>
                        <a:pt x="9648" y="13765"/>
                        <a:pt x="9788" y="13663"/>
                      </a:cubicBezTo>
                      <a:cubicBezTo>
                        <a:pt x="9928" y="13564"/>
                        <a:pt x="10089" y="13472"/>
                        <a:pt x="10257" y="13397"/>
                      </a:cubicBezTo>
                      <a:cubicBezTo>
                        <a:pt x="10443" y="13316"/>
                        <a:pt x="10651" y="13266"/>
                        <a:pt x="10868" y="13246"/>
                      </a:cubicBezTo>
                      <a:cubicBezTo>
                        <a:pt x="10975" y="13315"/>
                        <a:pt x="11092" y="13376"/>
                        <a:pt x="11215" y="13423"/>
                      </a:cubicBezTo>
                      <a:cubicBezTo>
                        <a:pt x="11319" y="13464"/>
                        <a:pt x="11438" y="13497"/>
                        <a:pt x="11541" y="13518"/>
                      </a:cubicBezTo>
                      <a:cubicBezTo>
                        <a:pt x="11641" y="13540"/>
                        <a:pt x="11749" y="13563"/>
                        <a:pt x="11860" y="13576"/>
                      </a:cubicBezTo>
                      <a:cubicBezTo>
                        <a:pt x="12067" y="13602"/>
                        <a:pt x="12284" y="13606"/>
                        <a:pt x="12501" y="13585"/>
                      </a:cubicBezTo>
                      <a:cubicBezTo>
                        <a:pt x="11906" y="14112"/>
                        <a:pt x="11280" y="14578"/>
                        <a:pt x="10630" y="15029"/>
                      </a:cubicBezTo>
                      <a:cubicBezTo>
                        <a:pt x="10330" y="15242"/>
                        <a:pt x="10026" y="15455"/>
                        <a:pt x="9728" y="15681"/>
                      </a:cubicBezTo>
                      <a:cubicBezTo>
                        <a:pt x="9585" y="15775"/>
                        <a:pt x="9444" y="15871"/>
                        <a:pt x="9305" y="15968"/>
                      </a:cubicBezTo>
                      <a:cubicBezTo>
                        <a:pt x="9180" y="16055"/>
                        <a:pt x="9057" y="16143"/>
                        <a:pt x="8936" y="16232"/>
                      </a:cubicBezTo>
                      <a:cubicBezTo>
                        <a:pt x="8936" y="16232"/>
                        <a:pt x="8429" y="16619"/>
                        <a:pt x="8291" y="16731"/>
                      </a:cubicBezTo>
                      <a:cubicBezTo>
                        <a:pt x="8163" y="16804"/>
                        <a:pt x="8028" y="16863"/>
                        <a:pt x="7887" y="16904"/>
                      </a:cubicBezTo>
                      <a:cubicBezTo>
                        <a:pt x="7497" y="17021"/>
                        <a:pt x="7087" y="17021"/>
                        <a:pt x="6712" y="16963"/>
                      </a:cubicBezTo>
                      <a:cubicBezTo>
                        <a:pt x="6543" y="16936"/>
                        <a:pt x="6383" y="16897"/>
                        <a:pt x="6226" y="16851"/>
                      </a:cubicBezTo>
                      <a:cubicBezTo>
                        <a:pt x="6181" y="16816"/>
                        <a:pt x="6137" y="16780"/>
                        <a:pt x="6098" y="16743"/>
                      </a:cubicBezTo>
                      <a:cubicBezTo>
                        <a:pt x="6098" y="16743"/>
                        <a:pt x="6060" y="16595"/>
                        <a:pt x="6048" y="16539"/>
                      </a:cubicBezTo>
                      <a:cubicBezTo>
                        <a:pt x="6035" y="16484"/>
                        <a:pt x="6047" y="16408"/>
                        <a:pt x="6071" y="16336"/>
                      </a:cubicBezTo>
                      <a:cubicBezTo>
                        <a:pt x="6118" y="16189"/>
                        <a:pt x="6201" y="16049"/>
                        <a:pt x="6280" y="15922"/>
                      </a:cubicBezTo>
                      <a:cubicBezTo>
                        <a:pt x="6445" y="15668"/>
                        <a:pt x="6612" y="15457"/>
                        <a:pt x="6742" y="15281"/>
                      </a:cubicBezTo>
                      <a:cubicBezTo>
                        <a:pt x="6875" y="15106"/>
                        <a:pt x="6976" y="14966"/>
                        <a:pt x="7036" y="14866"/>
                      </a:cubicBezTo>
                      <a:cubicBezTo>
                        <a:pt x="7098" y="14767"/>
                        <a:pt x="7118" y="14709"/>
                        <a:pt x="7119" y="14710"/>
                      </a:cubicBezTo>
                      <a:cubicBezTo>
                        <a:pt x="7118" y="14709"/>
                        <a:pt x="7089" y="14761"/>
                        <a:pt x="7014" y="14847"/>
                      </a:cubicBezTo>
                      <a:cubicBezTo>
                        <a:pt x="6941" y="14934"/>
                        <a:pt x="6825" y="15054"/>
                        <a:pt x="6672" y="15210"/>
                      </a:cubicBezTo>
                      <a:cubicBezTo>
                        <a:pt x="6520" y="15366"/>
                        <a:pt x="6329" y="15555"/>
                        <a:pt x="6128" y="15802"/>
                      </a:cubicBezTo>
                      <a:cubicBezTo>
                        <a:pt x="6029" y="15928"/>
                        <a:pt x="5924" y="16065"/>
                        <a:pt x="5844" y="16245"/>
                      </a:cubicBezTo>
                      <a:cubicBezTo>
                        <a:pt x="5827" y="16283"/>
                        <a:pt x="5813" y="16325"/>
                        <a:pt x="5800" y="16369"/>
                      </a:cubicBezTo>
                      <a:cubicBezTo>
                        <a:pt x="5709" y="16186"/>
                        <a:pt x="5688" y="15999"/>
                        <a:pt x="5726" y="15847"/>
                      </a:cubicBezTo>
                      <a:cubicBezTo>
                        <a:pt x="5773" y="15650"/>
                        <a:pt x="5878" y="15515"/>
                        <a:pt x="5950" y="15430"/>
                      </a:cubicBezTo>
                      <a:cubicBezTo>
                        <a:pt x="6023" y="15344"/>
                        <a:pt x="6070" y="15305"/>
                        <a:pt x="6069" y="15305"/>
                      </a:cubicBezTo>
                      <a:cubicBezTo>
                        <a:pt x="6070" y="15305"/>
                        <a:pt x="6019" y="15335"/>
                        <a:pt x="5932" y="15407"/>
                      </a:cubicBezTo>
                      <a:cubicBezTo>
                        <a:pt x="5848" y="15481"/>
                        <a:pt x="5718" y="15598"/>
                        <a:pt x="5632" y="15808"/>
                      </a:cubicBezTo>
                      <a:cubicBezTo>
                        <a:pt x="5545" y="16016"/>
                        <a:pt x="5555" y="16326"/>
                        <a:pt x="5721" y="16611"/>
                      </a:cubicBezTo>
                      <a:cubicBezTo>
                        <a:pt x="5735" y="16635"/>
                        <a:pt x="5750" y="16658"/>
                        <a:pt x="5765" y="16682"/>
                      </a:cubicBezTo>
                      <a:cubicBezTo>
                        <a:pt x="5431" y="16536"/>
                        <a:pt x="5142" y="16360"/>
                        <a:pt x="4904" y="16185"/>
                      </a:cubicBezTo>
                      <a:cubicBezTo>
                        <a:pt x="4460" y="15854"/>
                        <a:pt x="4176" y="15520"/>
                        <a:pt x="4003" y="15283"/>
                      </a:cubicBezTo>
                      <a:cubicBezTo>
                        <a:pt x="3831" y="15044"/>
                        <a:pt x="3760" y="14903"/>
                        <a:pt x="3758" y="14904"/>
                      </a:cubicBezTo>
                      <a:cubicBezTo>
                        <a:pt x="3760" y="14904"/>
                        <a:pt x="3808" y="15048"/>
                        <a:pt x="3949" y="15304"/>
                      </a:cubicBezTo>
                      <a:cubicBezTo>
                        <a:pt x="4091" y="15558"/>
                        <a:pt x="4332" y="15928"/>
                        <a:pt x="4753" y="16317"/>
                      </a:cubicBezTo>
                      <a:cubicBezTo>
                        <a:pt x="4918" y="16468"/>
                        <a:pt x="5113" y="16624"/>
                        <a:pt x="5338" y="16771"/>
                      </a:cubicBezTo>
                      <a:cubicBezTo>
                        <a:pt x="5247" y="16767"/>
                        <a:pt x="5157" y="16766"/>
                        <a:pt x="5070" y="16771"/>
                      </a:cubicBezTo>
                      <a:cubicBezTo>
                        <a:pt x="4715" y="16710"/>
                        <a:pt x="4376" y="16682"/>
                        <a:pt x="4067" y="16725"/>
                      </a:cubicBezTo>
                      <a:cubicBezTo>
                        <a:pt x="3676" y="16775"/>
                        <a:pt x="3359" y="16941"/>
                        <a:pt x="3124" y="17117"/>
                      </a:cubicBezTo>
                      <a:cubicBezTo>
                        <a:pt x="2888" y="17296"/>
                        <a:pt x="2722" y="17481"/>
                        <a:pt x="2594" y="17634"/>
                      </a:cubicBezTo>
                      <a:cubicBezTo>
                        <a:pt x="2343" y="17943"/>
                        <a:pt x="2238" y="18126"/>
                        <a:pt x="2236" y="18124"/>
                      </a:cubicBezTo>
                      <a:cubicBezTo>
                        <a:pt x="2238" y="18126"/>
                        <a:pt x="2349" y="17954"/>
                        <a:pt x="2608" y="17662"/>
                      </a:cubicBezTo>
                      <a:cubicBezTo>
                        <a:pt x="2738" y="17519"/>
                        <a:pt x="2907" y="17345"/>
                        <a:pt x="3140" y="17180"/>
                      </a:cubicBezTo>
                      <a:cubicBezTo>
                        <a:pt x="3371" y="17016"/>
                        <a:pt x="3675" y="16869"/>
                        <a:pt x="4044" y="16827"/>
                      </a:cubicBezTo>
                      <a:cubicBezTo>
                        <a:pt x="4233" y="16804"/>
                        <a:pt x="4435" y="16810"/>
                        <a:pt x="4647" y="16835"/>
                      </a:cubicBezTo>
                      <a:cubicBezTo>
                        <a:pt x="4282" y="16926"/>
                        <a:pt x="3991" y="17102"/>
                        <a:pt x="3800" y="17296"/>
                      </a:cubicBezTo>
                      <a:cubicBezTo>
                        <a:pt x="3565" y="17532"/>
                        <a:pt x="3463" y="17795"/>
                        <a:pt x="3488" y="17972"/>
                      </a:cubicBezTo>
                      <a:cubicBezTo>
                        <a:pt x="3500" y="18060"/>
                        <a:pt x="3544" y="18118"/>
                        <a:pt x="3581" y="18142"/>
                      </a:cubicBezTo>
                      <a:cubicBezTo>
                        <a:pt x="3617" y="18169"/>
                        <a:pt x="3641" y="18173"/>
                        <a:pt x="3641" y="18174"/>
                      </a:cubicBezTo>
                      <a:cubicBezTo>
                        <a:pt x="3641" y="18173"/>
                        <a:pt x="3619" y="18166"/>
                        <a:pt x="3587" y="18138"/>
                      </a:cubicBezTo>
                      <a:cubicBezTo>
                        <a:pt x="3556" y="18111"/>
                        <a:pt x="3521" y="18054"/>
                        <a:pt x="3517" y="17974"/>
                      </a:cubicBezTo>
                      <a:cubicBezTo>
                        <a:pt x="3508" y="17814"/>
                        <a:pt x="3622" y="17579"/>
                        <a:pt x="3858" y="17377"/>
                      </a:cubicBezTo>
                      <a:cubicBezTo>
                        <a:pt x="4092" y="17173"/>
                        <a:pt x="4456" y="17006"/>
                        <a:pt x="4902" y="16978"/>
                      </a:cubicBezTo>
                      <a:cubicBezTo>
                        <a:pt x="5106" y="16963"/>
                        <a:pt x="5326" y="16980"/>
                        <a:pt x="5554" y="17025"/>
                      </a:cubicBezTo>
                      <a:cubicBezTo>
                        <a:pt x="5591" y="17035"/>
                        <a:pt x="5627" y="17044"/>
                        <a:pt x="5667" y="17054"/>
                      </a:cubicBezTo>
                      <a:cubicBezTo>
                        <a:pt x="5445" y="17123"/>
                        <a:pt x="5257" y="17237"/>
                        <a:pt x="5109" y="17369"/>
                      </a:cubicBezTo>
                      <a:cubicBezTo>
                        <a:pt x="4796" y="17649"/>
                        <a:pt x="4643" y="17987"/>
                        <a:pt x="4604" y="18271"/>
                      </a:cubicBezTo>
                      <a:cubicBezTo>
                        <a:pt x="4560" y="18559"/>
                        <a:pt x="4669" y="18789"/>
                        <a:pt x="4790" y="18882"/>
                      </a:cubicBezTo>
                      <a:cubicBezTo>
                        <a:pt x="4908" y="18979"/>
                        <a:pt x="4993" y="18985"/>
                        <a:pt x="4990" y="18989"/>
                      </a:cubicBezTo>
                      <a:cubicBezTo>
                        <a:pt x="4994" y="18986"/>
                        <a:pt x="4912" y="18967"/>
                        <a:pt x="4813" y="18866"/>
                      </a:cubicBezTo>
                      <a:cubicBezTo>
                        <a:pt x="4713" y="18767"/>
                        <a:pt x="4638" y="18557"/>
                        <a:pt x="4701" y="18301"/>
                      </a:cubicBezTo>
                      <a:cubicBezTo>
                        <a:pt x="4758" y="18048"/>
                        <a:pt x="4928" y="17751"/>
                        <a:pt x="5223" y="17524"/>
                      </a:cubicBezTo>
                      <a:cubicBezTo>
                        <a:pt x="5514" y="17294"/>
                        <a:pt x="5953" y="17168"/>
                        <a:pt x="6398" y="17304"/>
                      </a:cubicBezTo>
                      <a:lnTo>
                        <a:pt x="6404" y="17282"/>
                      </a:lnTo>
                      <a:cubicBezTo>
                        <a:pt x="6445" y="17307"/>
                        <a:pt x="7174" y="17439"/>
                        <a:pt x="7490" y="17430"/>
                      </a:cubicBezTo>
                      <a:cubicBezTo>
                        <a:pt x="7151" y="17751"/>
                        <a:pt x="6835" y="18088"/>
                        <a:pt x="6560" y="18461"/>
                      </a:cubicBezTo>
                      <a:cubicBezTo>
                        <a:pt x="6470" y="18583"/>
                        <a:pt x="6384" y="18710"/>
                        <a:pt x="6305" y="18842"/>
                      </a:cubicBezTo>
                      <a:cubicBezTo>
                        <a:pt x="6228" y="18977"/>
                        <a:pt x="6164" y="19098"/>
                        <a:pt x="6100" y="19226"/>
                      </a:cubicBezTo>
                      <a:cubicBezTo>
                        <a:pt x="6092" y="19240"/>
                        <a:pt x="6087" y="19254"/>
                        <a:pt x="6081" y="19268"/>
                      </a:cubicBezTo>
                      <a:cubicBezTo>
                        <a:pt x="5741" y="19681"/>
                        <a:pt x="5336" y="19995"/>
                        <a:pt x="4928" y="20176"/>
                      </a:cubicBezTo>
                      <a:cubicBezTo>
                        <a:pt x="4873" y="20201"/>
                        <a:pt x="4819" y="20221"/>
                        <a:pt x="4765" y="20240"/>
                      </a:cubicBezTo>
                      <a:cubicBezTo>
                        <a:pt x="4518" y="20258"/>
                        <a:pt x="4293" y="20221"/>
                        <a:pt x="4110" y="20141"/>
                      </a:cubicBezTo>
                      <a:cubicBezTo>
                        <a:pt x="3917" y="20057"/>
                        <a:pt x="3771" y="19935"/>
                        <a:pt x="3666" y="19824"/>
                      </a:cubicBezTo>
                      <a:cubicBezTo>
                        <a:pt x="3455" y="19597"/>
                        <a:pt x="3383" y="19428"/>
                        <a:pt x="3379" y="19432"/>
                      </a:cubicBezTo>
                      <a:cubicBezTo>
                        <a:pt x="3385" y="19430"/>
                        <a:pt x="3411" y="19603"/>
                        <a:pt x="3582" y="19878"/>
                      </a:cubicBezTo>
                      <a:cubicBezTo>
                        <a:pt x="3669" y="20013"/>
                        <a:pt x="3801" y="20173"/>
                        <a:pt x="4009" y="20304"/>
                      </a:cubicBezTo>
                      <a:cubicBezTo>
                        <a:pt x="4039" y="20323"/>
                        <a:pt x="4074" y="20339"/>
                        <a:pt x="4108" y="20357"/>
                      </a:cubicBezTo>
                      <a:cubicBezTo>
                        <a:pt x="3885" y="20355"/>
                        <a:pt x="3680" y="20311"/>
                        <a:pt x="3505" y="20240"/>
                      </a:cubicBezTo>
                      <a:cubicBezTo>
                        <a:pt x="3122" y="20082"/>
                        <a:pt x="2882" y="19836"/>
                        <a:pt x="2732" y="19671"/>
                      </a:cubicBezTo>
                      <a:cubicBezTo>
                        <a:pt x="2582" y="19502"/>
                        <a:pt x="2517" y="19399"/>
                        <a:pt x="2516" y="19401"/>
                      </a:cubicBezTo>
                      <a:cubicBezTo>
                        <a:pt x="2518" y="19400"/>
                        <a:pt x="2561" y="19508"/>
                        <a:pt x="2681" y="19698"/>
                      </a:cubicBezTo>
                      <a:cubicBezTo>
                        <a:pt x="2804" y="19884"/>
                        <a:pt x="3002" y="20171"/>
                        <a:pt x="3396" y="20406"/>
                      </a:cubicBezTo>
                      <a:cubicBezTo>
                        <a:pt x="3591" y="20521"/>
                        <a:pt x="3840" y="20613"/>
                        <a:pt x="4125" y="20643"/>
                      </a:cubicBezTo>
                      <a:cubicBezTo>
                        <a:pt x="4410" y="20673"/>
                        <a:pt x="4727" y="20640"/>
                        <a:pt x="5044" y="20541"/>
                      </a:cubicBezTo>
                      <a:cubicBezTo>
                        <a:pt x="5235" y="20481"/>
                        <a:pt x="5425" y="20396"/>
                        <a:pt x="5614" y="20293"/>
                      </a:cubicBezTo>
                      <a:cubicBezTo>
                        <a:pt x="5454" y="20639"/>
                        <a:pt x="5290" y="20952"/>
                        <a:pt x="5083" y="21215"/>
                      </a:cubicBezTo>
                      <a:cubicBezTo>
                        <a:pt x="5007" y="21315"/>
                        <a:pt x="4922" y="21406"/>
                        <a:pt x="4834" y="21492"/>
                      </a:cubicBezTo>
                      <a:cubicBezTo>
                        <a:pt x="4624" y="21584"/>
                        <a:pt x="4412" y="21652"/>
                        <a:pt x="4197" y="21691"/>
                      </a:cubicBezTo>
                      <a:cubicBezTo>
                        <a:pt x="3923" y="21744"/>
                        <a:pt x="3651" y="21753"/>
                        <a:pt x="3388" y="21745"/>
                      </a:cubicBezTo>
                      <a:cubicBezTo>
                        <a:pt x="3038" y="21696"/>
                        <a:pt x="2718" y="21657"/>
                        <a:pt x="2441" y="21594"/>
                      </a:cubicBezTo>
                      <a:cubicBezTo>
                        <a:pt x="2096" y="21518"/>
                        <a:pt x="1814" y="21402"/>
                        <a:pt x="1602" y="21272"/>
                      </a:cubicBezTo>
                      <a:cubicBezTo>
                        <a:pt x="1389" y="21143"/>
                        <a:pt x="1243" y="21010"/>
                        <a:pt x="1147" y="20918"/>
                      </a:cubicBezTo>
                      <a:cubicBezTo>
                        <a:pt x="1052" y="20825"/>
                        <a:pt x="1007" y="20771"/>
                        <a:pt x="1006" y="20772"/>
                      </a:cubicBezTo>
                      <a:cubicBezTo>
                        <a:pt x="1007" y="20771"/>
                        <a:pt x="1042" y="20830"/>
                        <a:pt x="1122" y="20933"/>
                      </a:cubicBezTo>
                      <a:cubicBezTo>
                        <a:pt x="1204" y="21036"/>
                        <a:pt x="1331" y="21186"/>
                        <a:pt x="1534" y="21345"/>
                      </a:cubicBezTo>
                      <a:cubicBezTo>
                        <a:pt x="1682" y="21462"/>
                        <a:pt x="1877" y="21579"/>
                        <a:pt x="2112" y="21677"/>
                      </a:cubicBezTo>
                      <a:cubicBezTo>
                        <a:pt x="2050" y="21679"/>
                        <a:pt x="1988" y="21682"/>
                        <a:pt x="1928" y="21688"/>
                      </a:cubicBezTo>
                      <a:cubicBezTo>
                        <a:pt x="1594" y="21719"/>
                        <a:pt x="1292" y="21798"/>
                        <a:pt x="1043" y="21915"/>
                      </a:cubicBezTo>
                      <a:cubicBezTo>
                        <a:pt x="535" y="22149"/>
                        <a:pt x="274" y="22515"/>
                        <a:pt x="151" y="22764"/>
                      </a:cubicBezTo>
                      <a:cubicBezTo>
                        <a:pt x="26" y="23017"/>
                        <a:pt x="4" y="23167"/>
                        <a:pt x="0" y="23165"/>
                      </a:cubicBezTo>
                      <a:cubicBezTo>
                        <a:pt x="4" y="23167"/>
                        <a:pt x="37" y="23024"/>
                        <a:pt x="172" y="22786"/>
                      </a:cubicBezTo>
                      <a:cubicBezTo>
                        <a:pt x="305" y="22552"/>
                        <a:pt x="572" y="22216"/>
                        <a:pt x="1060" y="22014"/>
                      </a:cubicBezTo>
                      <a:cubicBezTo>
                        <a:pt x="1300" y="21913"/>
                        <a:pt x="1590" y="21850"/>
                        <a:pt x="1909" y="21832"/>
                      </a:cubicBezTo>
                      <a:cubicBezTo>
                        <a:pt x="2069" y="21823"/>
                        <a:pt x="2237" y="21826"/>
                        <a:pt x="2412" y="21840"/>
                      </a:cubicBezTo>
                      <a:cubicBezTo>
                        <a:pt x="2533" y="21849"/>
                        <a:pt x="2661" y="21868"/>
                        <a:pt x="2793" y="21887"/>
                      </a:cubicBezTo>
                      <a:cubicBezTo>
                        <a:pt x="2864" y="21904"/>
                        <a:pt x="2936" y="21921"/>
                        <a:pt x="3012" y="21937"/>
                      </a:cubicBezTo>
                      <a:cubicBezTo>
                        <a:pt x="2845" y="21973"/>
                        <a:pt x="2687" y="22012"/>
                        <a:pt x="2533" y="22053"/>
                      </a:cubicBezTo>
                      <a:cubicBezTo>
                        <a:pt x="1913" y="22224"/>
                        <a:pt x="1400" y="22460"/>
                        <a:pt x="1029" y="22721"/>
                      </a:cubicBezTo>
                      <a:cubicBezTo>
                        <a:pt x="655" y="22981"/>
                        <a:pt x="434" y="23267"/>
                        <a:pt x="327" y="23475"/>
                      </a:cubicBezTo>
                      <a:cubicBezTo>
                        <a:pt x="216" y="23684"/>
                        <a:pt x="196" y="23807"/>
                        <a:pt x="192" y="23805"/>
                      </a:cubicBezTo>
                      <a:cubicBezTo>
                        <a:pt x="196" y="23807"/>
                        <a:pt x="226" y="23689"/>
                        <a:pt x="347" y="23495"/>
                      </a:cubicBezTo>
                      <a:cubicBezTo>
                        <a:pt x="467" y="23303"/>
                        <a:pt x="694" y="23043"/>
                        <a:pt x="1067" y="22814"/>
                      </a:cubicBezTo>
                      <a:cubicBezTo>
                        <a:pt x="1438" y="22584"/>
                        <a:pt x="1945" y="22382"/>
                        <a:pt x="2560" y="22243"/>
                      </a:cubicBezTo>
                      <a:cubicBezTo>
                        <a:pt x="3004" y="22145"/>
                        <a:pt x="3509" y="22070"/>
                        <a:pt x="4055" y="22049"/>
                      </a:cubicBezTo>
                      <a:cubicBezTo>
                        <a:pt x="3883" y="22139"/>
                        <a:pt x="3708" y="22217"/>
                        <a:pt x="3526" y="22288"/>
                      </a:cubicBezTo>
                      <a:cubicBezTo>
                        <a:pt x="3313" y="22370"/>
                        <a:pt x="3109" y="22464"/>
                        <a:pt x="2917" y="22568"/>
                      </a:cubicBezTo>
                      <a:cubicBezTo>
                        <a:pt x="2532" y="22775"/>
                        <a:pt x="2197" y="23023"/>
                        <a:pt x="1914" y="23290"/>
                      </a:cubicBezTo>
                      <a:cubicBezTo>
                        <a:pt x="1655" y="23536"/>
                        <a:pt x="1444" y="23796"/>
                        <a:pt x="1268" y="24056"/>
                      </a:cubicBezTo>
                      <a:lnTo>
                        <a:pt x="1243" y="24043"/>
                      </a:lnTo>
                      <a:cubicBezTo>
                        <a:pt x="1207" y="24110"/>
                        <a:pt x="1176" y="24179"/>
                        <a:pt x="1145" y="24247"/>
                      </a:cubicBezTo>
                      <a:cubicBezTo>
                        <a:pt x="996" y="24491"/>
                        <a:pt x="876" y="24734"/>
                        <a:pt x="782" y="24965"/>
                      </a:cubicBezTo>
                      <a:cubicBezTo>
                        <a:pt x="562" y="25504"/>
                        <a:pt x="462" y="25984"/>
                        <a:pt x="404" y="26371"/>
                      </a:cubicBezTo>
                      <a:cubicBezTo>
                        <a:pt x="297" y="27147"/>
                        <a:pt x="334" y="27559"/>
                        <a:pt x="327" y="27558"/>
                      </a:cubicBezTo>
                      <a:cubicBezTo>
                        <a:pt x="334" y="27560"/>
                        <a:pt x="341" y="27156"/>
                        <a:pt x="512" y="26418"/>
                      </a:cubicBezTo>
                      <a:cubicBezTo>
                        <a:pt x="583" y="26118"/>
                        <a:pt x="688" y="25762"/>
                        <a:pt x="857" y="25376"/>
                      </a:cubicBezTo>
                      <a:cubicBezTo>
                        <a:pt x="841" y="25646"/>
                        <a:pt x="859" y="25904"/>
                        <a:pt x="895" y="26143"/>
                      </a:cubicBezTo>
                      <a:cubicBezTo>
                        <a:pt x="993" y="26766"/>
                        <a:pt x="1167" y="27272"/>
                        <a:pt x="1275" y="27694"/>
                      </a:cubicBezTo>
                      <a:cubicBezTo>
                        <a:pt x="1507" y="28536"/>
                        <a:pt x="1516" y="29028"/>
                        <a:pt x="1519" y="29027"/>
                      </a:cubicBezTo>
                      <a:cubicBezTo>
                        <a:pt x="1515" y="29029"/>
                        <a:pt x="1551" y="28549"/>
                        <a:pt x="1378" y="27694"/>
                      </a:cubicBezTo>
                      <a:cubicBezTo>
                        <a:pt x="1300" y="27267"/>
                        <a:pt x="1157" y="26751"/>
                        <a:pt x="1092" y="26144"/>
                      </a:cubicBezTo>
                      <a:cubicBezTo>
                        <a:pt x="1062" y="25842"/>
                        <a:pt x="1058" y="25517"/>
                        <a:pt x="1121" y="25182"/>
                      </a:cubicBezTo>
                      <a:cubicBezTo>
                        <a:pt x="1160" y="24961"/>
                        <a:pt x="1232" y="24737"/>
                        <a:pt x="1331" y="24515"/>
                      </a:cubicBezTo>
                      <a:cubicBezTo>
                        <a:pt x="1542" y="24208"/>
                        <a:pt x="1803" y="23904"/>
                        <a:pt x="2132" y="23628"/>
                      </a:cubicBezTo>
                      <a:cubicBezTo>
                        <a:pt x="2403" y="23401"/>
                        <a:pt x="2717" y="23197"/>
                        <a:pt x="3072" y="23031"/>
                      </a:cubicBezTo>
                      <a:cubicBezTo>
                        <a:pt x="3250" y="22947"/>
                        <a:pt x="3438" y="22873"/>
                        <a:pt x="3634" y="22809"/>
                      </a:cubicBezTo>
                      <a:cubicBezTo>
                        <a:pt x="3831" y="22749"/>
                        <a:pt x="4067" y="22671"/>
                        <a:pt x="4285" y="22576"/>
                      </a:cubicBezTo>
                      <a:cubicBezTo>
                        <a:pt x="4728" y="22386"/>
                        <a:pt x="5180" y="22106"/>
                        <a:pt x="5550" y="21709"/>
                      </a:cubicBezTo>
                      <a:cubicBezTo>
                        <a:pt x="5924" y="21315"/>
                        <a:pt x="6192" y="20830"/>
                        <a:pt x="6433" y="20362"/>
                      </a:cubicBezTo>
                      <a:cubicBezTo>
                        <a:pt x="6555" y="20127"/>
                        <a:pt x="6674" y="19894"/>
                        <a:pt x="6803" y="19668"/>
                      </a:cubicBezTo>
                      <a:cubicBezTo>
                        <a:pt x="6867" y="19555"/>
                        <a:pt x="6934" y="19443"/>
                        <a:pt x="7004" y="19334"/>
                      </a:cubicBezTo>
                      <a:cubicBezTo>
                        <a:pt x="7068" y="19233"/>
                        <a:pt x="7142" y="19132"/>
                        <a:pt x="7223" y="19032"/>
                      </a:cubicBezTo>
                      <a:cubicBezTo>
                        <a:pt x="7306" y="18928"/>
                        <a:pt x="7398" y="18825"/>
                        <a:pt x="7493" y="18724"/>
                      </a:cubicBezTo>
                      <a:cubicBezTo>
                        <a:pt x="7426" y="19083"/>
                        <a:pt x="7414" y="19441"/>
                        <a:pt x="7443" y="19783"/>
                      </a:cubicBezTo>
                      <a:cubicBezTo>
                        <a:pt x="7462" y="20014"/>
                        <a:pt x="7501" y="20244"/>
                        <a:pt x="7548" y="20458"/>
                      </a:cubicBezTo>
                      <a:cubicBezTo>
                        <a:pt x="7596" y="20670"/>
                        <a:pt x="7649" y="20875"/>
                        <a:pt x="7707" y="21076"/>
                      </a:cubicBezTo>
                      <a:cubicBezTo>
                        <a:pt x="7743" y="21207"/>
                        <a:pt x="7783" y="21332"/>
                        <a:pt x="7822" y="21459"/>
                      </a:cubicBezTo>
                      <a:cubicBezTo>
                        <a:pt x="7817" y="21537"/>
                        <a:pt x="7811" y="21613"/>
                        <a:pt x="7801" y="21689"/>
                      </a:cubicBezTo>
                      <a:cubicBezTo>
                        <a:pt x="7756" y="22034"/>
                        <a:pt x="7652" y="22355"/>
                        <a:pt x="7491" y="22635"/>
                      </a:cubicBezTo>
                      <a:cubicBezTo>
                        <a:pt x="7329" y="22917"/>
                        <a:pt x="7111" y="23157"/>
                        <a:pt x="6869" y="23358"/>
                      </a:cubicBezTo>
                      <a:cubicBezTo>
                        <a:pt x="6788" y="23423"/>
                        <a:pt x="6704" y="23484"/>
                        <a:pt x="6619" y="23543"/>
                      </a:cubicBezTo>
                      <a:cubicBezTo>
                        <a:pt x="6491" y="23588"/>
                        <a:pt x="6360" y="23622"/>
                        <a:pt x="6231" y="23651"/>
                      </a:cubicBezTo>
                      <a:cubicBezTo>
                        <a:pt x="5859" y="23730"/>
                        <a:pt x="5499" y="23777"/>
                        <a:pt x="5157" y="23822"/>
                      </a:cubicBezTo>
                      <a:cubicBezTo>
                        <a:pt x="4470" y="23917"/>
                        <a:pt x="3886" y="24084"/>
                        <a:pt x="3445" y="24296"/>
                      </a:cubicBezTo>
                      <a:cubicBezTo>
                        <a:pt x="3002" y="24505"/>
                        <a:pt x="2705" y="24745"/>
                        <a:pt x="2520" y="24919"/>
                      </a:cubicBezTo>
                      <a:cubicBezTo>
                        <a:pt x="2334" y="25093"/>
                        <a:pt x="2254" y="25200"/>
                        <a:pt x="2252" y="25199"/>
                      </a:cubicBezTo>
                      <a:cubicBezTo>
                        <a:pt x="2253" y="25200"/>
                        <a:pt x="2340" y="25103"/>
                        <a:pt x="2532" y="24945"/>
                      </a:cubicBezTo>
                      <a:cubicBezTo>
                        <a:pt x="2724" y="24789"/>
                        <a:pt x="3026" y="24574"/>
                        <a:pt x="3466" y="24395"/>
                      </a:cubicBezTo>
                      <a:cubicBezTo>
                        <a:pt x="3903" y="24213"/>
                        <a:pt x="4476" y="24079"/>
                        <a:pt x="5155" y="24015"/>
                      </a:cubicBezTo>
                      <a:cubicBezTo>
                        <a:pt x="5421" y="23990"/>
                        <a:pt x="5706" y="23967"/>
                        <a:pt x="6006" y="23927"/>
                      </a:cubicBezTo>
                      <a:cubicBezTo>
                        <a:pt x="5768" y="24062"/>
                        <a:pt x="5530" y="24184"/>
                        <a:pt x="5304" y="24305"/>
                      </a:cubicBezTo>
                      <a:cubicBezTo>
                        <a:pt x="4794" y="24574"/>
                        <a:pt x="4322" y="24832"/>
                        <a:pt x="3938" y="25126"/>
                      </a:cubicBezTo>
                      <a:cubicBezTo>
                        <a:pt x="3552" y="25417"/>
                        <a:pt x="3262" y="25748"/>
                        <a:pt x="3084" y="26073"/>
                      </a:cubicBezTo>
                      <a:cubicBezTo>
                        <a:pt x="2902" y="26397"/>
                        <a:pt x="2826" y="26703"/>
                        <a:pt x="2787" y="26948"/>
                      </a:cubicBezTo>
                      <a:cubicBezTo>
                        <a:pt x="2719" y="27440"/>
                        <a:pt x="2766" y="27701"/>
                        <a:pt x="2758" y="27701"/>
                      </a:cubicBezTo>
                      <a:cubicBezTo>
                        <a:pt x="2765" y="27702"/>
                        <a:pt x="2742" y="27444"/>
                        <a:pt x="2840" y="26974"/>
                      </a:cubicBezTo>
                      <a:cubicBezTo>
                        <a:pt x="2893" y="26741"/>
                        <a:pt x="2986" y="26455"/>
                        <a:pt x="3173" y="26160"/>
                      </a:cubicBezTo>
                      <a:cubicBezTo>
                        <a:pt x="3357" y="25864"/>
                        <a:pt x="3641" y="25569"/>
                        <a:pt x="4021" y="25311"/>
                      </a:cubicBezTo>
                      <a:cubicBezTo>
                        <a:pt x="4245" y="25157"/>
                        <a:pt x="4503" y="25015"/>
                        <a:pt x="4781" y="24876"/>
                      </a:cubicBezTo>
                      <a:cubicBezTo>
                        <a:pt x="4685" y="24992"/>
                        <a:pt x="4598" y="25109"/>
                        <a:pt x="4521" y="25226"/>
                      </a:cubicBezTo>
                      <a:cubicBezTo>
                        <a:pt x="4243" y="25642"/>
                        <a:pt x="4066" y="26035"/>
                        <a:pt x="3949" y="26363"/>
                      </a:cubicBezTo>
                      <a:cubicBezTo>
                        <a:pt x="3712" y="27025"/>
                        <a:pt x="3744" y="27423"/>
                        <a:pt x="3741" y="27419"/>
                      </a:cubicBezTo>
                      <a:cubicBezTo>
                        <a:pt x="3744" y="27422"/>
                        <a:pt x="3756" y="27037"/>
                        <a:pt x="4037" y="26415"/>
                      </a:cubicBezTo>
                      <a:cubicBezTo>
                        <a:pt x="4176" y="26105"/>
                        <a:pt x="4376" y="25735"/>
                        <a:pt x="4671" y="25351"/>
                      </a:cubicBezTo>
                      <a:cubicBezTo>
                        <a:pt x="4738" y="25263"/>
                        <a:pt x="4812" y="25174"/>
                        <a:pt x="4890" y="25086"/>
                      </a:cubicBezTo>
                      <a:cubicBezTo>
                        <a:pt x="4888" y="25091"/>
                        <a:pt x="4886" y="25098"/>
                        <a:pt x="4885" y="25103"/>
                      </a:cubicBezTo>
                      <a:cubicBezTo>
                        <a:pt x="4860" y="25199"/>
                        <a:pt x="4839" y="25291"/>
                        <a:pt x="4820" y="25379"/>
                      </a:cubicBezTo>
                      <a:cubicBezTo>
                        <a:pt x="4800" y="25472"/>
                        <a:pt x="4789" y="25561"/>
                        <a:pt x="4781" y="25646"/>
                      </a:cubicBezTo>
                      <a:cubicBezTo>
                        <a:pt x="4765" y="25815"/>
                        <a:pt x="4765" y="25971"/>
                        <a:pt x="4776" y="26110"/>
                      </a:cubicBezTo>
                      <a:cubicBezTo>
                        <a:pt x="4796" y="26388"/>
                        <a:pt x="4874" y="26606"/>
                        <a:pt x="4977" y="26719"/>
                      </a:cubicBezTo>
                      <a:cubicBezTo>
                        <a:pt x="5082" y="26832"/>
                        <a:pt x="5173" y="26834"/>
                        <a:pt x="5168" y="26837"/>
                      </a:cubicBezTo>
                      <a:cubicBezTo>
                        <a:pt x="5172" y="26835"/>
                        <a:pt x="5086" y="26819"/>
                        <a:pt x="5003" y="26705"/>
                      </a:cubicBezTo>
                      <a:cubicBezTo>
                        <a:pt x="4920" y="26592"/>
                        <a:pt x="4871" y="26385"/>
                        <a:pt x="4878" y="26120"/>
                      </a:cubicBezTo>
                      <a:cubicBezTo>
                        <a:pt x="4880" y="25988"/>
                        <a:pt x="4895" y="25840"/>
                        <a:pt x="4923" y="25680"/>
                      </a:cubicBezTo>
                      <a:cubicBezTo>
                        <a:pt x="4939" y="25601"/>
                        <a:pt x="4957" y="25517"/>
                        <a:pt x="4981" y="25436"/>
                      </a:cubicBezTo>
                      <a:lnTo>
                        <a:pt x="5067" y="25171"/>
                      </a:lnTo>
                      <a:cubicBezTo>
                        <a:pt x="5130" y="24991"/>
                        <a:pt x="5207" y="24811"/>
                        <a:pt x="5350" y="24674"/>
                      </a:cubicBezTo>
                      <a:cubicBezTo>
                        <a:pt x="5419" y="24606"/>
                        <a:pt x="5504" y="24545"/>
                        <a:pt x="5598" y="24489"/>
                      </a:cubicBezTo>
                      <a:cubicBezTo>
                        <a:pt x="6064" y="24275"/>
                        <a:pt x="6570" y="24042"/>
                        <a:pt x="7072" y="23691"/>
                      </a:cubicBezTo>
                      <a:cubicBezTo>
                        <a:pt x="7158" y="23628"/>
                        <a:pt x="7241" y="23560"/>
                        <a:pt x="7323" y="23488"/>
                      </a:cubicBezTo>
                      <a:cubicBezTo>
                        <a:pt x="7370" y="23452"/>
                        <a:pt x="7416" y="23413"/>
                        <a:pt x="7458" y="23371"/>
                      </a:cubicBezTo>
                      <a:lnTo>
                        <a:pt x="7454" y="23367"/>
                      </a:lnTo>
                      <a:cubicBezTo>
                        <a:pt x="7596" y="23228"/>
                        <a:pt x="7729" y="23073"/>
                        <a:pt x="7844" y="22899"/>
                      </a:cubicBezTo>
                      <a:cubicBezTo>
                        <a:pt x="7950" y="22742"/>
                        <a:pt x="8037" y="22571"/>
                        <a:pt x="8109" y="22392"/>
                      </a:cubicBezTo>
                      <a:cubicBezTo>
                        <a:pt x="8303" y="23053"/>
                        <a:pt x="8405" y="23676"/>
                        <a:pt x="8354" y="24279"/>
                      </a:cubicBezTo>
                      <a:cubicBezTo>
                        <a:pt x="8343" y="24434"/>
                        <a:pt x="8324" y="24587"/>
                        <a:pt x="8297" y="24737"/>
                      </a:cubicBezTo>
                      <a:cubicBezTo>
                        <a:pt x="8297" y="24737"/>
                        <a:pt x="8184" y="25613"/>
                        <a:pt x="7704" y="25901"/>
                      </a:cubicBezTo>
                      <a:cubicBezTo>
                        <a:pt x="7327" y="26128"/>
                        <a:pt x="7008" y="26413"/>
                        <a:pt x="6655" y="26606"/>
                      </a:cubicBezTo>
                      <a:cubicBezTo>
                        <a:pt x="5946" y="26982"/>
                        <a:pt x="5285" y="27258"/>
                        <a:pt x="4822" y="27611"/>
                      </a:cubicBezTo>
                      <a:cubicBezTo>
                        <a:pt x="4354" y="27958"/>
                        <a:pt x="4094" y="28336"/>
                        <a:pt x="3945" y="28594"/>
                      </a:cubicBezTo>
                      <a:cubicBezTo>
                        <a:pt x="3795" y="28855"/>
                        <a:pt x="3741" y="29004"/>
                        <a:pt x="3739" y="29002"/>
                      </a:cubicBezTo>
                      <a:cubicBezTo>
                        <a:pt x="3741" y="29004"/>
                        <a:pt x="3803" y="28863"/>
                        <a:pt x="3964" y="28617"/>
                      </a:cubicBezTo>
                      <a:cubicBezTo>
                        <a:pt x="4124" y="28374"/>
                        <a:pt x="4393" y="28021"/>
                        <a:pt x="4859" y="27707"/>
                      </a:cubicBezTo>
                      <a:cubicBezTo>
                        <a:pt x="5320" y="27384"/>
                        <a:pt x="5975" y="27140"/>
                        <a:pt x="6718" y="26788"/>
                      </a:cubicBezTo>
                      <a:cubicBezTo>
                        <a:pt x="7085" y="26607"/>
                        <a:pt x="7483" y="26405"/>
                        <a:pt x="7851" y="26093"/>
                      </a:cubicBezTo>
                      <a:cubicBezTo>
                        <a:pt x="7565" y="26599"/>
                        <a:pt x="7209" y="27042"/>
                        <a:pt x="6852" y="27420"/>
                      </a:cubicBezTo>
                      <a:cubicBezTo>
                        <a:pt x="6118" y="28191"/>
                        <a:pt x="5341" y="28697"/>
                        <a:pt x="4671" y="29008"/>
                      </a:cubicBezTo>
                      <a:cubicBezTo>
                        <a:pt x="3997" y="29321"/>
                        <a:pt x="3433" y="29450"/>
                        <a:pt x="3054" y="29516"/>
                      </a:cubicBezTo>
                      <a:cubicBezTo>
                        <a:pt x="2673" y="29581"/>
                        <a:pt x="2473" y="29587"/>
                        <a:pt x="2474" y="29589"/>
                      </a:cubicBezTo>
                      <a:cubicBezTo>
                        <a:pt x="2474" y="29587"/>
                        <a:pt x="2666" y="29596"/>
                        <a:pt x="3045" y="29562"/>
                      </a:cubicBezTo>
                      <a:cubicBezTo>
                        <a:pt x="3421" y="29526"/>
                        <a:pt x="3988" y="29443"/>
                        <a:pt x="4691" y="29182"/>
                      </a:cubicBezTo>
                      <a:cubicBezTo>
                        <a:pt x="5171" y="29002"/>
                        <a:pt x="5715" y="28731"/>
                        <a:pt x="6274" y="28342"/>
                      </a:cubicBezTo>
                      <a:cubicBezTo>
                        <a:pt x="6299" y="28749"/>
                        <a:pt x="6211" y="29118"/>
                        <a:pt x="6061" y="29419"/>
                      </a:cubicBezTo>
                      <a:cubicBezTo>
                        <a:pt x="5903" y="29743"/>
                        <a:pt x="5702" y="29997"/>
                        <a:pt x="5541" y="30203"/>
                      </a:cubicBezTo>
                      <a:cubicBezTo>
                        <a:pt x="5208" y="30611"/>
                        <a:pt x="5022" y="30843"/>
                        <a:pt x="5023" y="30844"/>
                      </a:cubicBezTo>
                      <a:cubicBezTo>
                        <a:pt x="5022" y="30842"/>
                        <a:pt x="5233" y="30647"/>
                        <a:pt x="5607" y="30277"/>
                      </a:cubicBezTo>
                      <a:cubicBezTo>
                        <a:pt x="5772" y="30108"/>
                        <a:pt x="5972" y="29900"/>
                        <a:pt x="6157" y="29623"/>
                      </a:cubicBezTo>
                      <a:cubicBezTo>
                        <a:pt x="6152" y="29797"/>
                        <a:pt x="6156" y="29958"/>
                        <a:pt x="6166" y="30102"/>
                      </a:cubicBezTo>
                      <a:cubicBezTo>
                        <a:pt x="6214" y="30719"/>
                        <a:pt x="6320" y="31048"/>
                        <a:pt x="6314" y="31048"/>
                      </a:cubicBezTo>
                      <a:cubicBezTo>
                        <a:pt x="6320" y="31049"/>
                        <a:pt x="6258" y="30718"/>
                        <a:pt x="6267" y="30114"/>
                      </a:cubicBezTo>
                      <a:cubicBezTo>
                        <a:pt x="6273" y="29873"/>
                        <a:pt x="6298" y="29584"/>
                        <a:pt x="6362" y="29267"/>
                      </a:cubicBezTo>
                      <a:cubicBezTo>
                        <a:pt x="6446" y="29079"/>
                        <a:pt x="6509" y="28867"/>
                        <a:pt x="6541" y="28638"/>
                      </a:cubicBezTo>
                      <a:cubicBezTo>
                        <a:pt x="6636" y="28379"/>
                        <a:pt x="6763" y="28110"/>
                        <a:pt x="6923" y="27836"/>
                      </a:cubicBezTo>
                      <a:cubicBezTo>
                        <a:pt x="6962" y="27803"/>
                        <a:pt x="7000" y="27773"/>
                        <a:pt x="7038" y="27738"/>
                      </a:cubicBezTo>
                      <a:cubicBezTo>
                        <a:pt x="7411" y="27401"/>
                        <a:pt x="7783" y="27011"/>
                        <a:pt x="8122" y="26540"/>
                      </a:cubicBezTo>
                      <a:cubicBezTo>
                        <a:pt x="8129" y="26674"/>
                        <a:pt x="8143" y="26791"/>
                        <a:pt x="8166" y="26890"/>
                      </a:cubicBezTo>
                      <a:cubicBezTo>
                        <a:pt x="8221" y="27140"/>
                        <a:pt x="8355" y="27315"/>
                        <a:pt x="8416" y="27436"/>
                      </a:cubicBezTo>
                      <a:cubicBezTo>
                        <a:pt x="8477" y="27761"/>
                        <a:pt x="8544" y="28058"/>
                        <a:pt x="8583" y="28332"/>
                      </a:cubicBezTo>
                      <a:cubicBezTo>
                        <a:pt x="8634" y="28661"/>
                        <a:pt x="8646" y="28957"/>
                        <a:pt x="8608" y="29209"/>
                      </a:cubicBezTo>
                      <a:cubicBezTo>
                        <a:pt x="8570" y="29463"/>
                        <a:pt x="8482" y="29665"/>
                        <a:pt x="8386" y="29813"/>
                      </a:cubicBezTo>
                      <a:cubicBezTo>
                        <a:pt x="8189" y="30108"/>
                        <a:pt x="8013" y="30208"/>
                        <a:pt x="8021" y="30213"/>
                      </a:cubicBezTo>
                      <a:cubicBezTo>
                        <a:pt x="8020" y="30211"/>
                        <a:pt x="8059" y="30187"/>
                        <a:pt x="8128" y="30130"/>
                      </a:cubicBezTo>
                      <a:cubicBezTo>
                        <a:pt x="8198" y="30072"/>
                        <a:pt x="8299" y="29982"/>
                        <a:pt x="8403" y="29839"/>
                      </a:cubicBezTo>
                      <a:cubicBezTo>
                        <a:pt x="8507" y="29697"/>
                        <a:pt x="8610" y="29497"/>
                        <a:pt x="8663" y="29243"/>
                      </a:cubicBezTo>
                      <a:cubicBezTo>
                        <a:pt x="8716" y="28989"/>
                        <a:pt x="8720" y="28687"/>
                        <a:pt x="8686" y="28353"/>
                      </a:cubicBezTo>
                      <a:cubicBezTo>
                        <a:pt x="8669" y="28165"/>
                        <a:pt x="8638" y="27965"/>
                        <a:pt x="8605" y="27756"/>
                      </a:cubicBezTo>
                      <a:cubicBezTo>
                        <a:pt x="8690" y="27884"/>
                        <a:pt x="8778" y="28003"/>
                        <a:pt x="8860" y="28115"/>
                      </a:cubicBezTo>
                      <a:cubicBezTo>
                        <a:pt x="9140" y="28488"/>
                        <a:pt x="9370" y="28810"/>
                        <a:pt x="9508" y="29104"/>
                      </a:cubicBezTo>
                      <a:cubicBezTo>
                        <a:pt x="9648" y="29395"/>
                        <a:pt x="9714" y="29642"/>
                        <a:pt x="9755" y="29809"/>
                      </a:cubicBezTo>
                      <a:cubicBezTo>
                        <a:pt x="9794" y="29976"/>
                        <a:pt x="9808" y="30066"/>
                        <a:pt x="9809" y="30066"/>
                      </a:cubicBezTo>
                      <a:cubicBezTo>
                        <a:pt x="9808" y="30066"/>
                        <a:pt x="9805" y="29978"/>
                        <a:pt x="9784" y="29809"/>
                      </a:cubicBezTo>
                      <a:cubicBezTo>
                        <a:pt x="9762" y="29642"/>
                        <a:pt x="9722" y="29391"/>
                        <a:pt x="9607" y="29080"/>
                      </a:cubicBezTo>
                      <a:cubicBezTo>
                        <a:pt x="9495" y="28769"/>
                        <a:pt x="9285" y="28415"/>
                        <a:pt x="9033" y="28023"/>
                      </a:cubicBezTo>
                      <a:cubicBezTo>
                        <a:pt x="8907" y="27826"/>
                        <a:pt x="8770" y="27620"/>
                        <a:pt x="8665" y="27390"/>
                      </a:cubicBezTo>
                      <a:cubicBezTo>
                        <a:pt x="8560" y="27162"/>
                        <a:pt x="8483" y="26639"/>
                        <a:pt x="8483" y="26639"/>
                      </a:cubicBezTo>
                      <a:lnTo>
                        <a:pt x="8483" y="26631"/>
                      </a:lnTo>
                      <a:cubicBezTo>
                        <a:pt x="8483" y="26524"/>
                        <a:pt x="8490" y="26415"/>
                        <a:pt x="8506" y="26306"/>
                      </a:cubicBezTo>
                      <a:cubicBezTo>
                        <a:pt x="8521" y="26200"/>
                        <a:pt x="8551" y="26086"/>
                        <a:pt x="8575" y="25968"/>
                      </a:cubicBezTo>
                      <a:cubicBezTo>
                        <a:pt x="8612" y="25799"/>
                        <a:pt x="8648" y="25623"/>
                        <a:pt x="8682" y="25442"/>
                      </a:cubicBezTo>
                      <a:cubicBezTo>
                        <a:pt x="8789" y="25142"/>
                        <a:pt x="8879" y="24822"/>
                        <a:pt x="8935" y="24483"/>
                      </a:cubicBezTo>
                      <a:cubicBezTo>
                        <a:pt x="8996" y="24122"/>
                        <a:pt x="9018" y="23740"/>
                        <a:pt x="8992" y="23352"/>
                      </a:cubicBezTo>
                      <a:cubicBezTo>
                        <a:pt x="8968" y="22964"/>
                        <a:pt x="8898" y="22573"/>
                        <a:pt x="8809" y="22188"/>
                      </a:cubicBezTo>
                      <a:lnTo>
                        <a:pt x="8528" y="21036"/>
                      </a:lnTo>
                      <a:cubicBezTo>
                        <a:pt x="8491" y="20875"/>
                        <a:pt x="8457" y="20711"/>
                        <a:pt x="8424" y="20547"/>
                      </a:cubicBezTo>
                      <a:cubicBezTo>
                        <a:pt x="8598" y="20845"/>
                        <a:pt x="8801" y="21080"/>
                        <a:pt x="8999" y="21247"/>
                      </a:cubicBezTo>
                      <a:cubicBezTo>
                        <a:pt x="9248" y="21457"/>
                        <a:pt x="9483" y="21562"/>
                        <a:pt x="9644" y="21613"/>
                      </a:cubicBezTo>
                      <a:cubicBezTo>
                        <a:pt x="9807" y="21665"/>
                        <a:pt x="9896" y="21673"/>
                        <a:pt x="9896" y="21673"/>
                      </a:cubicBezTo>
                      <a:cubicBezTo>
                        <a:pt x="9896" y="21673"/>
                        <a:pt x="9811" y="21655"/>
                        <a:pt x="9660" y="21589"/>
                      </a:cubicBezTo>
                      <a:cubicBezTo>
                        <a:pt x="9510" y="21524"/>
                        <a:pt x="9297" y="21404"/>
                        <a:pt x="9079" y="21186"/>
                      </a:cubicBezTo>
                      <a:cubicBezTo>
                        <a:pt x="8862" y="20970"/>
                        <a:pt x="8644" y="20657"/>
                        <a:pt x="8487" y="20254"/>
                      </a:cubicBezTo>
                      <a:cubicBezTo>
                        <a:pt x="8420" y="20081"/>
                        <a:pt x="8363" y="19888"/>
                        <a:pt x="8326" y="19684"/>
                      </a:cubicBezTo>
                      <a:cubicBezTo>
                        <a:pt x="8322" y="19369"/>
                        <a:pt x="8360" y="19056"/>
                        <a:pt x="8454" y="18756"/>
                      </a:cubicBezTo>
                      <a:cubicBezTo>
                        <a:pt x="8565" y="18395"/>
                        <a:pt x="8758" y="18054"/>
                        <a:pt x="9021" y="17740"/>
                      </a:cubicBezTo>
                      <a:cubicBezTo>
                        <a:pt x="9419" y="17260"/>
                        <a:pt x="9961" y="16850"/>
                        <a:pt x="10567" y="16447"/>
                      </a:cubicBezTo>
                      <a:cubicBezTo>
                        <a:pt x="10610" y="16422"/>
                        <a:pt x="10653" y="16396"/>
                        <a:pt x="10696" y="16371"/>
                      </a:cubicBezTo>
                      <a:cubicBezTo>
                        <a:pt x="10816" y="16306"/>
                        <a:pt x="10938" y="16240"/>
                        <a:pt x="11058" y="16177"/>
                      </a:cubicBezTo>
                      <a:cubicBezTo>
                        <a:pt x="11030" y="16425"/>
                        <a:pt x="11017" y="16669"/>
                        <a:pt x="11016" y="16907"/>
                      </a:cubicBezTo>
                      <a:cubicBezTo>
                        <a:pt x="11021" y="18048"/>
                        <a:pt x="11244" y="19075"/>
                        <a:pt x="11551" y="20007"/>
                      </a:cubicBezTo>
                      <a:cubicBezTo>
                        <a:pt x="11628" y="20241"/>
                        <a:pt x="11715" y="20467"/>
                        <a:pt x="11809" y="20688"/>
                      </a:cubicBezTo>
                      <a:lnTo>
                        <a:pt x="11947" y="20997"/>
                      </a:lnTo>
                      <a:cubicBezTo>
                        <a:pt x="11949" y="21005"/>
                        <a:pt x="11952" y="21012"/>
                        <a:pt x="11955" y="21019"/>
                      </a:cubicBezTo>
                      <a:cubicBezTo>
                        <a:pt x="11956" y="21134"/>
                        <a:pt x="11947" y="21246"/>
                        <a:pt x="11925" y="21355"/>
                      </a:cubicBezTo>
                      <a:cubicBezTo>
                        <a:pt x="11885" y="21566"/>
                        <a:pt x="11803" y="21763"/>
                        <a:pt x="11700" y="21946"/>
                      </a:cubicBezTo>
                      <a:cubicBezTo>
                        <a:pt x="11700" y="21946"/>
                        <a:pt x="11135" y="22524"/>
                        <a:pt x="10847" y="22677"/>
                      </a:cubicBezTo>
                      <a:cubicBezTo>
                        <a:pt x="10561" y="22836"/>
                        <a:pt x="10260" y="22829"/>
                        <a:pt x="10042" y="22736"/>
                      </a:cubicBezTo>
                      <a:cubicBezTo>
                        <a:pt x="9822" y="22647"/>
                        <a:pt x="9676" y="22516"/>
                        <a:pt x="9582" y="22431"/>
                      </a:cubicBezTo>
                      <a:cubicBezTo>
                        <a:pt x="9486" y="22343"/>
                        <a:pt x="9442" y="22291"/>
                        <a:pt x="9442" y="22291"/>
                      </a:cubicBezTo>
                      <a:cubicBezTo>
                        <a:pt x="9442" y="22291"/>
                        <a:pt x="9476" y="22347"/>
                        <a:pt x="9558" y="22447"/>
                      </a:cubicBezTo>
                      <a:cubicBezTo>
                        <a:pt x="9639" y="22543"/>
                        <a:pt x="9764" y="22692"/>
                        <a:pt x="9987" y="22819"/>
                      </a:cubicBezTo>
                      <a:cubicBezTo>
                        <a:pt x="10100" y="22881"/>
                        <a:pt x="10240" y="22932"/>
                        <a:pt x="10402" y="22944"/>
                      </a:cubicBezTo>
                      <a:cubicBezTo>
                        <a:pt x="10565" y="22958"/>
                        <a:pt x="10744" y="22926"/>
                        <a:pt x="10919" y="22855"/>
                      </a:cubicBezTo>
                      <a:cubicBezTo>
                        <a:pt x="10969" y="22834"/>
                        <a:pt x="11020" y="22810"/>
                        <a:pt x="11069" y="22784"/>
                      </a:cubicBezTo>
                      <a:cubicBezTo>
                        <a:pt x="11018" y="22842"/>
                        <a:pt x="10968" y="22900"/>
                        <a:pt x="10919" y="22957"/>
                      </a:cubicBezTo>
                      <a:cubicBezTo>
                        <a:pt x="10727" y="23178"/>
                        <a:pt x="10556" y="23390"/>
                        <a:pt x="10419" y="23593"/>
                      </a:cubicBezTo>
                      <a:cubicBezTo>
                        <a:pt x="10139" y="23998"/>
                        <a:pt x="10019" y="24369"/>
                        <a:pt x="9975" y="24619"/>
                      </a:cubicBezTo>
                      <a:cubicBezTo>
                        <a:pt x="9932" y="24870"/>
                        <a:pt x="9941" y="25003"/>
                        <a:pt x="9938" y="25003"/>
                      </a:cubicBezTo>
                      <a:cubicBezTo>
                        <a:pt x="9940" y="25004"/>
                        <a:pt x="9953" y="24874"/>
                        <a:pt x="10028" y="24641"/>
                      </a:cubicBezTo>
                      <a:cubicBezTo>
                        <a:pt x="10104" y="24409"/>
                        <a:pt x="10260" y="24080"/>
                        <a:pt x="10567" y="23729"/>
                      </a:cubicBezTo>
                      <a:cubicBezTo>
                        <a:pt x="10702" y="23571"/>
                        <a:pt x="10866" y="23407"/>
                        <a:pt x="11052" y="23233"/>
                      </a:cubicBezTo>
                      <a:cubicBezTo>
                        <a:pt x="10991" y="23395"/>
                        <a:pt x="10941" y="23553"/>
                        <a:pt x="10899" y="23703"/>
                      </a:cubicBezTo>
                      <a:cubicBezTo>
                        <a:pt x="10790" y="24107"/>
                        <a:pt x="10736" y="24463"/>
                        <a:pt x="10706" y="24755"/>
                      </a:cubicBezTo>
                      <a:cubicBezTo>
                        <a:pt x="10649" y="25339"/>
                        <a:pt x="10675" y="25664"/>
                        <a:pt x="10671" y="25664"/>
                      </a:cubicBezTo>
                      <a:cubicBezTo>
                        <a:pt x="10675" y="25664"/>
                        <a:pt x="10692" y="25347"/>
                        <a:pt x="10804" y="24783"/>
                      </a:cubicBezTo>
                      <a:cubicBezTo>
                        <a:pt x="10861" y="24502"/>
                        <a:pt x="10943" y="24159"/>
                        <a:pt x="11081" y="23775"/>
                      </a:cubicBezTo>
                      <a:cubicBezTo>
                        <a:pt x="11207" y="23431"/>
                        <a:pt x="11374" y="23048"/>
                        <a:pt x="11629" y="22680"/>
                      </a:cubicBezTo>
                      <a:cubicBezTo>
                        <a:pt x="11688" y="22621"/>
                        <a:pt x="11744" y="22561"/>
                        <a:pt x="11803" y="22497"/>
                      </a:cubicBezTo>
                      <a:cubicBezTo>
                        <a:pt x="11960" y="22321"/>
                        <a:pt x="12116" y="22114"/>
                        <a:pt x="12241" y="21872"/>
                      </a:cubicBezTo>
                      <a:cubicBezTo>
                        <a:pt x="12289" y="22068"/>
                        <a:pt x="12327" y="22264"/>
                        <a:pt x="12355" y="22456"/>
                      </a:cubicBezTo>
                      <a:cubicBezTo>
                        <a:pt x="12462" y="23221"/>
                        <a:pt x="12403" y="23942"/>
                        <a:pt x="12220" y="24552"/>
                      </a:cubicBezTo>
                      <a:cubicBezTo>
                        <a:pt x="12175" y="24703"/>
                        <a:pt x="12122" y="24846"/>
                        <a:pt x="12061" y="24981"/>
                      </a:cubicBezTo>
                      <a:cubicBezTo>
                        <a:pt x="11987" y="25105"/>
                        <a:pt x="11923" y="25228"/>
                        <a:pt x="11869" y="25352"/>
                      </a:cubicBezTo>
                      <a:cubicBezTo>
                        <a:pt x="11719" y="25604"/>
                        <a:pt x="11543" y="25820"/>
                        <a:pt x="11352" y="25992"/>
                      </a:cubicBezTo>
                      <a:cubicBezTo>
                        <a:pt x="10983" y="26330"/>
                        <a:pt x="10573" y="26503"/>
                        <a:pt x="10233" y="26588"/>
                      </a:cubicBezTo>
                      <a:cubicBezTo>
                        <a:pt x="9889" y="26673"/>
                        <a:pt x="9612" y="26679"/>
                        <a:pt x="9427" y="26678"/>
                      </a:cubicBezTo>
                      <a:cubicBezTo>
                        <a:pt x="9243" y="26674"/>
                        <a:pt x="9148" y="26663"/>
                        <a:pt x="9148" y="26664"/>
                      </a:cubicBezTo>
                      <a:cubicBezTo>
                        <a:pt x="9148" y="26663"/>
                        <a:pt x="9238" y="26685"/>
                        <a:pt x="9419" y="26707"/>
                      </a:cubicBezTo>
                      <a:cubicBezTo>
                        <a:pt x="9598" y="26727"/>
                        <a:pt x="9871" y="26750"/>
                        <a:pt x="10231" y="26703"/>
                      </a:cubicBezTo>
                      <a:cubicBezTo>
                        <a:pt x="10586" y="26652"/>
                        <a:pt x="11035" y="26522"/>
                        <a:pt x="11472" y="26203"/>
                      </a:cubicBezTo>
                      <a:cubicBezTo>
                        <a:pt x="11526" y="26163"/>
                        <a:pt x="11580" y="26121"/>
                        <a:pt x="11634" y="26075"/>
                      </a:cubicBezTo>
                      <a:cubicBezTo>
                        <a:pt x="11604" y="26195"/>
                        <a:pt x="11579" y="26311"/>
                        <a:pt x="11553" y="26421"/>
                      </a:cubicBezTo>
                      <a:cubicBezTo>
                        <a:pt x="11452" y="26896"/>
                        <a:pt x="11360" y="27299"/>
                        <a:pt x="11234" y="27615"/>
                      </a:cubicBezTo>
                      <a:cubicBezTo>
                        <a:pt x="11112" y="27931"/>
                        <a:pt x="10966" y="28157"/>
                        <a:pt x="10857" y="28301"/>
                      </a:cubicBezTo>
                      <a:cubicBezTo>
                        <a:pt x="10746" y="28446"/>
                        <a:pt x="10676" y="28513"/>
                        <a:pt x="10677" y="28515"/>
                      </a:cubicBezTo>
                      <a:cubicBezTo>
                        <a:pt x="10676" y="28513"/>
                        <a:pt x="10751" y="28456"/>
                        <a:pt x="10874" y="28324"/>
                      </a:cubicBezTo>
                      <a:cubicBezTo>
                        <a:pt x="10996" y="28193"/>
                        <a:pt x="11166" y="27980"/>
                        <a:pt x="11319" y="27670"/>
                      </a:cubicBezTo>
                      <a:cubicBezTo>
                        <a:pt x="11476" y="27360"/>
                        <a:pt x="11606" y="26954"/>
                        <a:pt x="11739" y="26486"/>
                      </a:cubicBezTo>
                      <a:cubicBezTo>
                        <a:pt x="11812" y="26241"/>
                        <a:pt x="11888" y="25973"/>
                        <a:pt x="11997" y="25707"/>
                      </a:cubicBezTo>
                      <a:cubicBezTo>
                        <a:pt x="12185" y="25483"/>
                        <a:pt x="12355" y="25221"/>
                        <a:pt x="12496" y="24924"/>
                      </a:cubicBezTo>
                      <a:cubicBezTo>
                        <a:pt x="12493" y="25264"/>
                        <a:pt x="12481" y="25586"/>
                        <a:pt x="12457" y="25887"/>
                      </a:cubicBezTo>
                      <a:cubicBezTo>
                        <a:pt x="12412" y="26269"/>
                        <a:pt x="12390" y="26625"/>
                        <a:pt x="12344" y="26947"/>
                      </a:cubicBezTo>
                      <a:cubicBezTo>
                        <a:pt x="12300" y="27269"/>
                        <a:pt x="12234" y="27559"/>
                        <a:pt x="12149" y="27814"/>
                      </a:cubicBezTo>
                      <a:cubicBezTo>
                        <a:pt x="11983" y="28325"/>
                        <a:pt x="11758" y="28688"/>
                        <a:pt x="11597" y="28925"/>
                      </a:cubicBezTo>
                      <a:cubicBezTo>
                        <a:pt x="11433" y="29162"/>
                        <a:pt x="11332" y="29276"/>
                        <a:pt x="11335" y="29278"/>
                      </a:cubicBezTo>
                      <a:cubicBezTo>
                        <a:pt x="11333" y="29276"/>
                        <a:pt x="11438" y="29172"/>
                        <a:pt x="11615" y="28949"/>
                      </a:cubicBezTo>
                      <a:cubicBezTo>
                        <a:pt x="11787" y="28726"/>
                        <a:pt x="12035" y="28380"/>
                        <a:pt x="12236" y="27872"/>
                      </a:cubicBezTo>
                      <a:cubicBezTo>
                        <a:pt x="12337" y="27618"/>
                        <a:pt x="12421" y="27326"/>
                        <a:pt x="12484" y="27001"/>
                      </a:cubicBezTo>
                      <a:cubicBezTo>
                        <a:pt x="12548" y="26675"/>
                        <a:pt x="12588" y="26318"/>
                        <a:pt x="12647" y="25942"/>
                      </a:cubicBezTo>
                      <a:cubicBezTo>
                        <a:pt x="12654" y="25896"/>
                        <a:pt x="12659" y="25849"/>
                        <a:pt x="12664" y="25803"/>
                      </a:cubicBezTo>
                      <a:cubicBezTo>
                        <a:pt x="12672" y="25852"/>
                        <a:pt x="12680" y="25904"/>
                        <a:pt x="12689" y="25951"/>
                      </a:cubicBezTo>
                      <a:cubicBezTo>
                        <a:pt x="12783" y="26482"/>
                        <a:pt x="12859" y="26939"/>
                        <a:pt x="12903" y="27315"/>
                      </a:cubicBezTo>
                      <a:cubicBezTo>
                        <a:pt x="12948" y="27691"/>
                        <a:pt x="12957" y="27987"/>
                        <a:pt x="12942" y="28186"/>
                      </a:cubicBezTo>
                      <a:cubicBezTo>
                        <a:pt x="12928" y="28387"/>
                        <a:pt x="12894" y="28489"/>
                        <a:pt x="12896" y="28489"/>
                      </a:cubicBezTo>
                      <a:cubicBezTo>
                        <a:pt x="12893" y="28489"/>
                        <a:pt x="12938" y="28393"/>
                        <a:pt x="12970" y="28197"/>
                      </a:cubicBezTo>
                      <a:cubicBezTo>
                        <a:pt x="13003" y="28001"/>
                        <a:pt x="13020" y="27706"/>
                        <a:pt x="13005" y="27326"/>
                      </a:cubicBezTo>
                      <a:cubicBezTo>
                        <a:pt x="12991" y="26948"/>
                        <a:pt x="12947" y="26484"/>
                        <a:pt x="12886" y="25946"/>
                      </a:cubicBezTo>
                      <a:cubicBezTo>
                        <a:pt x="12857" y="25677"/>
                        <a:pt x="12822" y="25389"/>
                        <a:pt x="12794" y="25084"/>
                      </a:cubicBezTo>
                      <a:cubicBezTo>
                        <a:pt x="12770" y="24803"/>
                        <a:pt x="12743" y="24499"/>
                        <a:pt x="12763" y="24202"/>
                      </a:cubicBezTo>
                      <a:cubicBezTo>
                        <a:pt x="12907" y="23684"/>
                        <a:pt x="12975" y="23102"/>
                        <a:pt x="12945" y="22481"/>
                      </a:cubicBezTo>
                      <a:cubicBezTo>
                        <a:pt x="12926" y="22058"/>
                        <a:pt x="12859" y="21618"/>
                        <a:pt x="12740" y="21169"/>
                      </a:cubicBezTo>
                      <a:cubicBezTo>
                        <a:pt x="12683" y="20948"/>
                        <a:pt x="12600" y="20711"/>
                        <a:pt x="12521" y="20500"/>
                      </a:cubicBezTo>
                      <a:cubicBezTo>
                        <a:pt x="12447" y="20297"/>
                        <a:pt x="12382" y="20083"/>
                        <a:pt x="12323" y="19863"/>
                      </a:cubicBezTo>
                      <a:cubicBezTo>
                        <a:pt x="12298" y="19769"/>
                        <a:pt x="12275" y="19673"/>
                        <a:pt x="12252" y="19578"/>
                      </a:cubicBezTo>
                      <a:cubicBezTo>
                        <a:pt x="12447" y="19727"/>
                        <a:pt x="12636" y="19856"/>
                        <a:pt x="12815" y="19968"/>
                      </a:cubicBezTo>
                      <a:cubicBezTo>
                        <a:pt x="12815" y="19968"/>
                        <a:pt x="13546" y="21600"/>
                        <a:pt x="13596" y="22147"/>
                      </a:cubicBezTo>
                      <a:cubicBezTo>
                        <a:pt x="13654" y="22699"/>
                        <a:pt x="13464" y="22989"/>
                        <a:pt x="13473" y="22985"/>
                      </a:cubicBezTo>
                      <a:cubicBezTo>
                        <a:pt x="13471" y="22984"/>
                        <a:pt x="13520" y="22924"/>
                        <a:pt x="13578" y="22789"/>
                      </a:cubicBezTo>
                      <a:cubicBezTo>
                        <a:pt x="13636" y="22655"/>
                        <a:pt x="13695" y="22440"/>
                        <a:pt x="13697" y="22157"/>
                      </a:cubicBezTo>
                      <a:cubicBezTo>
                        <a:pt x="13708" y="21654"/>
                        <a:pt x="13528" y="20959"/>
                        <a:pt x="13160" y="20175"/>
                      </a:cubicBezTo>
                      <a:cubicBezTo>
                        <a:pt x="13239" y="20221"/>
                        <a:pt x="13316" y="20265"/>
                        <a:pt x="13388" y="20307"/>
                      </a:cubicBezTo>
                      <a:cubicBezTo>
                        <a:pt x="13739" y="20503"/>
                        <a:pt x="14014" y="20649"/>
                        <a:pt x="14195" y="20757"/>
                      </a:cubicBezTo>
                      <a:cubicBezTo>
                        <a:pt x="14376" y="20864"/>
                        <a:pt x="14466" y="20930"/>
                        <a:pt x="14467" y="20930"/>
                      </a:cubicBezTo>
                      <a:cubicBezTo>
                        <a:pt x="14466" y="20930"/>
                        <a:pt x="14394" y="20850"/>
                        <a:pt x="14234" y="20716"/>
                      </a:cubicBezTo>
                      <a:cubicBezTo>
                        <a:pt x="14076" y="20580"/>
                        <a:pt x="13831" y="20395"/>
                        <a:pt x="13518" y="20154"/>
                      </a:cubicBezTo>
                      <a:cubicBezTo>
                        <a:pt x="13342" y="20018"/>
                        <a:pt x="13140" y="19863"/>
                        <a:pt x="12931" y="19687"/>
                      </a:cubicBezTo>
                      <a:cubicBezTo>
                        <a:pt x="13153" y="19675"/>
                        <a:pt x="13358" y="19616"/>
                        <a:pt x="13532" y="19529"/>
                      </a:cubicBezTo>
                      <a:cubicBezTo>
                        <a:pt x="13931" y="19331"/>
                        <a:pt x="14152" y="18994"/>
                        <a:pt x="14238" y="18714"/>
                      </a:cubicBezTo>
                      <a:cubicBezTo>
                        <a:pt x="14326" y="18429"/>
                        <a:pt x="14311" y="18197"/>
                        <a:pt x="14295" y="18048"/>
                      </a:cubicBezTo>
                      <a:cubicBezTo>
                        <a:pt x="14275" y="17896"/>
                        <a:pt x="14253" y="17819"/>
                        <a:pt x="14255" y="17819"/>
                      </a:cubicBezTo>
                      <a:cubicBezTo>
                        <a:pt x="14253" y="17819"/>
                        <a:pt x="14264" y="17896"/>
                        <a:pt x="14266" y="18043"/>
                      </a:cubicBezTo>
                      <a:cubicBezTo>
                        <a:pt x="14264" y="18189"/>
                        <a:pt x="14254" y="18412"/>
                        <a:pt x="14148" y="18667"/>
                      </a:cubicBezTo>
                      <a:cubicBezTo>
                        <a:pt x="14045" y="18920"/>
                        <a:pt x="13822" y="19200"/>
                        <a:pt x="13463" y="19350"/>
                      </a:cubicBezTo>
                      <a:cubicBezTo>
                        <a:pt x="13285" y="19425"/>
                        <a:pt x="13076" y="19467"/>
                        <a:pt x="12861" y="19454"/>
                      </a:cubicBezTo>
                      <a:cubicBezTo>
                        <a:pt x="12780" y="19449"/>
                        <a:pt x="12697" y="19432"/>
                        <a:pt x="12617" y="19409"/>
                      </a:cubicBezTo>
                      <a:cubicBezTo>
                        <a:pt x="12556" y="19351"/>
                        <a:pt x="12494" y="19296"/>
                        <a:pt x="12432" y="19235"/>
                      </a:cubicBezTo>
                      <a:cubicBezTo>
                        <a:pt x="12319" y="19119"/>
                        <a:pt x="12208" y="18992"/>
                        <a:pt x="12108" y="18857"/>
                      </a:cubicBezTo>
                      <a:cubicBezTo>
                        <a:pt x="12009" y="18256"/>
                        <a:pt x="11996" y="17626"/>
                        <a:pt x="11993" y="16985"/>
                      </a:cubicBezTo>
                      <a:cubicBezTo>
                        <a:pt x="11991" y="16187"/>
                        <a:pt x="13407" y="15271"/>
                        <a:pt x="14109" y="14827"/>
                      </a:cubicBezTo>
                      <a:cubicBezTo>
                        <a:pt x="18922" y="11782"/>
                        <a:pt x="18931" y="1220"/>
                        <a:pt x="18914" y="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48" name="Google Shape;248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16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52" name="Google Shape;252;p16"/>
          <p:cNvSpPr/>
          <p:nvPr/>
        </p:nvSpPr>
        <p:spPr>
          <a:xfrm flipH="1">
            <a:off x="5810493" y="1609525"/>
            <a:ext cx="3333558" cy="3533951"/>
          </a:xfrm>
          <a:custGeom>
            <a:rect b="b" l="l" r="r" t="t"/>
            <a:pathLst>
              <a:path extrusionOk="0" h="1741" w="909">
                <a:moveTo>
                  <a:pt x="848" y="1504"/>
                </a:moveTo>
                <a:cubicBezTo>
                  <a:pt x="811" y="1471"/>
                  <a:pt x="765" y="1454"/>
                  <a:pt x="722" y="1429"/>
                </a:cubicBezTo>
                <a:cubicBezTo>
                  <a:pt x="679" y="1405"/>
                  <a:pt x="638" y="1370"/>
                  <a:pt x="626" y="1322"/>
                </a:cubicBezTo>
                <a:cubicBezTo>
                  <a:pt x="615" y="1282"/>
                  <a:pt x="628" y="1240"/>
                  <a:pt x="638" y="1200"/>
                </a:cubicBezTo>
                <a:cubicBezTo>
                  <a:pt x="651" y="1147"/>
                  <a:pt x="660" y="1093"/>
                  <a:pt x="665" y="1039"/>
                </a:cubicBezTo>
                <a:cubicBezTo>
                  <a:pt x="671" y="972"/>
                  <a:pt x="670" y="900"/>
                  <a:pt x="631" y="845"/>
                </a:cubicBezTo>
                <a:cubicBezTo>
                  <a:pt x="579" y="772"/>
                  <a:pt x="478" y="756"/>
                  <a:pt x="390" y="744"/>
                </a:cubicBezTo>
                <a:cubicBezTo>
                  <a:pt x="301" y="732"/>
                  <a:pt x="201" y="710"/>
                  <a:pt x="156" y="632"/>
                </a:cubicBezTo>
                <a:cubicBezTo>
                  <a:pt x="103" y="541"/>
                  <a:pt x="154" y="428"/>
                  <a:pt x="189" y="328"/>
                </a:cubicBezTo>
                <a:cubicBezTo>
                  <a:pt x="206" y="279"/>
                  <a:pt x="218" y="228"/>
                  <a:pt x="227" y="176"/>
                </a:cubicBezTo>
                <a:cubicBezTo>
                  <a:pt x="233" y="135"/>
                  <a:pt x="235" y="88"/>
                  <a:pt x="207" y="56"/>
                </a:cubicBezTo>
                <a:cubicBezTo>
                  <a:pt x="183" y="29"/>
                  <a:pt x="145" y="22"/>
                  <a:pt x="110" y="17"/>
                </a:cubicBezTo>
                <a:cubicBezTo>
                  <a:pt x="73" y="11"/>
                  <a:pt x="37" y="6"/>
                  <a:pt x="0" y="0"/>
                </a:cubicBezTo>
                <a:lnTo>
                  <a:pt x="0" y="1152"/>
                </a:lnTo>
                <a:cubicBezTo>
                  <a:pt x="82" y="1144"/>
                  <a:pt x="175" y="1151"/>
                  <a:pt x="229" y="1212"/>
                </a:cubicBezTo>
                <a:cubicBezTo>
                  <a:pt x="290" y="1282"/>
                  <a:pt x="276" y="1390"/>
                  <a:pt x="316" y="1474"/>
                </a:cubicBezTo>
                <a:cubicBezTo>
                  <a:pt x="353" y="1552"/>
                  <a:pt x="440" y="1603"/>
                  <a:pt x="527" y="1606"/>
                </a:cubicBezTo>
                <a:cubicBezTo>
                  <a:pt x="596" y="1608"/>
                  <a:pt x="666" y="1584"/>
                  <a:pt x="732" y="1602"/>
                </a:cubicBezTo>
                <a:cubicBezTo>
                  <a:pt x="794" y="1619"/>
                  <a:pt x="844" y="1677"/>
                  <a:pt x="854" y="1741"/>
                </a:cubicBezTo>
                <a:lnTo>
                  <a:pt x="893" y="1741"/>
                </a:lnTo>
                <a:cubicBezTo>
                  <a:pt x="925" y="1662"/>
                  <a:pt x="912" y="1560"/>
                  <a:pt x="848" y="1504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3" name="Google Shape;253;p16"/>
          <p:cNvGrpSpPr/>
          <p:nvPr/>
        </p:nvGrpSpPr>
        <p:grpSpPr>
          <a:xfrm flipH="1">
            <a:off x="32427" y="3989941"/>
            <a:ext cx="864131" cy="1153163"/>
            <a:chOff x="8260715" y="3989939"/>
            <a:chExt cx="850439" cy="1153163"/>
          </a:xfrm>
        </p:grpSpPr>
        <p:sp>
          <p:nvSpPr>
            <p:cNvPr id="254" name="Google Shape;254;p16"/>
            <p:cNvSpPr/>
            <p:nvPr/>
          </p:nvSpPr>
          <p:spPr>
            <a:xfrm>
              <a:off x="8638663" y="4600563"/>
              <a:ext cx="417928" cy="542539"/>
            </a:xfrm>
            <a:custGeom>
              <a:rect b="b" l="l" r="r" t="t"/>
              <a:pathLst>
                <a:path extrusionOk="0" h="2804" w="2160">
                  <a:moveTo>
                    <a:pt x="1818" y="2275"/>
                  </a:moveTo>
                  <a:cubicBezTo>
                    <a:pt x="1605" y="2258"/>
                    <a:pt x="1518" y="2032"/>
                    <a:pt x="1495" y="1792"/>
                  </a:cubicBezTo>
                  <a:cubicBezTo>
                    <a:pt x="1459" y="1756"/>
                    <a:pt x="1429" y="1714"/>
                    <a:pt x="1404" y="1660"/>
                  </a:cubicBezTo>
                  <a:lnTo>
                    <a:pt x="1404" y="1660"/>
                  </a:lnTo>
                  <a:cubicBezTo>
                    <a:pt x="1316" y="1458"/>
                    <a:pt x="1323" y="1278"/>
                    <a:pt x="1348" y="1155"/>
                  </a:cubicBezTo>
                  <a:cubicBezTo>
                    <a:pt x="1252" y="1081"/>
                    <a:pt x="1182" y="980"/>
                    <a:pt x="1138" y="902"/>
                  </a:cubicBezTo>
                  <a:cubicBezTo>
                    <a:pt x="1208" y="867"/>
                    <a:pt x="1260" y="823"/>
                    <a:pt x="1297" y="777"/>
                  </a:cubicBezTo>
                  <a:cubicBezTo>
                    <a:pt x="1384" y="668"/>
                    <a:pt x="1383" y="548"/>
                    <a:pt x="1316" y="505"/>
                  </a:cubicBezTo>
                  <a:cubicBezTo>
                    <a:pt x="1274" y="477"/>
                    <a:pt x="1206" y="507"/>
                    <a:pt x="1141" y="551"/>
                  </a:cubicBezTo>
                  <a:cubicBezTo>
                    <a:pt x="1130" y="559"/>
                    <a:pt x="1119" y="567"/>
                    <a:pt x="1108" y="575"/>
                  </a:cubicBezTo>
                  <a:cubicBezTo>
                    <a:pt x="1085" y="593"/>
                    <a:pt x="1062" y="612"/>
                    <a:pt x="1042" y="630"/>
                  </a:cubicBezTo>
                  <a:cubicBezTo>
                    <a:pt x="1022" y="647"/>
                    <a:pt x="1005" y="663"/>
                    <a:pt x="992" y="676"/>
                  </a:cubicBezTo>
                  <a:cubicBezTo>
                    <a:pt x="896" y="599"/>
                    <a:pt x="833" y="491"/>
                    <a:pt x="792" y="381"/>
                  </a:cubicBezTo>
                  <a:cubicBezTo>
                    <a:pt x="771" y="324"/>
                    <a:pt x="755" y="266"/>
                    <a:pt x="744" y="211"/>
                  </a:cubicBezTo>
                  <a:cubicBezTo>
                    <a:pt x="727" y="129"/>
                    <a:pt x="720" y="55"/>
                    <a:pt x="717" y="0"/>
                  </a:cubicBezTo>
                  <a:cubicBezTo>
                    <a:pt x="621" y="78"/>
                    <a:pt x="426" y="206"/>
                    <a:pt x="168" y="222"/>
                  </a:cubicBezTo>
                  <a:cubicBezTo>
                    <a:pt x="158" y="338"/>
                    <a:pt x="156" y="480"/>
                    <a:pt x="192" y="532"/>
                  </a:cubicBezTo>
                  <a:cubicBezTo>
                    <a:pt x="259" y="625"/>
                    <a:pt x="44" y="813"/>
                    <a:pt x="6" y="838"/>
                  </a:cubicBezTo>
                  <a:cubicBezTo>
                    <a:pt x="-33" y="863"/>
                    <a:pt x="130" y="986"/>
                    <a:pt x="189" y="957"/>
                  </a:cubicBezTo>
                  <a:cubicBezTo>
                    <a:pt x="186" y="971"/>
                    <a:pt x="183" y="981"/>
                    <a:pt x="181" y="989"/>
                  </a:cubicBezTo>
                  <a:cubicBezTo>
                    <a:pt x="173" y="1009"/>
                    <a:pt x="160" y="1037"/>
                    <a:pt x="148" y="1045"/>
                  </a:cubicBezTo>
                  <a:cubicBezTo>
                    <a:pt x="134" y="1056"/>
                    <a:pt x="121" y="1116"/>
                    <a:pt x="181" y="1141"/>
                  </a:cubicBezTo>
                  <a:cubicBezTo>
                    <a:pt x="181" y="1141"/>
                    <a:pt x="479" y="984"/>
                    <a:pt x="755" y="1053"/>
                  </a:cubicBezTo>
                  <a:cubicBezTo>
                    <a:pt x="1031" y="1122"/>
                    <a:pt x="1038" y="1565"/>
                    <a:pt x="1026" y="1923"/>
                  </a:cubicBezTo>
                  <a:cubicBezTo>
                    <a:pt x="1015" y="2265"/>
                    <a:pt x="1092" y="2576"/>
                    <a:pt x="1173" y="2804"/>
                  </a:cubicBezTo>
                  <a:lnTo>
                    <a:pt x="2159" y="2804"/>
                  </a:lnTo>
                  <a:cubicBezTo>
                    <a:pt x="2168" y="2630"/>
                    <a:pt x="2142" y="2428"/>
                    <a:pt x="2042" y="2264"/>
                  </a:cubicBezTo>
                  <a:cubicBezTo>
                    <a:pt x="1975" y="2277"/>
                    <a:pt x="1900" y="2281"/>
                    <a:pt x="1818" y="2275"/>
                  </a:cubicBezTo>
                  <a:moveTo>
                    <a:pt x="302" y="352"/>
                  </a:moveTo>
                  <a:cubicBezTo>
                    <a:pt x="508" y="354"/>
                    <a:pt x="588" y="460"/>
                    <a:pt x="608" y="528"/>
                  </a:cubicBezTo>
                  <a:cubicBezTo>
                    <a:pt x="608" y="528"/>
                    <a:pt x="564" y="465"/>
                    <a:pt x="491" y="429"/>
                  </a:cubicBezTo>
                  <a:cubicBezTo>
                    <a:pt x="419" y="393"/>
                    <a:pt x="295" y="422"/>
                    <a:pt x="270" y="416"/>
                  </a:cubicBezTo>
                  <a:cubicBezTo>
                    <a:pt x="245" y="410"/>
                    <a:pt x="241" y="354"/>
                    <a:pt x="302" y="352"/>
                  </a:cubicBezTo>
                  <a:moveTo>
                    <a:pt x="315" y="524"/>
                  </a:moveTo>
                  <a:cubicBezTo>
                    <a:pt x="336" y="525"/>
                    <a:pt x="361" y="528"/>
                    <a:pt x="384" y="536"/>
                  </a:cubicBezTo>
                  <a:cubicBezTo>
                    <a:pt x="407" y="545"/>
                    <a:pt x="430" y="557"/>
                    <a:pt x="448" y="576"/>
                  </a:cubicBezTo>
                  <a:cubicBezTo>
                    <a:pt x="466" y="594"/>
                    <a:pt x="478" y="618"/>
                    <a:pt x="479" y="643"/>
                  </a:cubicBezTo>
                  <a:cubicBezTo>
                    <a:pt x="460" y="627"/>
                    <a:pt x="443" y="615"/>
                    <a:pt x="425" y="606"/>
                  </a:cubicBezTo>
                  <a:cubicBezTo>
                    <a:pt x="421" y="604"/>
                    <a:pt x="418" y="603"/>
                    <a:pt x="416" y="601"/>
                  </a:cubicBezTo>
                  <a:cubicBezTo>
                    <a:pt x="417" y="608"/>
                    <a:pt x="417" y="615"/>
                    <a:pt x="417" y="622"/>
                  </a:cubicBezTo>
                  <a:cubicBezTo>
                    <a:pt x="417" y="658"/>
                    <a:pt x="400" y="687"/>
                    <a:pt x="380" y="687"/>
                  </a:cubicBezTo>
                  <a:cubicBezTo>
                    <a:pt x="360" y="687"/>
                    <a:pt x="344" y="657"/>
                    <a:pt x="345" y="621"/>
                  </a:cubicBezTo>
                  <a:cubicBezTo>
                    <a:pt x="345" y="605"/>
                    <a:pt x="349" y="590"/>
                    <a:pt x="354" y="578"/>
                  </a:cubicBezTo>
                  <a:cubicBezTo>
                    <a:pt x="349" y="576"/>
                    <a:pt x="344" y="574"/>
                    <a:pt x="339" y="572"/>
                  </a:cubicBezTo>
                  <a:cubicBezTo>
                    <a:pt x="329" y="569"/>
                    <a:pt x="317" y="566"/>
                    <a:pt x="306" y="561"/>
                  </a:cubicBezTo>
                  <a:cubicBezTo>
                    <a:pt x="294" y="557"/>
                    <a:pt x="283" y="550"/>
                    <a:pt x="273" y="542"/>
                  </a:cubicBezTo>
                  <a:cubicBezTo>
                    <a:pt x="264" y="533"/>
                    <a:pt x="255" y="523"/>
                    <a:pt x="252" y="510"/>
                  </a:cubicBezTo>
                  <a:cubicBezTo>
                    <a:pt x="274" y="521"/>
                    <a:pt x="294" y="522"/>
                    <a:pt x="315" y="524"/>
                  </a:cubicBezTo>
                  <a:close/>
                </a:path>
              </a:pathLst>
            </a:custGeom>
            <a:solidFill>
              <a:srgbClr val="BB836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8670782" y="4821333"/>
              <a:ext cx="135826" cy="321576"/>
            </a:xfrm>
            <a:custGeom>
              <a:rect b="b" l="l" r="r" t="t"/>
              <a:pathLst>
                <a:path extrusionOk="0" h="1662" w="702">
                  <a:moveTo>
                    <a:pt x="667" y="786"/>
                  </a:moveTo>
                  <a:cubicBezTo>
                    <a:pt x="699" y="452"/>
                    <a:pt x="709" y="193"/>
                    <a:pt x="529" y="76"/>
                  </a:cubicBezTo>
                  <a:cubicBezTo>
                    <a:pt x="324" y="-58"/>
                    <a:pt x="27" y="25"/>
                    <a:pt x="27" y="25"/>
                  </a:cubicBezTo>
                  <a:lnTo>
                    <a:pt x="27" y="25"/>
                  </a:lnTo>
                  <a:cubicBezTo>
                    <a:pt x="-9" y="54"/>
                    <a:pt x="-16" y="111"/>
                    <a:pt x="55" y="145"/>
                  </a:cubicBezTo>
                  <a:cubicBezTo>
                    <a:pt x="78" y="155"/>
                    <a:pt x="75" y="189"/>
                    <a:pt x="79" y="308"/>
                  </a:cubicBezTo>
                  <a:cubicBezTo>
                    <a:pt x="80" y="345"/>
                    <a:pt x="111" y="374"/>
                    <a:pt x="148" y="374"/>
                  </a:cubicBezTo>
                  <a:cubicBezTo>
                    <a:pt x="267" y="373"/>
                    <a:pt x="399" y="358"/>
                    <a:pt x="522" y="320"/>
                  </a:cubicBezTo>
                  <a:cubicBezTo>
                    <a:pt x="534" y="505"/>
                    <a:pt x="537" y="673"/>
                    <a:pt x="519" y="763"/>
                  </a:cubicBezTo>
                  <a:cubicBezTo>
                    <a:pt x="493" y="879"/>
                    <a:pt x="459" y="991"/>
                    <a:pt x="364" y="1150"/>
                  </a:cubicBezTo>
                  <a:cubicBezTo>
                    <a:pt x="182" y="1362"/>
                    <a:pt x="70" y="1532"/>
                    <a:pt x="1" y="1662"/>
                  </a:cubicBezTo>
                  <a:lnTo>
                    <a:pt x="702" y="1662"/>
                  </a:lnTo>
                  <a:cubicBezTo>
                    <a:pt x="662" y="1361"/>
                    <a:pt x="646" y="1012"/>
                    <a:pt x="667" y="786"/>
                  </a:cubicBezTo>
                  <a:close/>
                </a:path>
              </a:pathLst>
            </a:custGeom>
            <a:solidFill>
              <a:srgbClr val="A37F7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8687422" y="4668671"/>
              <a:ext cx="68687" cy="34054"/>
            </a:xfrm>
            <a:custGeom>
              <a:rect b="b" l="l" r="r" t="t"/>
              <a:pathLst>
                <a:path extrusionOk="0" h="176" w="355">
                  <a:moveTo>
                    <a:pt x="17" y="64"/>
                  </a:moveTo>
                  <a:cubicBezTo>
                    <a:pt x="42" y="70"/>
                    <a:pt x="166" y="41"/>
                    <a:pt x="239" y="77"/>
                  </a:cubicBezTo>
                  <a:cubicBezTo>
                    <a:pt x="311" y="113"/>
                    <a:pt x="355" y="176"/>
                    <a:pt x="355" y="176"/>
                  </a:cubicBezTo>
                  <a:cubicBezTo>
                    <a:pt x="336" y="108"/>
                    <a:pt x="255" y="2"/>
                    <a:pt x="49" y="0"/>
                  </a:cubicBezTo>
                  <a:cubicBezTo>
                    <a:pt x="-11" y="2"/>
                    <a:pt x="-7" y="58"/>
                    <a:pt x="17" y="6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18350" lIns="90000" spcFirstLastPara="1" rIns="90000" wrap="square" tIns="183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8844919" y="4661512"/>
              <a:ext cx="14511" cy="50307"/>
            </a:xfrm>
            <a:custGeom>
              <a:rect b="b" l="l" r="r" t="t"/>
              <a:pathLst>
                <a:path extrusionOk="0" h="260" w="75">
                  <a:moveTo>
                    <a:pt x="2" y="0"/>
                  </a:moveTo>
                  <a:cubicBezTo>
                    <a:pt x="-4" y="87"/>
                    <a:pt x="10" y="176"/>
                    <a:pt x="42" y="260"/>
                  </a:cubicBezTo>
                  <a:cubicBezTo>
                    <a:pt x="53" y="252"/>
                    <a:pt x="64" y="244"/>
                    <a:pt x="75" y="236"/>
                  </a:cubicBezTo>
                  <a:cubicBezTo>
                    <a:pt x="38" y="158"/>
                    <a:pt x="12" y="75"/>
                    <a:pt x="2" y="0"/>
                  </a:cubicBezTo>
                  <a:close/>
                </a:path>
              </a:pathLst>
            </a:custGeom>
            <a:solidFill>
              <a:srgbClr val="68355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8782617" y="4641389"/>
              <a:ext cx="57659" cy="89972"/>
            </a:xfrm>
            <a:custGeom>
              <a:rect b="b" l="l" r="r" t="t"/>
              <a:pathLst>
                <a:path extrusionOk="0" h="465" w="298">
                  <a:moveTo>
                    <a:pt x="0" y="0"/>
                  </a:moveTo>
                  <a:cubicBezTo>
                    <a:pt x="11" y="55"/>
                    <a:pt x="27" y="113"/>
                    <a:pt x="48" y="170"/>
                  </a:cubicBezTo>
                  <a:cubicBezTo>
                    <a:pt x="89" y="280"/>
                    <a:pt x="152" y="388"/>
                    <a:pt x="248" y="465"/>
                  </a:cubicBezTo>
                  <a:cubicBezTo>
                    <a:pt x="261" y="452"/>
                    <a:pt x="278" y="436"/>
                    <a:pt x="298" y="418"/>
                  </a:cubicBezTo>
                  <a:cubicBezTo>
                    <a:pt x="175" y="302"/>
                    <a:pt x="83" y="152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8667492" y="4518911"/>
              <a:ext cx="354851" cy="255597"/>
            </a:xfrm>
            <a:custGeom>
              <a:rect b="b" l="l" r="r" t="t"/>
              <a:pathLst>
                <a:path extrusionOk="0" h="1321" w="1834">
                  <a:moveTo>
                    <a:pt x="568" y="421"/>
                  </a:moveTo>
                  <a:cubicBezTo>
                    <a:pt x="571" y="477"/>
                    <a:pt x="578" y="551"/>
                    <a:pt x="595" y="633"/>
                  </a:cubicBezTo>
                  <a:cubicBezTo>
                    <a:pt x="678" y="785"/>
                    <a:pt x="770" y="934"/>
                    <a:pt x="893" y="1051"/>
                  </a:cubicBezTo>
                  <a:cubicBezTo>
                    <a:pt x="913" y="1034"/>
                    <a:pt x="936" y="1015"/>
                    <a:pt x="959" y="997"/>
                  </a:cubicBezTo>
                  <a:cubicBezTo>
                    <a:pt x="927" y="913"/>
                    <a:pt x="913" y="823"/>
                    <a:pt x="919" y="737"/>
                  </a:cubicBezTo>
                  <a:cubicBezTo>
                    <a:pt x="929" y="811"/>
                    <a:pt x="955" y="894"/>
                    <a:pt x="992" y="973"/>
                  </a:cubicBezTo>
                  <a:cubicBezTo>
                    <a:pt x="1057" y="929"/>
                    <a:pt x="1125" y="899"/>
                    <a:pt x="1167" y="926"/>
                  </a:cubicBezTo>
                  <a:cubicBezTo>
                    <a:pt x="1234" y="969"/>
                    <a:pt x="1236" y="1089"/>
                    <a:pt x="1148" y="1198"/>
                  </a:cubicBezTo>
                  <a:cubicBezTo>
                    <a:pt x="1215" y="1263"/>
                    <a:pt x="1291" y="1303"/>
                    <a:pt x="1371" y="1299"/>
                  </a:cubicBezTo>
                  <a:cubicBezTo>
                    <a:pt x="1558" y="1299"/>
                    <a:pt x="1624" y="990"/>
                    <a:pt x="1624" y="781"/>
                  </a:cubicBezTo>
                  <a:cubicBezTo>
                    <a:pt x="1657" y="958"/>
                    <a:pt x="1668" y="1145"/>
                    <a:pt x="1613" y="1321"/>
                  </a:cubicBezTo>
                  <a:cubicBezTo>
                    <a:pt x="1705" y="1245"/>
                    <a:pt x="1768" y="1146"/>
                    <a:pt x="1809" y="1036"/>
                  </a:cubicBezTo>
                  <a:cubicBezTo>
                    <a:pt x="1866" y="716"/>
                    <a:pt x="1845" y="354"/>
                    <a:pt x="1540" y="169"/>
                  </a:cubicBezTo>
                  <a:cubicBezTo>
                    <a:pt x="1531" y="161"/>
                    <a:pt x="1521" y="154"/>
                    <a:pt x="1512" y="149"/>
                  </a:cubicBezTo>
                  <a:cubicBezTo>
                    <a:pt x="1393" y="70"/>
                    <a:pt x="1198" y="5"/>
                    <a:pt x="876" y="8"/>
                  </a:cubicBezTo>
                  <a:cubicBezTo>
                    <a:pt x="833" y="8"/>
                    <a:pt x="795" y="10"/>
                    <a:pt x="760" y="12"/>
                  </a:cubicBezTo>
                  <a:cubicBezTo>
                    <a:pt x="730" y="2"/>
                    <a:pt x="686" y="-2"/>
                    <a:pt x="627" y="1"/>
                  </a:cubicBezTo>
                  <a:cubicBezTo>
                    <a:pt x="195" y="27"/>
                    <a:pt x="-7" y="301"/>
                    <a:pt x="1" y="644"/>
                  </a:cubicBezTo>
                  <a:cubicBezTo>
                    <a:pt x="7" y="644"/>
                    <a:pt x="14" y="644"/>
                    <a:pt x="20" y="644"/>
                  </a:cubicBezTo>
                  <a:cubicBezTo>
                    <a:pt x="277" y="628"/>
                    <a:pt x="472" y="499"/>
                    <a:pt x="568" y="42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8687228" y="4699048"/>
              <a:ext cx="43921" cy="34441"/>
            </a:xfrm>
            <a:custGeom>
              <a:rect b="b" l="l" r="r" t="t"/>
              <a:pathLst>
                <a:path extrusionOk="0" h="178" w="227">
                  <a:moveTo>
                    <a:pt x="22" y="32"/>
                  </a:moveTo>
                  <a:cubicBezTo>
                    <a:pt x="32" y="41"/>
                    <a:pt x="44" y="47"/>
                    <a:pt x="55" y="52"/>
                  </a:cubicBezTo>
                  <a:cubicBezTo>
                    <a:pt x="66" y="56"/>
                    <a:pt x="77" y="60"/>
                    <a:pt x="87" y="63"/>
                  </a:cubicBezTo>
                  <a:cubicBezTo>
                    <a:pt x="93" y="65"/>
                    <a:pt x="98" y="67"/>
                    <a:pt x="103" y="68"/>
                  </a:cubicBezTo>
                  <a:cubicBezTo>
                    <a:pt x="97" y="80"/>
                    <a:pt x="93" y="95"/>
                    <a:pt x="93" y="112"/>
                  </a:cubicBezTo>
                  <a:cubicBezTo>
                    <a:pt x="93" y="148"/>
                    <a:pt x="108" y="178"/>
                    <a:pt x="129" y="178"/>
                  </a:cubicBezTo>
                  <a:cubicBezTo>
                    <a:pt x="149" y="179"/>
                    <a:pt x="165" y="149"/>
                    <a:pt x="166" y="113"/>
                  </a:cubicBezTo>
                  <a:cubicBezTo>
                    <a:pt x="166" y="106"/>
                    <a:pt x="165" y="99"/>
                    <a:pt x="164" y="92"/>
                  </a:cubicBezTo>
                  <a:cubicBezTo>
                    <a:pt x="167" y="93"/>
                    <a:pt x="170" y="94"/>
                    <a:pt x="173" y="96"/>
                  </a:cubicBezTo>
                  <a:cubicBezTo>
                    <a:pt x="191" y="106"/>
                    <a:pt x="208" y="117"/>
                    <a:pt x="227" y="133"/>
                  </a:cubicBezTo>
                  <a:cubicBezTo>
                    <a:pt x="226" y="108"/>
                    <a:pt x="214" y="84"/>
                    <a:pt x="196" y="66"/>
                  </a:cubicBezTo>
                  <a:cubicBezTo>
                    <a:pt x="178" y="48"/>
                    <a:pt x="156" y="35"/>
                    <a:pt x="132" y="27"/>
                  </a:cubicBezTo>
                  <a:cubicBezTo>
                    <a:pt x="109" y="19"/>
                    <a:pt x="85" y="16"/>
                    <a:pt x="63" y="14"/>
                  </a:cubicBezTo>
                  <a:cubicBezTo>
                    <a:pt x="42" y="13"/>
                    <a:pt x="23" y="12"/>
                    <a:pt x="0" y="0"/>
                  </a:cubicBezTo>
                  <a:cubicBezTo>
                    <a:pt x="4" y="13"/>
                    <a:pt x="12" y="24"/>
                    <a:pt x="22" y="3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19075" lIns="90000" spcFirstLastPara="1" rIns="90000" wrap="square" tIns="19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8673491" y="4801017"/>
              <a:ext cx="192131" cy="342086"/>
            </a:xfrm>
            <a:custGeom>
              <a:rect b="b" l="l" r="r" t="t"/>
              <a:pathLst>
                <a:path extrusionOk="0" h="1768" w="993">
                  <a:moveTo>
                    <a:pt x="846" y="887"/>
                  </a:moveTo>
                  <a:cubicBezTo>
                    <a:pt x="857" y="529"/>
                    <a:pt x="851" y="86"/>
                    <a:pt x="575" y="17"/>
                  </a:cubicBezTo>
                  <a:cubicBezTo>
                    <a:pt x="299" y="-52"/>
                    <a:pt x="0" y="105"/>
                    <a:pt x="0" y="105"/>
                  </a:cubicBezTo>
                  <a:lnTo>
                    <a:pt x="0" y="105"/>
                  </a:lnTo>
                  <a:lnTo>
                    <a:pt x="13" y="130"/>
                  </a:lnTo>
                  <a:lnTo>
                    <a:pt x="13" y="130"/>
                  </a:lnTo>
                  <a:cubicBezTo>
                    <a:pt x="13" y="130"/>
                    <a:pt x="310" y="47"/>
                    <a:pt x="515" y="181"/>
                  </a:cubicBezTo>
                  <a:cubicBezTo>
                    <a:pt x="695" y="299"/>
                    <a:pt x="685" y="557"/>
                    <a:pt x="653" y="891"/>
                  </a:cubicBezTo>
                  <a:cubicBezTo>
                    <a:pt x="631" y="1118"/>
                    <a:pt x="647" y="1466"/>
                    <a:pt x="688" y="1768"/>
                  </a:cubicBezTo>
                  <a:lnTo>
                    <a:pt x="993" y="1768"/>
                  </a:lnTo>
                  <a:cubicBezTo>
                    <a:pt x="912" y="1540"/>
                    <a:pt x="834" y="1228"/>
                    <a:pt x="846" y="8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8858657" y="4670025"/>
              <a:ext cx="252498" cy="328155"/>
            </a:xfrm>
            <a:custGeom>
              <a:rect b="b" l="l" r="r" t="t"/>
              <a:pathLst>
                <a:path extrusionOk="0" h="1696" w="1305">
                  <a:moveTo>
                    <a:pt x="1291" y="1294"/>
                  </a:moveTo>
                  <a:cubicBezTo>
                    <a:pt x="1211" y="904"/>
                    <a:pt x="677" y="743"/>
                    <a:pt x="677" y="743"/>
                  </a:cubicBezTo>
                  <a:cubicBezTo>
                    <a:pt x="720" y="635"/>
                    <a:pt x="778" y="471"/>
                    <a:pt x="814" y="290"/>
                  </a:cubicBezTo>
                  <a:cubicBezTo>
                    <a:pt x="816" y="279"/>
                    <a:pt x="818" y="267"/>
                    <a:pt x="820" y="255"/>
                  </a:cubicBezTo>
                  <a:cubicBezTo>
                    <a:pt x="779" y="365"/>
                    <a:pt x="716" y="464"/>
                    <a:pt x="624" y="540"/>
                  </a:cubicBezTo>
                  <a:cubicBezTo>
                    <a:pt x="679" y="363"/>
                    <a:pt x="668" y="176"/>
                    <a:pt x="635" y="0"/>
                  </a:cubicBezTo>
                  <a:cubicBezTo>
                    <a:pt x="635" y="209"/>
                    <a:pt x="569" y="518"/>
                    <a:pt x="382" y="518"/>
                  </a:cubicBezTo>
                  <a:cubicBezTo>
                    <a:pt x="302" y="522"/>
                    <a:pt x="226" y="482"/>
                    <a:pt x="159" y="417"/>
                  </a:cubicBezTo>
                  <a:cubicBezTo>
                    <a:pt x="122" y="463"/>
                    <a:pt x="70" y="507"/>
                    <a:pt x="0" y="543"/>
                  </a:cubicBezTo>
                  <a:cubicBezTo>
                    <a:pt x="45" y="621"/>
                    <a:pt x="115" y="722"/>
                    <a:pt x="210" y="796"/>
                  </a:cubicBezTo>
                  <a:cubicBezTo>
                    <a:pt x="266" y="840"/>
                    <a:pt x="332" y="874"/>
                    <a:pt x="406" y="888"/>
                  </a:cubicBezTo>
                  <a:cubicBezTo>
                    <a:pt x="371" y="965"/>
                    <a:pt x="340" y="1167"/>
                    <a:pt x="352" y="1372"/>
                  </a:cubicBezTo>
                  <a:cubicBezTo>
                    <a:pt x="374" y="1265"/>
                    <a:pt x="412" y="1161"/>
                    <a:pt x="447" y="1057"/>
                  </a:cubicBezTo>
                  <a:cubicBezTo>
                    <a:pt x="370" y="1354"/>
                    <a:pt x="646" y="1563"/>
                    <a:pt x="866" y="1696"/>
                  </a:cubicBezTo>
                  <a:cubicBezTo>
                    <a:pt x="667" y="1519"/>
                    <a:pt x="667" y="1233"/>
                    <a:pt x="678" y="991"/>
                  </a:cubicBezTo>
                  <a:cubicBezTo>
                    <a:pt x="689" y="1134"/>
                    <a:pt x="777" y="1244"/>
                    <a:pt x="888" y="1333"/>
                  </a:cubicBezTo>
                  <a:cubicBezTo>
                    <a:pt x="888" y="1200"/>
                    <a:pt x="811" y="1079"/>
                    <a:pt x="745" y="980"/>
                  </a:cubicBezTo>
                  <a:cubicBezTo>
                    <a:pt x="888" y="970"/>
                    <a:pt x="998" y="1079"/>
                    <a:pt x="1075" y="1179"/>
                  </a:cubicBezTo>
                  <a:cubicBezTo>
                    <a:pt x="1176" y="1316"/>
                    <a:pt x="1258" y="1482"/>
                    <a:pt x="1262" y="1645"/>
                  </a:cubicBezTo>
                  <a:cubicBezTo>
                    <a:pt x="1307" y="1548"/>
                    <a:pt x="1318" y="1428"/>
                    <a:pt x="1291" y="1294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8926957" y="4859643"/>
              <a:ext cx="176071" cy="181491"/>
            </a:xfrm>
            <a:custGeom>
              <a:rect b="b" l="l" r="r" t="t"/>
              <a:pathLst>
                <a:path extrusionOk="0" h="938" w="910">
                  <a:moveTo>
                    <a:pt x="393" y="0"/>
                  </a:moveTo>
                  <a:cubicBezTo>
                    <a:pt x="459" y="99"/>
                    <a:pt x="536" y="220"/>
                    <a:pt x="536" y="352"/>
                  </a:cubicBezTo>
                  <a:cubicBezTo>
                    <a:pt x="425" y="264"/>
                    <a:pt x="337" y="154"/>
                    <a:pt x="326" y="11"/>
                  </a:cubicBezTo>
                  <a:cubicBezTo>
                    <a:pt x="316" y="253"/>
                    <a:pt x="316" y="539"/>
                    <a:pt x="514" y="715"/>
                  </a:cubicBezTo>
                  <a:cubicBezTo>
                    <a:pt x="294" y="583"/>
                    <a:pt x="18" y="374"/>
                    <a:pt x="95" y="76"/>
                  </a:cubicBezTo>
                  <a:cubicBezTo>
                    <a:pt x="61" y="181"/>
                    <a:pt x="21" y="285"/>
                    <a:pt x="0" y="392"/>
                  </a:cubicBezTo>
                  <a:cubicBezTo>
                    <a:pt x="1" y="412"/>
                    <a:pt x="3" y="433"/>
                    <a:pt x="5" y="453"/>
                  </a:cubicBezTo>
                  <a:cubicBezTo>
                    <a:pt x="29" y="692"/>
                    <a:pt x="115" y="919"/>
                    <a:pt x="328" y="935"/>
                  </a:cubicBezTo>
                  <a:cubicBezTo>
                    <a:pt x="410" y="941"/>
                    <a:pt x="485" y="937"/>
                    <a:pt x="552" y="925"/>
                  </a:cubicBezTo>
                  <a:cubicBezTo>
                    <a:pt x="726" y="892"/>
                    <a:pt x="850" y="799"/>
                    <a:pt x="910" y="665"/>
                  </a:cubicBezTo>
                  <a:cubicBezTo>
                    <a:pt x="906" y="502"/>
                    <a:pt x="824" y="336"/>
                    <a:pt x="723" y="198"/>
                  </a:cubicBezTo>
                  <a:cubicBezTo>
                    <a:pt x="646" y="99"/>
                    <a:pt x="536" y="-11"/>
                    <a:pt x="39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6"/>
            <p:cNvSpPr/>
            <p:nvPr/>
          </p:nvSpPr>
          <p:spPr>
            <a:xfrm rot="896239">
              <a:off x="8365749" y="4026182"/>
              <a:ext cx="394846" cy="866689"/>
            </a:xfrm>
            <a:custGeom>
              <a:rect b="b" l="l" r="r" t="t"/>
              <a:pathLst>
                <a:path extrusionOk="0" h="8727" w="5494">
                  <a:moveTo>
                    <a:pt x="4949" y="7697"/>
                  </a:moveTo>
                  <a:cubicBezTo>
                    <a:pt x="4802" y="7724"/>
                    <a:pt x="4650" y="7694"/>
                    <a:pt x="4500" y="7698"/>
                  </a:cubicBezTo>
                  <a:cubicBezTo>
                    <a:pt x="4159" y="7706"/>
                    <a:pt x="3840" y="7866"/>
                    <a:pt x="3499" y="7888"/>
                  </a:cubicBezTo>
                  <a:cubicBezTo>
                    <a:pt x="3148" y="7911"/>
                    <a:pt x="2727" y="7800"/>
                    <a:pt x="2561" y="7457"/>
                  </a:cubicBezTo>
                  <a:cubicBezTo>
                    <a:pt x="2457" y="7240"/>
                    <a:pt x="2440" y="6984"/>
                    <a:pt x="2347" y="6762"/>
                  </a:cubicBezTo>
                  <a:cubicBezTo>
                    <a:pt x="2252" y="6535"/>
                    <a:pt x="2090" y="6338"/>
                    <a:pt x="1894" y="6191"/>
                  </a:cubicBezTo>
                  <a:cubicBezTo>
                    <a:pt x="1588" y="5959"/>
                    <a:pt x="1112" y="5873"/>
                    <a:pt x="928" y="5508"/>
                  </a:cubicBezTo>
                  <a:cubicBezTo>
                    <a:pt x="926" y="5504"/>
                    <a:pt x="924" y="5499"/>
                    <a:pt x="922" y="5496"/>
                  </a:cubicBezTo>
                  <a:cubicBezTo>
                    <a:pt x="919" y="5441"/>
                    <a:pt x="921" y="5388"/>
                    <a:pt x="928" y="5334"/>
                  </a:cubicBezTo>
                  <a:cubicBezTo>
                    <a:pt x="933" y="5285"/>
                    <a:pt x="943" y="5237"/>
                    <a:pt x="954" y="5190"/>
                  </a:cubicBezTo>
                  <a:cubicBezTo>
                    <a:pt x="960" y="5167"/>
                    <a:pt x="966" y="5143"/>
                    <a:pt x="974" y="5120"/>
                  </a:cubicBezTo>
                  <a:cubicBezTo>
                    <a:pt x="978" y="5108"/>
                    <a:pt x="981" y="5097"/>
                    <a:pt x="985" y="5085"/>
                  </a:cubicBezTo>
                  <a:lnTo>
                    <a:pt x="996" y="5052"/>
                  </a:lnTo>
                  <a:cubicBezTo>
                    <a:pt x="1000" y="5040"/>
                    <a:pt x="1005" y="5029"/>
                    <a:pt x="1010" y="5018"/>
                  </a:cubicBezTo>
                  <a:cubicBezTo>
                    <a:pt x="1015" y="5007"/>
                    <a:pt x="1019" y="4995"/>
                    <a:pt x="1023" y="4984"/>
                  </a:cubicBezTo>
                  <a:cubicBezTo>
                    <a:pt x="1033" y="4962"/>
                    <a:pt x="1043" y="4940"/>
                    <a:pt x="1054" y="4919"/>
                  </a:cubicBezTo>
                  <a:cubicBezTo>
                    <a:pt x="1074" y="4875"/>
                    <a:pt x="1099" y="4834"/>
                    <a:pt x="1125" y="4795"/>
                  </a:cubicBezTo>
                  <a:lnTo>
                    <a:pt x="1144" y="4765"/>
                  </a:lnTo>
                  <a:lnTo>
                    <a:pt x="1165" y="4736"/>
                  </a:lnTo>
                  <a:cubicBezTo>
                    <a:pt x="1172" y="4726"/>
                    <a:pt x="1179" y="4716"/>
                    <a:pt x="1186" y="4707"/>
                  </a:cubicBezTo>
                  <a:cubicBezTo>
                    <a:pt x="1193" y="4697"/>
                    <a:pt x="1200" y="4688"/>
                    <a:pt x="1208" y="4679"/>
                  </a:cubicBezTo>
                  <a:cubicBezTo>
                    <a:pt x="1238" y="4642"/>
                    <a:pt x="1270" y="4605"/>
                    <a:pt x="1303" y="4569"/>
                  </a:cubicBezTo>
                  <a:cubicBezTo>
                    <a:pt x="1433" y="4427"/>
                    <a:pt x="1586" y="4297"/>
                    <a:pt x="1743" y="4164"/>
                  </a:cubicBezTo>
                  <a:cubicBezTo>
                    <a:pt x="1822" y="4096"/>
                    <a:pt x="1901" y="4028"/>
                    <a:pt x="1975" y="3952"/>
                  </a:cubicBezTo>
                  <a:cubicBezTo>
                    <a:pt x="2049" y="3877"/>
                    <a:pt x="2118" y="3793"/>
                    <a:pt x="2178" y="3705"/>
                  </a:cubicBezTo>
                  <a:cubicBezTo>
                    <a:pt x="2237" y="3617"/>
                    <a:pt x="2289" y="3524"/>
                    <a:pt x="2334" y="3429"/>
                  </a:cubicBezTo>
                  <a:cubicBezTo>
                    <a:pt x="2379" y="3334"/>
                    <a:pt x="2418" y="3237"/>
                    <a:pt x="2451" y="3137"/>
                  </a:cubicBezTo>
                  <a:cubicBezTo>
                    <a:pt x="2466" y="3086"/>
                    <a:pt x="2481" y="3035"/>
                    <a:pt x="2490" y="2982"/>
                  </a:cubicBezTo>
                  <a:cubicBezTo>
                    <a:pt x="2500" y="2929"/>
                    <a:pt x="2506" y="2875"/>
                    <a:pt x="2508" y="2820"/>
                  </a:cubicBezTo>
                  <a:cubicBezTo>
                    <a:pt x="2512" y="2712"/>
                    <a:pt x="2503" y="2604"/>
                    <a:pt x="2481" y="2499"/>
                  </a:cubicBezTo>
                  <a:cubicBezTo>
                    <a:pt x="2460" y="2394"/>
                    <a:pt x="2426" y="2291"/>
                    <a:pt x="2380" y="2194"/>
                  </a:cubicBezTo>
                  <a:cubicBezTo>
                    <a:pt x="2358" y="2145"/>
                    <a:pt x="2331" y="2098"/>
                    <a:pt x="2304" y="2051"/>
                  </a:cubicBezTo>
                  <a:cubicBezTo>
                    <a:pt x="2290" y="2029"/>
                    <a:pt x="2276" y="2006"/>
                    <a:pt x="2261" y="1984"/>
                  </a:cubicBezTo>
                  <a:cubicBezTo>
                    <a:pt x="2247" y="1961"/>
                    <a:pt x="2231" y="1940"/>
                    <a:pt x="2215" y="1918"/>
                  </a:cubicBezTo>
                  <a:cubicBezTo>
                    <a:pt x="2184" y="1875"/>
                    <a:pt x="2150" y="1834"/>
                    <a:pt x="2116" y="1794"/>
                  </a:cubicBezTo>
                  <a:cubicBezTo>
                    <a:pt x="2082" y="1755"/>
                    <a:pt x="2045" y="1716"/>
                    <a:pt x="2008" y="1679"/>
                  </a:cubicBezTo>
                  <a:cubicBezTo>
                    <a:pt x="1654" y="1393"/>
                    <a:pt x="1433" y="1397"/>
                    <a:pt x="1026" y="1277"/>
                  </a:cubicBezTo>
                  <a:cubicBezTo>
                    <a:pt x="942" y="1253"/>
                    <a:pt x="880" y="1219"/>
                    <a:pt x="834" y="1181"/>
                  </a:cubicBezTo>
                  <a:cubicBezTo>
                    <a:pt x="727" y="962"/>
                    <a:pt x="815" y="734"/>
                    <a:pt x="1214" y="603"/>
                  </a:cubicBezTo>
                  <a:cubicBezTo>
                    <a:pt x="1930" y="369"/>
                    <a:pt x="1709" y="0"/>
                    <a:pt x="1709" y="0"/>
                  </a:cubicBezTo>
                  <a:cubicBezTo>
                    <a:pt x="1709" y="0"/>
                    <a:pt x="1631" y="369"/>
                    <a:pt x="915" y="391"/>
                  </a:cubicBezTo>
                  <a:cubicBezTo>
                    <a:pt x="198" y="412"/>
                    <a:pt x="99" y="1341"/>
                    <a:pt x="523" y="1626"/>
                  </a:cubicBezTo>
                  <a:cubicBezTo>
                    <a:pt x="826" y="1829"/>
                    <a:pt x="1252" y="1812"/>
                    <a:pt x="1540" y="2048"/>
                  </a:cubicBezTo>
                  <a:cubicBezTo>
                    <a:pt x="1935" y="2371"/>
                    <a:pt x="1531" y="2976"/>
                    <a:pt x="1311" y="3267"/>
                  </a:cubicBezTo>
                  <a:cubicBezTo>
                    <a:pt x="1079" y="3573"/>
                    <a:pt x="793" y="3830"/>
                    <a:pt x="516" y="4093"/>
                  </a:cubicBezTo>
                  <a:cubicBezTo>
                    <a:pt x="172" y="4419"/>
                    <a:pt x="-102" y="4812"/>
                    <a:pt x="37" y="5306"/>
                  </a:cubicBezTo>
                  <a:cubicBezTo>
                    <a:pt x="152" y="5713"/>
                    <a:pt x="538" y="5964"/>
                    <a:pt x="926" y="6054"/>
                  </a:cubicBezTo>
                  <a:cubicBezTo>
                    <a:pt x="982" y="6066"/>
                    <a:pt x="1044" y="6077"/>
                    <a:pt x="1109" y="6087"/>
                  </a:cubicBezTo>
                  <a:cubicBezTo>
                    <a:pt x="1111" y="6097"/>
                    <a:pt x="1112" y="6107"/>
                    <a:pt x="1114" y="6117"/>
                  </a:cubicBezTo>
                  <a:cubicBezTo>
                    <a:pt x="1116" y="6131"/>
                    <a:pt x="1118" y="6144"/>
                    <a:pt x="1119" y="6157"/>
                  </a:cubicBezTo>
                  <a:cubicBezTo>
                    <a:pt x="1133" y="6264"/>
                    <a:pt x="1134" y="6372"/>
                    <a:pt x="1126" y="6479"/>
                  </a:cubicBezTo>
                  <a:cubicBezTo>
                    <a:pt x="1119" y="6586"/>
                    <a:pt x="1105" y="6692"/>
                    <a:pt x="1087" y="6799"/>
                  </a:cubicBezTo>
                  <a:cubicBezTo>
                    <a:pt x="1068" y="6907"/>
                    <a:pt x="1047" y="7015"/>
                    <a:pt x="1030" y="7126"/>
                  </a:cubicBezTo>
                  <a:cubicBezTo>
                    <a:pt x="997" y="7347"/>
                    <a:pt x="982" y="7577"/>
                    <a:pt x="989" y="7803"/>
                  </a:cubicBezTo>
                  <a:cubicBezTo>
                    <a:pt x="994" y="7916"/>
                    <a:pt x="1006" y="8030"/>
                    <a:pt x="1037" y="8141"/>
                  </a:cubicBezTo>
                  <a:cubicBezTo>
                    <a:pt x="1045" y="8169"/>
                    <a:pt x="1054" y="8197"/>
                    <a:pt x="1065" y="8224"/>
                  </a:cubicBezTo>
                  <a:cubicBezTo>
                    <a:pt x="1070" y="8237"/>
                    <a:pt x="1076" y="8251"/>
                    <a:pt x="1081" y="8265"/>
                  </a:cubicBezTo>
                  <a:cubicBezTo>
                    <a:pt x="1088" y="8278"/>
                    <a:pt x="1093" y="8292"/>
                    <a:pt x="1101" y="8304"/>
                  </a:cubicBezTo>
                  <a:cubicBezTo>
                    <a:pt x="1108" y="8318"/>
                    <a:pt x="1115" y="8330"/>
                    <a:pt x="1123" y="8343"/>
                  </a:cubicBezTo>
                  <a:cubicBezTo>
                    <a:pt x="1130" y="8355"/>
                    <a:pt x="1139" y="8368"/>
                    <a:pt x="1148" y="8381"/>
                  </a:cubicBezTo>
                  <a:cubicBezTo>
                    <a:pt x="1156" y="8392"/>
                    <a:pt x="1166" y="8404"/>
                    <a:pt x="1174" y="8416"/>
                  </a:cubicBezTo>
                  <a:cubicBezTo>
                    <a:pt x="1183" y="8429"/>
                    <a:pt x="1193" y="8439"/>
                    <a:pt x="1203" y="8450"/>
                  </a:cubicBezTo>
                  <a:cubicBezTo>
                    <a:pt x="1223" y="8473"/>
                    <a:pt x="1246" y="8492"/>
                    <a:pt x="1268" y="8513"/>
                  </a:cubicBezTo>
                  <a:lnTo>
                    <a:pt x="1303" y="8540"/>
                  </a:lnTo>
                  <a:cubicBezTo>
                    <a:pt x="1315" y="8550"/>
                    <a:pt x="1329" y="8558"/>
                    <a:pt x="1340" y="8566"/>
                  </a:cubicBezTo>
                  <a:lnTo>
                    <a:pt x="1358" y="8578"/>
                  </a:lnTo>
                  <a:lnTo>
                    <a:pt x="1378" y="8589"/>
                  </a:lnTo>
                  <a:cubicBezTo>
                    <a:pt x="1391" y="8596"/>
                    <a:pt x="1404" y="8605"/>
                    <a:pt x="1417" y="8611"/>
                  </a:cubicBezTo>
                  <a:lnTo>
                    <a:pt x="1458" y="8629"/>
                  </a:lnTo>
                  <a:cubicBezTo>
                    <a:pt x="1472" y="8636"/>
                    <a:pt x="1486" y="8640"/>
                    <a:pt x="1500" y="8646"/>
                  </a:cubicBezTo>
                  <a:cubicBezTo>
                    <a:pt x="1612" y="8689"/>
                    <a:pt x="1729" y="8710"/>
                    <a:pt x="1845" y="8720"/>
                  </a:cubicBezTo>
                  <a:cubicBezTo>
                    <a:pt x="1904" y="8725"/>
                    <a:pt x="1962" y="8727"/>
                    <a:pt x="2020" y="8727"/>
                  </a:cubicBezTo>
                  <a:cubicBezTo>
                    <a:pt x="2078" y="8726"/>
                    <a:pt x="2137" y="8724"/>
                    <a:pt x="2197" y="8717"/>
                  </a:cubicBezTo>
                  <a:cubicBezTo>
                    <a:pt x="2257" y="8710"/>
                    <a:pt x="2318" y="8697"/>
                    <a:pt x="2377" y="8677"/>
                  </a:cubicBezTo>
                  <a:cubicBezTo>
                    <a:pt x="2392" y="8673"/>
                    <a:pt x="2406" y="8667"/>
                    <a:pt x="2421" y="8662"/>
                  </a:cubicBezTo>
                  <a:cubicBezTo>
                    <a:pt x="2435" y="8656"/>
                    <a:pt x="2449" y="8650"/>
                    <a:pt x="2463" y="8644"/>
                  </a:cubicBezTo>
                  <a:cubicBezTo>
                    <a:pt x="2478" y="8638"/>
                    <a:pt x="2491" y="8630"/>
                    <a:pt x="2504" y="8624"/>
                  </a:cubicBezTo>
                  <a:lnTo>
                    <a:pt x="2525" y="8614"/>
                  </a:lnTo>
                  <a:lnTo>
                    <a:pt x="2544" y="8603"/>
                  </a:lnTo>
                  <a:cubicBezTo>
                    <a:pt x="2597" y="8574"/>
                    <a:pt x="2647" y="8541"/>
                    <a:pt x="2692" y="8507"/>
                  </a:cubicBezTo>
                  <a:cubicBezTo>
                    <a:pt x="2739" y="8473"/>
                    <a:pt x="2784" y="8438"/>
                    <a:pt x="2828" y="8403"/>
                  </a:cubicBezTo>
                  <a:cubicBezTo>
                    <a:pt x="2895" y="8348"/>
                    <a:pt x="2962" y="8296"/>
                    <a:pt x="3030" y="8248"/>
                  </a:cubicBezTo>
                  <a:cubicBezTo>
                    <a:pt x="3130" y="8252"/>
                    <a:pt x="3230" y="8246"/>
                    <a:pt x="3324" y="8232"/>
                  </a:cubicBezTo>
                  <a:cubicBezTo>
                    <a:pt x="3708" y="8176"/>
                    <a:pt x="4077" y="8016"/>
                    <a:pt x="4465" y="7954"/>
                  </a:cubicBezTo>
                  <a:cubicBezTo>
                    <a:pt x="4757" y="7908"/>
                    <a:pt x="5005" y="7929"/>
                    <a:pt x="5171" y="7688"/>
                  </a:cubicBezTo>
                  <a:cubicBezTo>
                    <a:pt x="5247" y="7577"/>
                    <a:pt x="5427" y="7519"/>
                    <a:pt x="5494" y="7541"/>
                  </a:cubicBezTo>
                  <a:cubicBezTo>
                    <a:pt x="5297" y="7371"/>
                    <a:pt x="5085" y="7672"/>
                    <a:pt x="4949" y="7697"/>
                  </a:cubicBezTo>
                  <a:moveTo>
                    <a:pt x="957" y="4655"/>
                  </a:moveTo>
                  <a:cubicBezTo>
                    <a:pt x="1157" y="4234"/>
                    <a:pt x="1500" y="3903"/>
                    <a:pt x="1711" y="3489"/>
                  </a:cubicBezTo>
                  <a:cubicBezTo>
                    <a:pt x="2021" y="2883"/>
                    <a:pt x="2079" y="1900"/>
                    <a:pt x="1397" y="1630"/>
                  </a:cubicBezTo>
                  <a:cubicBezTo>
                    <a:pt x="1196" y="1550"/>
                    <a:pt x="1030" y="1437"/>
                    <a:pt x="923" y="1313"/>
                  </a:cubicBezTo>
                  <a:cubicBezTo>
                    <a:pt x="1084" y="1396"/>
                    <a:pt x="1296" y="1376"/>
                    <a:pt x="1793" y="1664"/>
                  </a:cubicBezTo>
                  <a:cubicBezTo>
                    <a:pt x="1881" y="1715"/>
                    <a:pt x="1956" y="1786"/>
                    <a:pt x="2010" y="1872"/>
                  </a:cubicBezTo>
                  <a:cubicBezTo>
                    <a:pt x="2010" y="1873"/>
                    <a:pt x="2011" y="1873"/>
                    <a:pt x="2011" y="1874"/>
                  </a:cubicBezTo>
                  <a:cubicBezTo>
                    <a:pt x="2038" y="1916"/>
                    <a:pt x="2064" y="1959"/>
                    <a:pt x="2089" y="2002"/>
                  </a:cubicBezTo>
                  <a:cubicBezTo>
                    <a:pt x="2138" y="2088"/>
                    <a:pt x="2183" y="2175"/>
                    <a:pt x="2222" y="2265"/>
                  </a:cubicBezTo>
                  <a:cubicBezTo>
                    <a:pt x="2259" y="2356"/>
                    <a:pt x="2293" y="2448"/>
                    <a:pt x="2325" y="2542"/>
                  </a:cubicBezTo>
                  <a:cubicBezTo>
                    <a:pt x="2356" y="2635"/>
                    <a:pt x="2386" y="2731"/>
                    <a:pt x="2401" y="2827"/>
                  </a:cubicBezTo>
                  <a:cubicBezTo>
                    <a:pt x="2409" y="2876"/>
                    <a:pt x="2413" y="2925"/>
                    <a:pt x="2411" y="2974"/>
                  </a:cubicBezTo>
                  <a:cubicBezTo>
                    <a:pt x="2410" y="3023"/>
                    <a:pt x="2402" y="3072"/>
                    <a:pt x="2390" y="3121"/>
                  </a:cubicBezTo>
                  <a:cubicBezTo>
                    <a:pt x="2367" y="3218"/>
                    <a:pt x="2326" y="3312"/>
                    <a:pt x="2276" y="3400"/>
                  </a:cubicBezTo>
                  <a:cubicBezTo>
                    <a:pt x="2251" y="3444"/>
                    <a:pt x="2223" y="3485"/>
                    <a:pt x="2193" y="3526"/>
                  </a:cubicBezTo>
                  <a:cubicBezTo>
                    <a:pt x="2178" y="3545"/>
                    <a:pt x="2162" y="3565"/>
                    <a:pt x="2145" y="3584"/>
                  </a:cubicBezTo>
                  <a:cubicBezTo>
                    <a:pt x="2129" y="3603"/>
                    <a:pt x="2112" y="3621"/>
                    <a:pt x="2095" y="3639"/>
                  </a:cubicBezTo>
                  <a:cubicBezTo>
                    <a:pt x="2060" y="3674"/>
                    <a:pt x="2024" y="3709"/>
                    <a:pt x="1986" y="3741"/>
                  </a:cubicBezTo>
                  <a:cubicBezTo>
                    <a:pt x="1949" y="3773"/>
                    <a:pt x="1910" y="3806"/>
                    <a:pt x="1871" y="3836"/>
                  </a:cubicBezTo>
                  <a:cubicBezTo>
                    <a:pt x="1792" y="3899"/>
                    <a:pt x="1712" y="3959"/>
                    <a:pt x="1629" y="4020"/>
                  </a:cubicBezTo>
                  <a:cubicBezTo>
                    <a:pt x="1546" y="4080"/>
                    <a:pt x="1462" y="4142"/>
                    <a:pt x="1380" y="4209"/>
                  </a:cubicBezTo>
                  <a:cubicBezTo>
                    <a:pt x="1340" y="4242"/>
                    <a:pt x="1300" y="4277"/>
                    <a:pt x="1261" y="4314"/>
                  </a:cubicBezTo>
                  <a:cubicBezTo>
                    <a:pt x="1222" y="4351"/>
                    <a:pt x="1185" y="4390"/>
                    <a:pt x="1148" y="4431"/>
                  </a:cubicBezTo>
                  <a:cubicBezTo>
                    <a:pt x="1077" y="4513"/>
                    <a:pt x="1013" y="4603"/>
                    <a:pt x="961" y="4700"/>
                  </a:cubicBezTo>
                  <a:cubicBezTo>
                    <a:pt x="935" y="4749"/>
                    <a:pt x="912" y="4800"/>
                    <a:pt x="893" y="4852"/>
                  </a:cubicBezTo>
                  <a:cubicBezTo>
                    <a:pt x="879" y="4890"/>
                    <a:pt x="867" y="4930"/>
                    <a:pt x="857" y="4970"/>
                  </a:cubicBezTo>
                  <a:cubicBezTo>
                    <a:pt x="876" y="4860"/>
                    <a:pt x="911" y="4753"/>
                    <a:pt x="957" y="4655"/>
                  </a:cubicBezTo>
                  <a:moveTo>
                    <a:pt x="2728" y="8267"/>
                  </a:moveTo>
                  <a:cubicBezTo>
                    <a:pt x="2636" y="8330"/>
                    <a:pt x="2548" y="8392"/>
                    <a:pt x="2456" y="8439"/>
                  </a:cubicBezTo>
                  <a:cubicBezTo>
                    <a:pt x="2411" y="8463"/>
                    <a:pt x="2365" y="8484"/>
                    <a:pt x="2319" y="8500"/>
                  </a:cubicBezTo>
                  <a:cubicBezTo>
                    <a:pt x="2272" y="8516"/>
                    <a:pt x="2223" y="8527"/>
                    <a:pt x="2173" y="8536"/>
                  </a:cubicBezTo>
                  <a:cubicBezTo>
                    <a:pt x="2123" y="8544"/>
                    <a:pt x="2070" y="8549"/>
                    <a:pt x="2016" y="8552"/>
                  </a:cubicBezTo>
                  <a:cubicBezTo>
                    <a:pt x="1963" y="8555"/>
                    <a:pt x="1909" y="8556"/>
                    <a:pt x="1857" y="8555"/>
                  </a:cubicBezTo>
                  <a:cubicBezTo>
                    <a:pt x="1750" y="8553"/>
                    <a:pt x="1646" y="8540"/>
                    <a:pt x="1545" y="8513"/>
                  </a:cubicBezTo>
                  <a:cubicBezTo>
                    <a:pt x="1532" y="8510"/>
                    <a:pt x="1520" y="8507"/>
                    <a:pt x="1507" y="8503"/>
                  </a:cubicBezTo>
                  <a:lnTo>
                    <a:pt x="1470" y="8490"/>
                  </a:lnTo>
                  <a:cubicBezTo>
                    <a:pt x="1457" y="8486"/>
                    <a:pt x="1446" y="8481"/>
                    <a:pt x="1434" y="8476"/>
                  </a:cubicBezTo>
                  <a:lnTo>
                    <a:pt x="1416" y="8469"/>
                  </a:lnTo>
                  <a:lnTo>
                    <a:pt x="1398" y="8460"/>
                  </a:lnTo>
                  <a:cubicBezTo>
                    <a:pt x="1375" y="8450"/>
                    <a:pt x="1353" y="8437"/>
                    <a:pt x="1332" y="8424"/>
                  </a:cubicBezTo>
                  <a:cubicBezTo>
                    <a:pt x="1311" y="8410"/>
                    <a:pt x="1288" y="8396"/>
                    <a:pt x="1270" y="8379"/>
                  </a:cubicBezTo>
                  <a:cubicBezTo>
                    <a:pt x="1259" y="8371"/>
                    <a:pt x="1249" y="8363"/>
                    <a:pt x="1240" y="8353"/>
                  </a:cubicBezTo>
                  <a:cubicBezTo>
                    <a:pt x="1231" y="8344"/>
                    <a:pt x="1222" y="8335"/>
                    <a:pt x="1213" y="8326"/>
                  </a:cubicBezTo>
                  <a:cubicBezTo>
                    <a:pt x="1196" y="8307"/>
                    <a:pt x="1179" y="8286"/>
                    <a:pt x="1165" y="8264"/>
                  </a:cubicBezTo>
                  <a:cubicBezTo>
                    <a:pt x="1135" y="8221"/>
                    <a:pt x="1112" y="8172"/>
                    <a:pt x="1094" y="8122"/>
                  </a:cubicBezTo>
                  <a:cubicBezTo>
                    <a:pt x="1059" y="8019"/>
                    <a:pt x="1045" y="7910"/>
                    <a:pt x="1046" y="7801"/>
                  </a:cubicBezTo>
                  <a:cubicBezTo>
                    <a:pt x="1048" y="7691"/>
                    <a:pt x="1065" y="7582"/>
                    <a:pt x="1090" y="7475"/>
                  </a:cubicBezTo>
                  <a:cubicBezTo>
                    <a:pt x="1115" y="7367"/>
                    <a:pt x="1146" y="7261"/>
                    <a:pt x="1173" y="7153"/>
                  </a:cubicBezTo>
                  <a:cubicBezTo>
                    <a:pt x="1200" y="7045"/>
                    <a:pt x="1224" y="6935"/>
                    <a:pt x="1240" y="6822"/>
                  </a:cubicBezTo>
                  <a:cubicBezTo>
                    <a:pt x="1248" y="6766"/>
                    <a:pt x="1254" y="6709"/>
                    <a:pt x="1259" y="6652"/>
                  </a:cubicBezTo>
                  <a:cubicBezTo>
                    <a:pt x="1260" y="6623"/>
                    <a:pt x="1262" y="6595"/>
                    <a:pt x="1262" y="6566"/>
                  </a:cubicBezTo>
                  <a:lnTo>
                    <a:pt x="1263" y="6523"/>
                  </a:lnTo>
                  <a:lnTo>
                    <a:pt x="1262" y="6479"/>
                  </a:lnTo>
                  <a:cubicBezTo>
                    <a:pt x="1260" y="6364"/>
                    <a:pt x="1244" y="6247"/>
                    <a:pt x="1211" y="6136"/>
                  </a:cubicBezTo>
                  <a:cubicBezTo>
                    <a:pt x="1207" y="6124"/>
                    <a:pt x="1203" y="6111"/>
                    <a:pt x="1199" y="6098"/>
                  </a:cubicBezTo>
                  <a:cubicBezTo>
                    <a:pt x="1512" y="6145"/>
                    <a:pt x="1870" y="6203"/>
                    <a:pt x="1997" y="6494"/>
                  </a:cubicBezTo>
                  <a:cubicBezTo>
                    <a:pt x="2045" y="6605"/>
                    <a:pt x="2055" y="6726"/>
                    <a:pt x="2056" y="6847"/>
                  </a:cubicBezTo>
                  <a:cubicBezTo>
                    <a:pt x="2058" y="7207"/>
                    <a:pt x="1994" y="7646"/>
                    <a:pt x="2260" y="7937"/>
                  </a:cubicBezTo>
                  <a:cubicBezTo>
                    <a:pt x="2400" y="8089"/>
                    <a:pt x="2592" y="8179"/>
                    <a:pt x="2796" y="8220"/>
                  </a:cubicBezTo>
                  <a:cubicBezTo>
                    <a:pt x="2773" y="8236"/>
                    <a:pt x="2751" y="8251"/>
                    <a:pt x="2728" y="8267"/>
                  </a:cubicBezTo>
                  <a:close/>
                </a:path>
              </a:pathLst>
            </a:custGeom>
            <a:solidFill>
              <a:srgbClr val="3C4153">
                <a:alpha val="20000"/>
              </a:srgbClr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17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7"/>
          <p:cNvSpPr/>
          <p:nvPr/>
        </p:nvSpPr>
        <p:spPr>
          <a:xfrm>
            <a:off x="-180100" y="0"/>
            <a:ext cx="3262202" cy="5143502"/>
          </a:xfrm>
          <a:custGeom>
            <a:rect b="b" l="l" r="r" t="t"/>
            <a:pathLst>
              <a:path extrusionOk="0" h="3839" w="2635">
                <a:moveTo>
                  <a:pt x="2385" y="314"/>
                </a:moveTo>
                <a:cubicBezTo>
                  <a:pt x="2381" y="176"/>
                  <a:pt x="2513" y="90"/>
                  <a:pt x="2633" y="0"/>
                </a:cubicBezTo>
                <a:lnTo>
                  <a:pt x="193" y="0"/>
                </a:lnTo>
                <a:cubicBezTo>
                  <a:pt x="163" y="35"/>
                  <a:pt x="132" y="71"/>
                  <a:pt x="102" y="106"/>
                </a:cubicBezTo>
                <a:cubicBezTo>
                  <a:pt x="53" y="163"/>
                  <a:pt x="2" y="226"/>
                  <a:pt x="0" y="301"/>
                </a:cubicBezTo>
                <a:cubicBezTo>
                  <a:pt x="-1" y="388"/>
                  <a:pt x="66" y="461"/>
                  <a:pt x="132" y="517"/>
                </a:cubicBezTo>
                <a:cubicBezTo>
                  <a:pt x="214" y="588"/>
                  <a:pt x="303" y="652"/>
                  <a:pt x="397" y="707"/>
                </a:cubicBezTo>
                <a:cubicBezTo>
                  <a:pt x="586" y="819"/>
                  <a:pt x="821" y="928"/>
                  <a:pt x="860" y="1144"/>
                </a:cubicBezTo>
                <a:cubicBezTo>
                  <a:pt x="893" y="1328"/>
                  <a:pt x="764" y="1498"/>
                  <a:pt x="640" y="1637"/>
                </a:cubicBezTo>
                <a:cubicBezTo>
                  <a:pt x="515" y="1777"/>
                  <a:pt x="379" y="1937"/>
                  <a:pt x="395" y="2123"/>
                </a:cubicBezTo>
                <a:cubicBezTo>
                  <a:pt x="407" y="2262"/>
                  <a:pt x="503" y="2379"/>
                  <a:pt x="603" y="2476"/>
                </a:cubicBezTo>
                <a:cubicBezTo>
                  <a:pt x="685" y="2555"/>
                  <a:pt x="772" y="2627"/>
                  <a:pt x="864" y="2693"/>
                </a:cubicBezTo>
                <a:cubicBezTo>
                  <a:pt x="934" y="2743"/>
                  <a:pt x="1010" y="2792"/>
                  <a:pt x="1048" y="2870"/>
                </a:cubicBezTo>
                <a:cubicBezTo>
                  <a:pt x="1094" y="2962"/>
                  <a:pt x="1075" y="3072"/>
                  <a:pt x="1040" y="3169"/>
                </a:cubicBezTo>
                <a:cubicBezTo>
                  <a:pt x="1005" y="3266"/>
                  <a:pt x="956" y="3358"/>
                  <a:pt x="942" y="3460"/>
                </a:cubicBezTo>
                <a:cubicBezTo>
                  <a:pt x="918" y="3635"/>
                  <a:pt x="996" y="3758"/>
                  <a:pt x="1154" y="3839"/>
                </a:cubicBezTo>
                <a:lnTo>
                  <a:pt x="1253" y="3838"/>
                </a:lnTo>
                <a:cubicBezTo>
                  <a:pt x="1181" y="3725"/>
                  <a:pt x="1184" y="3569"/>
                  <a:pt x="1259" y="3458"/>
                </a:cubicBezTo>
                <a:cubicBezTo>
                  <a:pt x="1339" y="3340"/>
                  <a:pt x="1482" y="3283"/>
                  <a:pt x="1588" y="3186"/>
                </a:cubicBezTo>
                <a:cubicBezTo>
                  <a:pt x="1722" y="3064"/>
                  <a:pt x="1791" y="2867"/>
                  <a:pt x="1743" y="2692"/>
                </a:cubicBezTo>
                <a:cubicBezTo>
                  <a:pt x="1693" y="2505"/>
                  <a:pt x="1525" y="2354"/>
                  <a:pt x="1528" y="2161"/>
                </a:cubicBezTo>
                <a:cubicBezTo>
                  <a:pt x="1531" y="1987"/>
                  <a:pt x="1672" y="1850"/>
                  <a:pt x="1815" y="1752"/>
                </a:cubicBezTo>
                <a:cubicBezTo>
                  <a:pt x="2023" y="1609"/>
                  <a:pt x="2259" y="1501"/>
                  <a:pt x="2434" y="1318"/>
                </a:cubicBezTo>
                <a:cubicBezTo>
                  <a:pt x="2609" y="1136"/>
                  <a:pt x="2706" y="844"/>
                  <a:pt x="2573" y="630"/>
                </a:cubicBezTo>
                <a:cubicBezTo>
                  <a:pt x="2507" y="524"/>
                  <a:pt x="2388" y="439"/>
                  <a:pt x="2385" y="314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8" name="Google Shape;268;p17"/>
          <p:cNvGrpSpPr/>
          <p:nvPr/>
        </p:nvGrpSpPr>
        <p:grpSpPr>
          <a:xfrm rot="226029">
            <a:off x="8469755" y="127946"/>
            <a:ext cx="631796" cy="1206861"/>
            <a:chOff x="236387" y="3431496"/>
            <a:chExt cx="845421" cy="1615146"/>
          </a:xfrm>
        </p:grpSpPr>
        <p:grpSp>
          <p:nvGrpSpPr>
            <p:cNvPr id="269" name="Google Shape;269;p17"/>
            <p:cNvGrpSpPr/>
            <p:nvPr/>
          </p:nvGrpSpPr>
          <p:grpSpPr>
            <a:xfrm rot="-194680">
              <a:off x="259558" y="4183314"/>
              <a:ext cx="799080" cy="841389"/>
              <a:chOff x="262015" y="4103043"/>
              <a:chExt cx="799078" cy="841386"/>
            </a:xfrm>
          </p:grpSpPr>
          <p:sp>
            <p:nvSpPr>
              <p:cNvPr id="270" name="Google Shape;270;p17"/>
              <p:cNvSpPr/>
              <p:nvPr/>
            </p:nvSpPr>
            <p:spPr>
              <a:xfrm>
                <a:off x="262015" y="4103043"/>
                <a:ext cx="799078" cy="841386"/>
              </a:xfrm>
              <a:custGeom>
                <a:rect b="b" l="l" r="r" t="t"/>
                <a:pathLst>
                  <a:path extrusionOk="0" h="5628" w="5345">
                    <a:moveTo>
                      <a:pt x="5286" y="3593"/>
                    </a:moveTo>
                    <a:cubicBezTo>
                      <a:pt x="5092" y="1769"/>
                      <a:pt x="3915" y="828"/>
                      <a:pt x="3456" y="828"/>
                    </a:cubicBezTo>
                    <a:lnTo>
                      <a:pt x="3442" y="828"/>
                    </a:lnTo>
                    <a:cubicBezTo>
                      <a:pt x="3308" y="834"/>
                      <a:pt x="3195" y="884"/>
                      <a:pt x="3110" y="980"/>
                    </a:cubicBezTo>
                    <a:cubicBezTo>
                      <a:pt x="3046" y="1050"/>
                      <a:pt x="2998" y="1143"/>
                      <a:pt x="2967" y="1261"/>
                    </a:cubicBezTo>
                    <a:cubicBezTo>
                      <a:pt x="2985" y="1194"/>
                      <a:pt x="2961" y="1087"/>
                      <a:pt x="2958" y="1017"/>
                    </a:cubicBezTo>
                    <a:cubicBezTo>
                      <a:pt x="2956" y="935"/>
                      <a:pt x="2953" y="852"/>
                      <a:pt x="2951" y="770"/>
                    </a:cubicBezTo>
                    <a:cubicBezTo>
                      <a:pt x="2946" y="528"/>
                      <a:pt x="3005" y="292"/>
                      <a:pt x="3017" y="51"/>
                    </a:cubicBezTo>
                    <a:cubicBezTo>
                      <a:pt x="3017" y="31"/>
                      <a:pt x="3017" y="15"/>
                      <a:pt x="3017" y="0"/>
                    </a:cubicBezTo>
                    <a:lnTo>
                      <a:pt x="2325" y="0"/>
                    </a:lnTo>
                    <a:cubicBezTo>
                      <a:pt x="2330" y="21"/>
                      <a:pt x="2335" y="39"/>
                      <a:pt x="2335" y="39"/>
                    </a:cubicBezTo>
                    <a:cubicBezTo>
                      <a:pt x="2409" y="331"/>
                      <a:pt x="2405" y="831"/>
                      <a:pt x="2378" y="1271"/>
                    </a:cubicBezTo>
                    <a:cubicBezTo>
                      <a:pt x="2346" y="1150"/>
                      <a:pt x="2298" y="1054"/>
                      <a:pt x="2233" y="982"/>
                    </a:cubicBezTo>
                    <a:cubicBezTo>
                      <a:pt x="2148" y="887"/>
                      <a:pt x="2037" y="836"/>
                      <a:pt x="1901" y="831"/>
                    </a:cubicBezTo>
                    <a:lnTo>
                      <a:pt x="1887" y="831"/>
                    </a:lnTo>
                    <a:cubicBezTo>
                      <a:pt x="1428" y="831"/>
                      <a:pt x="253" y="1771"/>
                      <a:pt x="58" y="3596"/>
                    </a:cubicBezTo>
                    <a:cubicBezTo>
                      <a:pt x="-54" y="4642"/>
                      <a:pt x="-3" y="5268"/>
                      <a:pt x="214" y="5510"/>
                    </a:cubicBezTo>
                    <a:cubicBezTo>
                      <a:pt x="284" y="5589"/>
                      <a:pt x="370" y="5628"/>
                      <a:pt x="472" y="5628"/>
                    </a:cubicBezTo>
                    <a:cubicBezTo>
                      <a:pt x="561" y="5628"/>
                      <a:pt x="661" y="5595"/>
                      <a:pt x="769" y="5530"/>
                    </a:cubicBezTo>
                    <a:cubicBezTo>
                      <a:pt x="1004" y="5387"/>
                      <a:pt x="1403" y="5324"/>
                      <a:pt x="1723" y="5274"/>
                    </a:cubicBezTo>
                    <a:cubicBezTo>
                      <a:pt x="2018" y="5227"/>
                      <a:pt x="2251" y="5191"/>
                      <a:pt x="2355" y="5104"/>
                    </a:cubicBezTo>
                    <a:cubicBezTo>
                      <a:pt x="2565" y="4930"/>
                      <a:pt x="2580" y="4376"/>
                      <a:pt x="2580" y="3549"/>
                    </a:cubicBezTo>
                    <a:cubicBezTo>
                      <a:pt x="2580" y="3303"/>
                      <a:pt x="2649" y="3207"/>
                      <a:pt x="2671" y="3201"/>
                    </a:cubicBezTo>
                    <a:cubicBezTo>
                      <a:pt x="2695" y="3207"/>
                      <a:pt x="2762" y="3302"/>
                      <a:pt x="2762" y="3547"/>
                    </a:cubicBezTo>
                    <a:cubicBezTo>
                      <a:pt x="2762" y="4340"/>
                      <a:pt x="2762" y="4914"/>
                      <a:pt x="2986" y="5101"/>
                    </a:cubicBezTo>
                    <a:cubicBezTo>
                      <a:pt x="3091" y="5189"/>
                      <a:pt x="3323" y="5225"/>
                      <a:pt x="3618" y="5271"/>
                    </a:cubicBezTo>
                    <a:cubicBezTo>
                      <a:pt x="3938" y="5322"/>
                      <a:pt x="4338" y="5385"/>
                      <a:pt x="4573" y="5527"/>
                    </a:cubicBezTo>
                    <a:cubicBezTo>
                      <a:pt x="4680" y="5592"/>
                      <a:pt x="4781" y="5626"/>
                      <a:pt x="4870" y="5626"/>
                    </a:cubicBezTo>
                    <a:cubicBezTo>
                      <a:pt x="4971" y="5626"/>
                      <a:pt x="5058" y="5585"/>
                      <a:pt x="5127" y="5507"/>
                    </a:cubicBezTo>
                    <a:cubicBezTo>
                      <a:pt x="5349" y="5266"/>
                      <a:pt x="5400" y="4639"/>
                      <a:pt x="5286" y="35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17"/>
              <p:cNvSpPr/>
              <p:nvPr/>
            </p:nvSpPr>
            <p:spPr>
              <a:xfrm>
                <a:off x="275320" y="4105435"/>
                <a:ext cx="772766" cy="825838"/>
              </a:xfrm>
              <a:custGeom>
                <a:rect b="b" l="l" r="r" t="t"/>
                <a:pathLst>
                  <a:path extrusionOk="0" h="5524" w="5169">
                    <a:moveTo>
                      <a:pt x="5111" y="3586"/>
                    </a:moveTo>
                    <a:cubicBezTo>
                      <a:pt x="4918" y="1784"/>
                      <a:pt x="3744" y="883"/>
                      <a:pt x="3357" y="899"/>
                    </a:cubicBezTo>
                    <a:cubicBezTo>
                      <a:pt x="2971" y="916"/>
                      <a:pt x="2891" y="1366"/>
                      <a:pt x="2923" y="1880"/>
                    </a:cubicBezTo>
                    <a:cubicBezTo>
                      <a:pt x="2910" y="1929"/>
                      <a:pt x="2896" y="2013"/>
                      <a:pt x="2881" y="2114"/>
                    </a:cubicBezTo>
                    <a:cubicBezTo>
                      <a:pt x="2831" y="1867"/>
                      <a:pt x="2695" y="564"/>
                      <a:pt x="2839" y="0"/>
                    </a:cubicBezTo>
                    <a:lnTo>
                      <a:pt x="2724" y="0"/>
                    </a:lnTo>
                    <a:cubicBezTo>
                      <a:pt x="2592" y="749"/>
                      <a:pt x="2776" y="2146"/>
                      <a:pt x="2839" y="2450"/>
                    </a:cubicBezTo>
                    <a:cubicBezTo>
                      <a:pt x="2839" y="2459"/>
                      <a:pt x="2837" y="2468"/>
                      <a:pt x="2836" y="2477"/>
                    </a:cubicBezTo>
                    <a:lnTo>
                      <a:pt x="2940" y="2669"/>
                    </a:lnTo>
                    <a:cubicBezTo>
                      <a:pt x="2940" y="2669"/>
                      <a:pt x="3342" y="2717"/>
                      <a:pt x="3262" y="2476"/>
                    </a:cubicBezTo>
                    <a:cubicBezTo>
                      <a:pt x="3182" y="2235"/>
                      <a:pt x="2988" y="2074"/>
                      <a:pt x="3101" y="2058"/>
                    </a:cubicBezTo>
                    <a:cubicBezTo>
                      <a:pt x="3214" y="2043"/>
                      <a:pt x="3197" y="2316"/>
                      <a:pt x="3310" y="2219"/>
                    </a:cubicBezTo>
                    <a:cubicBezTo>
                      <a:pt x="3423" y="2122"/>
                      <a:pt x="3744" y="2090"/>
                      <a:pt x="3567" y="2187"/>
                    </a:cubicBezTo>
                    <a:cubicBezTo>
                      <a:pt x="3391" y="2283"/>
                      <a:pt x="3279" y="2396"/>
                      <a:pt x="3375" y="2444"/>
                    </a:cubicBezTo>
                    <a:cubicBezTo>
                      <a:pt x="3472" y="2492"/>
                      <a:pt x="3471" y="2492"/>
                      <a:pt x="3471" y="2492"/>
                    </a:cubicBezTo>
                    <a:cubicBezTo>
                      <a:pt x="3471" y="2492"/>
                      <a:pt x="3664" y="2444"/>
                      <a:pt x="3793" y="2347"/>
                    </a:cubicBezTo>
                    <a:cubicBezTo>
                      <a:pt x="3922" y="2251"/>
                      <a:pt x="3778" y="2508"/>
                      <a:pt x="3632" y="2540"/>
                    </a:cubicBezTo>
                    <a:cubicBezTo>
                      <a:pt x="3487" y="2572"/>
                      <a:pt x="3197" y="2717"/>
                      <a:pt x="3359" y="2765"/>
                    </a:cubicBezTo>
                    <a:cubicBezTo>
                      <a:pt x="3519" y="2813"/>
                      <a:pt x="3809" y="2797"/>
                      <a:pt x="3938" y="2733"/>
                    </a:cubicBezTo>
                    <a:cubicBezTo>
                      <a:pt x="4066" y="2668"/>
                      <a:pt x="3922" y="2878"/>
                      <a:pt x="3729" y="2862"/>
                    </a:cubicBezTo>
                    <a:cubicBezTo>
                      <a:pt x="3536" y="2845"/>
                      <a:pt x="3922" y="3055"/>
                      <a:pt x="3826" y="3119"/>
                    </a:cubicBezTo>
                    <a:cubicBezTo>
                      <a:pt x="3729" y="3184"/>
                      <a:pt x="3487" y="2862"/>
                      <a:pt x="3279" y="2894"/>
                    </a:cubicBezTo>
                    <a:cubicBezTo>
                      <a:pt x="3069" y="2926"/>
                      <a:pt x="3021" y="3056"/>
                      <a:pt x="3198" y="3152"/>
                    </a:cubicBezTo>
                    <a:cubicBezTo>
                      <a:pt x="3375" y="3248"/>
                      <a:pt x="3793" y="3344"/>
                      <a:pt x="3939" y="3329"/>
                    </a:cubicBezTo>
                    <a:cubicBezTo>
                      <a:pt x="4084" y="3312"/>
                      <a:pt x="3955" y="3457"/>
                      <a:pt x="3682" y="3392"/>
                    </a:cubicBezTo>
                    <a:cubicBezTo>
                      <a:pt x="3408" y="3329"/>
                      <a:pt x="3504" y="3537"/>
                      <a:pt x="3682" y="3585"/>
                    </a:cubicBezTo>
                    <a:cubicBezTo>
                      <a:pt x="3859" y="3634"/>
                      <a:pt x="3987" y="3843"/>
                      <a:pt x="3907" y="3827"/>
                    </a:cubicBezTo>
                    <a:cubicBezTo>
                      <a:pt x="3826" y="3811"/>
                      <a:pt x="3826" y="3730"/>
                      <a:pt x="3633" y="3634"/>
                    </a:cubicBezTo>
                    <a:cubicBezTo>
                      <a:pt x="3440" y="3537"/>
                      <a:pt x="3246" y="3296"/>
                      <a:pt x="3246" y="3425"/>
                    </a:cubicBezTo>
                    <a:cubicBezTo>
                      <a:pt x="3246" y="3554"/>
                      <a:pt x="3568" y="3939"/>
                      <a:pt x="3939" y="4020"/>
                    </a:cubicBezTo>
                    <a:cubicBezTo>
                      <a:pt x="4309" y="4100"/>
                      <a:pt x="4019" y="4164"/>
                      <a:pt x="3697" y="3987"/>
                    </a:cubicBezTo>
                    <a:cubicBezTo>
                      <a:pt x="3375" y="3810"/>
                      <a:pt x="3537" y="4132"/>
                      <a:pt x="3890" y="4325"/>
                    </a:cubicBezTo>
                    <a:cubicBezTo>
                      <a:pt x="3987" y="4405"/>
                      <a:pt x="3793" y="4534"/>
                      <a:pt x="3745" y="4438"/>
                    </a:cubicBezTo>
                    <a:cubicBezTo>
                      <a:pt x="3696" y="4341"/>
                      <a:pt x="3488" y="4003"/>
                      <a:pt x="3392" y="4003"/>
                    </a:cubicBezTo>
                    <a:cubicBezTo>
                      <a:pt x="3295" y="4003"/>
                      <a:pt x="3343" y="4390"/>
                      <a:pt x="3537" y="4534"/>
                    </a:cubicBezTo>
                    <a:cubicBezTo>
                      <a:pt x="3730" y="4679"/>
                      <a:pt x="3311" y="4727"/>
                      <a:pt x="3327" y="4534"/>
                    </a:cubicBezTo>
                    <a:cubicBezTo>
                      <a:pt x="3343" y="4342"/>
                      <a:pt x="3344" y="3810"/>
                      <a:pt x="3231" y="3923"/>
                    </a:cubicBezTo>
                    <a:cubicBezTo>
                      <a:pt x="3119" y="4035"/>
                      <a:pt x="3038" y="4342"/>
                      <a:pt x="3038" y="4405"/>
                    </a:cubicBezTo>
                    <a:cubicBezTo>
                      <a:pt x="3038" y="4470"/>
                      <a:pt x="2812" y="4293"/>
                      <a:pt x="2941" y="4180"/>
                    </a:cubicBezTo>
                    <a:cubicBezTo>
                      <a:pt x="3069" y="4068"/>
                      <a:pt x="3150" y="3987"/>
                      <a:pt x="3117" y="3730"/>
                    </a:cubicBezTo>
                    <a:cubicBezTo>
                      <a:pt x="3098" y="3580"/>
                      <a:pt x="2935" y="3053"/>
                      <a:pt x="2670" y="2949"/>
                    </a:cubicBezTo>
                    <a:cubicBezTo>
                      <a:pt x="2610" y="2949"/>
                      <a:pt x="2548" y="2950"/>
                      <a:pt x="2489" y="2950"/>
                    </a:cubicBezTo>
                    <a:cubicBezTo>
                      <a:pt x="2231" y="3055"/>
                      <a:pt x="2072" y="3581"/>
                      <a:pt x="2054" y="3732"/>
                    </a:cubicBezTo>
                    <a:cubicBezTo>
                      <a:pt x="2021" y="3990"/>
                      <a:pt x="2102" y="4070"/>
                      <a:pt x="2231" y="4183"/>
                    </a:cubicBezTo>
                    <a:cubicBezTo>
                      <a:pt x="2359" y="4295"/>
                      <a:pt x="2133" y="4472"/>
                      <a:pt x="2133" y="4408"/>
                    </a:cubicBezTo>
                    <a:cubicBezTo>
                      <a:pt x="2133" y="4343"/>
                      <a:pt x="2054" y="4038"/>
                      <a:pt x="1941" y="3925"/>
                    </a:cubicBezTo>
                    <a:cubicBezTo>
                      <a:pt x="1828" y="3813"/>
                      <a:pt x="1828" y="4344"/>
                      <a:pt x="1845" y="4537"/>
                    </a:cubicBezTo>
                    <a:cubicBezTo>
                      <a:pt x="1860" y="4730"/>
                      <a:pt x="1442" y="4682"/>
                      <a:pt x="1635" y="4537"/>
                    </a:cubicBezTo>
                    <a:cubicBezTo>
                      <a:pt x="1828" y="4392"/>
                      <a:pt x="1877" y="4006"/>
                      <a:pt x="1780" y="4006"/>
                    </a:cubicBezTo>
                    <a:cubicBezTo>
                      <a:pt x="1683" y="4006"/>
                      <a:pt x="1474" y="4343"/>
                      <a:pt x="1426" y="4440"/>
                    </a:cubicBezTo>
                    <a:cubicBezTo>
                      <a:pt x="1377" y="4537"/>
                      <a:pt x="1184" y="4408"/>
                      <a:pt x="1281" y="4327"/>
                    </a:cubicBezTo>
                    <a:cubicBezTo>
                      <a:pt x="1634" y="4135"/>
                      <a:pt x="1795" y="3813"/>
                      <a:pt x="1474" y="3990"/>
                    </a:cubicBezTo>
                    <a:cubicBezTo>
                      <a:pt x="1152" y="4167"/>
                      <a:pt x="862" y="4102"/>
                      <a:pt x="1233" y="4022"/>
                    </a:cubicBezTo>
                    <a:cubicBezTo>
                      <a:pt x="1603" y="3942"/>
                      <a:pt x="1925" y="3555"/>
                      <a:pt x="1925" y="3427"/>
                    </a:cubicBezTo>
                    <a:cubicBezTo>
                      <a:pt x="1925" y="3298"/>
                      <a:pt x="1732" y="3540"/>
                      <a:pt x="1538" y="3636"/>
                    </a:cubicBezTo>
                    <a:cubicBezTo>
                      <a:pt x="1346" y="3733"/>
                      <a:pt x="1346" y="3813"/>
                      <a:pt x="1264" y="3829"/>
                    </a:cubicBezTo>
                    <a:cubicBezTo>
                      <a:pt x="1184" y="3846"/>
                      <a:pt x="1313" y="3636"/>
                      <a:pt x="1490" y="3588"/>
                    </a:cubicBezTo>
                    <a:cubicBezTo>
                      <a:pt x="1667" y="3540"/>
                      <a:pt x="1763" y="3331"/>
                      <a:pt x="1490" y="3396"/>
                    </a:cubicBezTo>
                    <a:cubicBezTo>
                      <a:pt x="1216" y="3460"/>
                      <a:pt x="1087" y="3315"/>
                      <a:pt x="1233" y="3331"/>
                    </a:cubicBezTo>
                    <a:cubicBezTo>
                      <a:pt x="1378" y="3348"/>
                      <a:pt x="1796" y="3251"/>
                      <a:pt x="1973" y="3154"/>
                    </a:cubicBezTo>
                    <a:cubicBezTo>
                      <a:pt x="2150" y="3057"/>
                      <a:pt x="2102" y="2929"/>
                      <a:pt x="1893" y="2897"/>
                    </a:cubicBezTo>
                    <a:cubicBezTo>
                      <a:pt x="1684" y="2864"/>
                      <a:pt x="1442" y="3186"/>
                      <a:pt x="1346" y="3122"/>
                    </a:cubicBezTo>
                    <a:cubicBezTo>
                      <a:pt x="1249" y="3057"/>
                      <a:pt x="1635" y="2849"/>
                      <a:pt x="1442" y="2864"/>
                    </a:cubicBezTo>
                    <a:cubicBezTo>
                      <a:pt x="1250" y="2881"/>
                      <a:pt x="1105" y="2671"/>
                      <a:pt x="1233" y="2736"/>
                    </a:cubicBezTo>
                    <a:cubicBezTo>
                      <a:pt x="1361" y="2801"/>
                      <a:pt x="1651" y="2816"/>
                      <a:pt x="1812" y="2768"/>
                    </a:cubicBezTo>
                    <a:cubicBezTo>
                      <a:pt x="1973" y="2720"/>
                      <a:pt x="1684" y="2575"/>
                      <a:pt x="1538" y="2543"/>
                    </a:cubicBezTo>
                    <a:cubicBezTo>
                      <a:pt x="1394" y="2511"/>
                      <a:pt x="1249" y="2254"/>
                      <a:pt x="1377" y="2350"/>
                    </a:cubicBezTo>
                    <a:cubicBezTo>
                      <a:pt x="1506" y="2446"/>
                      <a:pt x="1699" y="2495"/>
                      <a:pt x="1699" y="2495"/>
                    </a:cubicBezTo>
                    <a:lnTo>
                      <a:pt x="1795" y="2446"/>
                    </a:lnTo>
                    <a:cubicBezTo>
                      <a:pt x="1892" y="2398"/>
                      <a:pt x="1779" y="2286"/>
                      <a:pt x="1602" y="2189"/>
                    </a:cubicBezTo>
                    <a:cubicBezTo>
                      <a:pt x="1425" y="2092"/>
                      <a:pt x="1747" y="2124"/>
                      <a:pt x="1859" y="2221"/>
                    </a:cubicBezTo>
                    <a:cubicBezTo>
                      <a:pt x="1972" y="2318"/>
                      <a:pt x="1956" y="2044"/>
                      <a:pt x="2069" y="2061"/>
                    </a:cubicBezTo>
                    <a:cubicBezTo>
                      <a:pt x="2181" y="2077"/>
                      <a:pt x="1989" y="2238"/>
                      <a:pt x="1907" y="2479"/>
                    </a:cubicBezTo>
                    <a:cubicBezTo>
                      <a:pt x="1827" y="2720"/>
                      <a:pt x="2230" y="2671"/>
                      <a:pt x="2230" y="2671"/>
                    </a:cubicBezTo>
                    <a:lnTo>
                      <a:pt x="2319" y="2505"/>
                    </a:lnTo>
                    <a:lnTo>
                      <a:pt x="2319" y="2505"/>
                    </a:lnTo>
                    <a:lnTo>
                      <a:pt x="2319" y="2505"/>
                    </a:lnTo>
                    <a:lnTo>
                      <a:pt x="2332" y="2479"/>
                    </a:lnTo>
                    <a:cubicBezTo>
                      <a:pt x="2332" y="2473"/>
                      <a:pt x="2332" y="2467"/>
                      <a:pt x="2331" y="2461"/>
                    </a:cubicBezTo>
                    <a:cubicBezTo>
                      <a:pt x="2392" y="2177"/>
                      <a:pt x="2580" y="758"/>
                      <a:pt x="2447" y="1"/>
                    </a:cubicBezTo>
                    <a:cubicBezTo>
                      <a:pt x="2333" y="1"/>
                      <a:pt x="2333" y="1"/>
                      <a:pt x="2333" y="1"/>
                    </a:cubicBezTo>
                    <a:cubicBezTo>
                      <a:pt x="2478" y="572"/>
                      <a:pt x="2336" y="1901"/>
                      <a:pt x="2288" y="2124"/>
                    </a:cubicBezTo>
                    <a:cubicBezTo>
                      <a:pt x="2273" y="2019"/>
                      <a:pt x="2259" y="1933"/>
                      <a:pt x="2245" y="1884"/>
                    </a:cubicBezTo>
                    <a:cubicBezTo>
                      <a:pt x="2278" y="1369"/>
                      <a:pt x="2197" y="918"/>
                      <a:pt x="1811" y="902"/>
                    </a:cubicBezTo>
                    <a:cubicBezTo>
                      <a:pt x="1425" y="886"/>
                      <a:pt x="251" y="1787"/>
                      <a:pt x="58" y="3589"/>
                    </a:cubicBezTo>
                    <a:cubicBezTo>
                      <a:pt x="-136" y="5390"/>
                      <a:pt x="186" y="5713"/>
                      <a:pt x="636" y="5439"/>
                    </a:cubicBezTo>
                    <a:cubicBezTo>
                      <a:pt x="1087" y="5166"/>
                      <a:pt x="2019" y="5181"/>
                      <a:pt x="2213" y="5021"/>
                    </a:cubicBezTo>
                    <a:cubicBezTo>
                      <a:pt x="2406" y="4860"/>
                      <a:pt x="2406" y="4182"/>
                      <a:pt x="2406" y="3534"/>
                    </a:cubicBezTo>
                    <a:cubicBezTo>
                      <a:pt x="2406" y="2959"/>
                      <a:pt x="2762" y="2951"/>
                      <a:pt x="2762" y="3532"/>
                    </a:cubicBezTo>
                    <a:cubicBezTo>
                      <a:pt x="2762" y="4265"/>
                      <a:pt x="2762" y="4859"/>
                      <a:pt x="2955" y="5019"/>
                    </a:cubicBezTo>
                    <a:cubicBezTo>
                      <a:pt x="3149" y="5180"/>
                      <a:pt x="4081" y="5164"/>
                      <a:pt x="4532" y="5437"/>
                    </a:cubicBezTo>
                    <a:cubicBezTo>
                      <a:pt x="4983" y="5710"/>
                      <a:pt x="5304" y="5388"/>
                      <a:pt x="5111" y="358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17"/>
              <p:cNvSpPr/>
              <p:nvPr/>
            </p:nvSpPr>
            <p:spPr>
              <a:xfrm>
                <a:off x="293111" y="4256877"/>
                <a:ext cx="280014" cy="514280"/>
              </a:xfrm>
              <a:custGeom>
                <a:rect b="b" l="l" r="r" t="t"/>
                <a:pathLst>
                  <a:path extrusionOk="0" h="3440" w="1873">
                    <a:moveTo>
                      <a:pt x="1873" y="165"/>
                    </a:moveTo>
                    <a:cubicBezTo>
                      <a:pt x="1866" y="154"/>
                      <a:pt x="1861" y="144"/>
                      <a:pt x="1852" y="135"/>
                    </a:cubicBezTo>
                    <a:cubicBezTo>
                      <a:pt x="1711" y="-28"/>
                      <a:pt x="1463" y="-46"/>
                      <a:pt x="1299" y="97"/>
                    </a:cubicBezTo>
                    <a:cubicBezTo>
                      <a:pt x="1142" y="233"/>
                      <a:pt x="-562" y="1906"/>
                      <a:pt x="191" y="3440"/>
                    </a:cubicBezTo>
                    <a:cubicBezTo>
                      <a:pt x="109" y="1913"/>
                      <a:pt x="1526" y="481"/>
                      <a:pt x="1873" y="16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17"/>
              <p:cNvSpPr/>
              <p:nvPr/>
            </p:nvSpPr>
            <p:spPr>
              <a:xfrm>
                <a:off x="906203" y="4395762"/>
                <a:ext cx="121543" cy="503516"/>
              </a:xfrm>
              <a:custGeom>
                <a:rect b="b" l="l" r="r" t="t"/>
                <a:pathLst>
                  <a:path extrusionOk="0" h="3368" w="813">
                    <a:moveTo>
                      <a:pt x="204" y="3303"/>
                    </a:moveTo>
                    <a:cubicBezTo>
                      <a:pt x="213" y="3309"/>
                      <a:pt x="223" y="3317"/>
                      <a:pt x="233" y="3322"/>
                    </a:cubicBezTo>
                    <a:cubicBezTo>
                      <a:pt x="409" y="3419"/>
                      <a:pt x="600" y="3359"/>
                      <a:pt x="657" y="3189"/>
                    </a:cubicBezTo>
                    <a:cubicBezTo>
                      <a:pt x="712" y="3025"/>
                      <a:pt x="1231" y="1085"/>
                      <a:pt x="0" y="0"/>
                    </a:cubicBezTo>
                    <a:cubicBezTo>
                      <a:pt x="733" y="1281"/>
                      <a:pt x="319" y="2929"/>
                      <a:pt x="204" y="3303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4" name="Google Shape;274;p17"/>
            <p:cNvGrpSpPr/>
            <p:nvPr/>
          </p:nvGrpSpPr>
          <p:grpSpPr>
            <a:xfrm>
              <a:off x="527548" y="3431496"/>
              <a:ext cx="263099" cy="692907"/>
              <a:chOff x="549699" y="3529525"/>
              <a:chExt cx="263099" cy="572698"/>
            </a:xfrm>
          </p:grpSpPr>
          <p:sp>
            <p:nvSpPr>
              <p:cNvPr id="275" name="Google Shape;275;p17"/>
              <p:cNvSpPr/>
              <p:nvPr/>
            </p:nvSpPr>
            <p:spPr>
              <a:xfrm rot="314564">
                <a:off x="618887" y="3536534"/>
                <a:ext cx="173860" cy="446870"/>
              </a:xfrm>
              <a:custGeom>
                <a:rect b="b" l="l" r="r" t="t"/>
                <a:pathLst>
                  <a:path extrusionOk="0" h="3277" w="1275">
                    <a:moveTo>
                      <a:pt x="649" y="3277"/>
                    </a:moveTo>
                    <a:cubicBezTo>
                      <a:pt x="2454" y="1705"/>
                      <a:pt x="-315" y="1242"/>
                      <a:pt x="628" y="0"/>
                    </a:cubicBezTo>
                    <a:cubicBezTo>
                      <a:pt x="-1175" y="1990"/>
                      <a:pt x="1572" y="2110"/>
                      <a:pt x="649" y="3277"/>
                    </a:cubicBezTo>
                    <a:close/>
                  </a:path>
                </a:pathLst>
              </a:custGeom>
              <a:solidFill>
                <a:srgbClr val="3C4153">
                  <a:alpha val="20000"/>
                </a:srgbClr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17"/>
              <p:cNvSpPr/>
              <p:nvPr/>
            </p:nvSpPr>
            <p:spPr>
              <a:xfrm rot="314564">
                <a:off x="562390" y="3814966"/>
                <a:ext cx="110043" cy="282822"/>
              </a:xfrm>
              <a:custGeom>
                <a:rect b="b" l="l" r="r" t="t"/>
                <a:pathLst>
                  <a:path extrusionOk="0" h="2074" w="807">
                    <a:moveTo>
                      <a:pt x="396" y="2074"/>
                    </a:moveTo>
                    <a:cubicBezTo>
                      <a:pt x="-745" y="1080"/>
                      <a:pt x="1007" y="786"/>
                      <a:pt x="409" y="0"/>
                    </a:cubicBezTo>
                    <a:cubicBezTo>
                      <a:pt x="1551" y="1260"/>
                      <a:pt x="-188" y="1336"/>
                      <a:pt x="396" y="2074"/>
                    </a:cubicBezTo>
                    <a:close/>
                  </a:path>
                </a:pathLst>
              </a:custGeom>
              <a:solidFill>
                <a:srgbClr val="3C4153">
                  <a:alpha val="20000"/>
                </a:srgbClr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7" name="Google Shape;277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18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8"/>
          <p:cNvSpPr/>
          <p:nvPr/>
        </p:nvSpPr>
        <p:spPr>
          <a:xfrm>
            <a:off x="6208113" y="0"/>
            <a:ext cx="3262222" cy="5143502"/>
          </a:xfrm>
          <a:custGeom>
            <a:rect b="b" l="l" r="r" t="t"/>
            <a:pathLst>
              <a:path extrusionOk="0" h="3839" w="2635">
                <a:moveTo>
                  <a:pt x="2385" y="314"/>
                </a:moveTo>
                <a:cubicBezTo>
                  <a:pt x="2381" y="176"/>
                  <a:pt x="2513" y="90"/>
                  <a:pt x="2633" y="0"/>
                </a:cubicBezTo>
                <a:lnTo>
                  <a:pt x="193" y="0"/>
                </a:lnTo>
                <a:cubicBezTo>
                  <a:pt x="163" y="35"/>
                  <a:pt x="132" y="71"/>
                  <a:pt x="102" y="106"/>
                </a:cubicBezTo>
                <a:cubicBezTo>
                  <a:pt x="53" y="163"/>
                  <a:pt x="2" y="226"/>
                  <a:pt x="0" y="301"/>
                </a:cubicBezTo>
                <a:cubicBezTo>
                  <a:pt x="-1" y="388"/>
                  <a:pt x="66" y="461"/>
                  <a:pt x="132" y="517"/>
                </a:cubicBezTo>
                <a:cubicBezTo>
                  <a:pt x="214" y="588"/>
                  <a:pt x="303" y="652"/>
                  <a:pt x="397" y="707"/>
                </a:cubicBezTo>
                <a:cubicBezTo>
                  <a:pt x="586" y="819"/>
                  <a:pt x="821" y="928"/>
                  <a:pt x="860" y="1144"/>
                </a:cubicBezTo>
                <a:cubicBezTo>
                  <a:pt x="893" y="1328"/>
                  <a:pt x="764" y="1498"/>
                  <a:pt x="640" y="1637"/>
                </a:cubicBezTo>
                <a:cubicBezTo>
                  <a:pt x="515" y="1777"/>
                  <a:pt x="379" y="1937"/>
                  <a:pt x="395" y="2123"/>
                </a:cubicBezTo>
                <a:cubicBezTo>
                  <a:pt x="407" y="2262"/>
                  <a:pt x="503" y="2379"/>
                  <a:pt x="603" y="2476"/>
                </a:cubicBezTo>
                <a:cubicBezTo>
                  <a:pt x="685" y="2555"/>
                  <a:pt x="772" y="2627"/>
                  <a:pt x="864" y="2693"/>
                </a:cubicBezTo>
                <a:cubicBezTo>
                  <a:pt x="934" y="2743"/>
                  <a:pt x="1010" y="2792"/>
                  <a:pt x="1048" y="2870"/>
                </a:cubicBezTo>
                <a:cubicBezTo>
                  <a:pt x="1094" y="2962"/>
                  <a:pt x="1075" y="3072"/>
                  <a:pt x="1040" y="3169"/>
                </a:cubicBezTo>
                <a:cubicBezTo>
                  <a:pt x="1005" y="3266"/>
                  <a:pt x="956" y="3358"/>
                  <a:pt x="942" y="3460"/>
                </a:cubicBezTo>
                <a:cubicBezTo>
                  <a:pt x="918" y="3635"/>
                  <a:pt x="996" y="3758"/>
                  <a:pt x="1154" y="3839"/>
                </a:cubicBezTo>
                <a:lnTo>
                  <a:pt x="1253" y="3838"/>
                </a:lnTo>
                <a:cubicBezTo>
                  <a:pt x="1181" y="3725"/>
                  <a:pt x="1184" y="3569"/>
                  <a:pt x="1259" y="3458"/>
                </a:cubicBezTo>
                <a:cubicBezTo>
                  <a:pt x="1339" y="3340"/>
                  <a:pt x="1482" y="3283"/>
                  <a:pt x="1588" y="3186"/>
                </a:cubicBezTo>
                <a:cubicBezTo>
                  <a:pt x="1722" y="3064"/>
                  <a:pt x="1791" y="2867"/>
                  <a:pt x="1743" y="2692"/>
                </a:cubicBezTo>
                <a:cubicBezTo>
                  <a:pt x="1693" y="2505"/>
                  <a:pt x="1525" y="2354"/>
                  <a:pt x="1528" y="2161"/>
                </a:cubicBezTo>
                <a:cubicBezTo>
                  <a:pt x="1531" y="1987"/>
                  <a:pt x="1672" y="1850"/>
                  <a:pt x="1815" y="1752"/>
                </a:cubicBezTo>
                <a:cubicBezTo>
                  <a:pt x="2023" y="1609"/>
                  <a:pt x="2259" y="1501"/>
                  <a:pt x="2434" y="1318"/>
                </a:cubicBezTo>
                <a:cubicBezTo>
                  <a:pt x="2609" y="1136"/>
                  <a:pt x="2706" y="844"/>
                  <a:pt x="2573" y="630"/>
                </a:cubicBezTo>
                <a:cubicBezTo>
                  <a:pt x="2507" y="524"/>
                  <a:pt x="2388" y="439"/>
                  <a:pt x="2385" y="314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grpSp>
        <p:nvGrpSpPr>
          <p:cNvPr id="282" name="Google Shape;282;p18"/>
          <p:cNvGrpSpPr/>
          <p:nvPr/>
        </p:nvGrpSpPr>
        <p:grpSpPr>
          <a:xfrm>
            <a:off x="8348065" y="152385"/>
            <a:ext cx="643843" cy="643843"/>
            <a:chOff x="11752555" y="-1787765"/>
            <a:chExt cx="1929986" cy="1929986"/>
          </a:xfrm>
        </p:grpSpPr>
        <p:sp>
          <p:nvSpPr>
            <p:cNvPr id="283" name="Google Shape;283;p18"/>
            <p:cNvSpPr/>
            <p:nvPr/>
          </p:nvSpPr>
          <p:spPr>
            <a:xfrm>
              <a:off x="12852980" y="-1142032"/>
              <a:ext cx="385708" cy="313298"/>
            </a:xfrm>
            <a:custGeom>
              <a:rect b="b" l="l" r="r" t="t"/>
              <a:pathLst>
                <a:path extrusionOk="0" h="1735" w="2136">
                  <a:moveTo>
                    <a:pt x="1596" y="667"/>
                  </a:moveTo>
                  <a:cubicBezTo>
                    <a:pt x="1487" y="445"/>
                    <a:pt x="1514" y="190"/>
                    <a:pt x="1645" y="0"/>
                  </a:cubicBezTo>
                  <a:lnTo>
                    <a:pt x="321" y="647"/>
                  </a:lnTo>
                  <a:cubicBezTo>
                    <a:pt x="36" y="786"/>
                    <a:pt x="-81" y="1129"/>
                    <a:pt x="58" y="1413"/>
                  </a:cubicBezTo>
                  <a:cubicBezTo>
                    <a:pt x="196" y="1698"/>
                    <a:pt x="540" y="1816"/>
                    <a:pt x="824" y="1677"/>
                  </a:cubicBezTo>
                  <a:lnTo>
                    <a:pt x="2136" y="1036"/>
                  </a:lnTo>
                  <a:cubicBezTo>
                    <a:pt x="1911" y="1017"/>
                    <a:pt x="1701" y="884"/>
                    <a:pt x="1596" y="6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13104341" y="-1159548"/>
              <a:ext cx="208745" cy="209467"/>
            </a:xfrm>
            <a:custGeom>
              <a:rect b="b" l="l" r="r" t="t"/>
              <a:pathLst>
                <a:path extrusionOk="0" h="1160" w="1156">
                  <a:moveTo>
                    <a:pt x="59" y="834"/>
                  </a:moveTo>
                  <a:cubicBezTo>
                    <a:pt x="182" y="1085"/>
                    <a:pt x="462" y="1208"/>
                    <a:pt x="723" y="1142"/>
                  </a:cubicBezTo>
                  <a:lnTo>
                    <a:pt x="835" y="1088"/>
                  </a:lnTo>
                  <a:cubicBezTo>
                    <a:pt x="1120" y="949"/>
                    <a:pt x="1237" y="606"/>
                    <a:pt x="1097" y="321"/>
                  </a:cubicBezTo>
                  <a:cubicBezTo>
                    <a:pt x="958" y="37"/>
                    <a:pt x="616" y="-81"/>
                    <a:pt x="331" y="58"/>
                  </a:cubicBezTo>
                  <a:lnTo>
                    <a:pt x="269" y="88"/>
                  </a:lnTo>
                  <a:cubicBezTo>
                    <a:pt x="22" y="245"/>
                    <a:pt x="-73" y="565"/>
                    <a:pt x="59" y="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12122373" y="-666220"/>
              <a:ext cx="160351" cy="183284"/>
            </a:xfrm>
            <a:custGeom>
              <a:rect b="b" l="l" r="r" t="t"/>
              <a:pathLst>
                <a:path extrusionOk="0" h="1015" w="888">
                  <a:moveTo>
                    <a:pt x="886" y="919"/>
                  </a:moveTo>
                  <a:cubicBezTo>
                    <a:pt x="790" y="945"/>
                    <a:pt x="769" y="885"/>
                    <a:pt x="714" y="814"/>
                  </a:cubicBezTo>
                  <a:cubicBezTo>
                    <a:pt x="650" y="730"/>
                    <a:pt x="664" y="605"/>
                    <a:pt x="529" y="534"/>
                  </a:cubicBezTo>
                  <a:cubicBezTo>
                    <a:pt x="271" y="399"/>
                    <a:pt x="233" y="144"/>
                    <a:pt x="438" y="4"/>
                  </a:cubicBezTo>
                  <a:lnTo>
                    <a:pt x="435" y="0"/>
                  </a:lnTo>
                  <a:lnTo>
                    <a:pt x="404" y="15"/>
                  </a:lnTo>
                  <a:cubicBezTo>
                    <a:pt x="149" y="139"/>
                    <a:pt x="0" y="580"/>
                    <a:pt x="0" y="787"/>
                  </a:cubicBezTo>
                  <a:cubicBezTo>
                    <a:pt x="145" y="1046"/>
                    <a:pt x="602" y="1065"/>
                    <a:pt x="857" y="940"/>
                  </a:cubicBezTo>
                  <a:lnTo>
                    <a:pt x="888" y="925"/>
                  </a:lnTo>
                  <a:lnTo>
                    <a:pt x="886" y="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12122373" y="-666220"/>
              <a:ext cx="80717" cy="142113"/>
            </a:xfrm>
            <a:custGeom>
              <a:rect b="b" l="l" r="r" t="t"/>
              <a:pathLst>
                <a:path extrusionOk="0" h="787" w="447">
                  <a:moveTo>
                    <a:pt x="431" y="467"/>
                  </a:moveTo>
                  <a:cubicBezTo>
                    <a:pt x="267" y="326"/>
                    <a:pt x="264" y="123"/>
                    <a:pt x="438" y="4"/>
                  </a:cubicBezTo>
                  <a:lnTo>
                    <a:pt x="435" y="0"/>
                  </a:lnTo>
                  <a:lnTo>
                    <a:pt x="404" y="15"/>
                  </a:lnTo>
                  <a:cubicBezTo>
                    <a:pt x="172" y="129"/>
                    <a:pt x="1" y="457"/>
                    <a:pt x="0" y="787"/>
                  </a:cubicBezTo>
                  <a:cubicBezTo>
                    <a:pt x="138" y="466"/>
                    <a:pt x="532" y="688"/>
                    <a:pt x="431" y="4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12175643" y="-1022673"/>
              <a:ext cx="819810" cy="527821"/>
            </a:xfrm>
            <a:custGeom>
              <a:rect b="b" l="l" r="r" t="t"/>
              <a:pathLst>
                <a:path extrusionOk="0" h="2923" w="4540">
                  <a:moveTo>
                    <a:pt x="3999" y="668"/>
                  </a:moveTo>
                  <a:cubicBezTo>
                    <a:pt x="3891" y="446"/>
                    <a:pt x="3919" y="192"/>
                    <a:pt x="4049" y="0"/>
                  </a:cubicBezTo>
                  <a:lnTo>
                    <a:pt x="279" y="1843"/>
                  </a:lnTo>
                  <a:cubicBezTo>
                    <a:pt x="-5" y="1983"/>
                    <a:pt x="-128" y="2375"/>
                    <a:pt x="182" y="2537"/>
                  </a:cubicBezTo>
                  <a:cubicBezTo>
                    <a:pt x="332" y="2616"/>
                    <a:pt x="316" y="2755"/>
                    <a:pt x="390" y="2849"/>
                  </a:cubicBezTo>
                  <a:cubicBezTo>
                    <a:pt x="462" y="2943"/>
                    <a:pt x="641" y="2944"/>
                    <a:pt x="784" y="2874"/>
                  </a:cubicBezTo>
                  <a:lnTo>
                    <a:pt x="4540" y="1037"/>
                  </a:lnTo>
                  <a:cubicBezTo>
                    <a:pt x="4315" y="1018"/>
                    <a:pt x="4106" y="885"/>
                    <a:pt x="3999" y="6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12112261" y="-1456231"/>
              <a:ext cx="230233" cy="591744"/>
            </a:xfrm>
            <a:custGeom>
              <a:rect b="b" l="l" r="r" t="t"/>
              <a:pathLst>
                <a:path extrusionOk="0" h="3277" w="1275">
                  <a:moveTo>
                    <a:pt x="649" y="3277"/>
                  </a:moveTo>
                  <a:cubicBezTo>
                    <a:pt x="2454" y="1705"/>
                    <a:pt x="-315" y="1242"/>
                    <a:pt x="628" y="0"/>
                  </a:cubicBezTo>
                  <a:cubicBezTo>
                    <a:pt x="-1175" y="1990"/>
                    <a:pt x="1572" y="2110"/>
                    <a:pt x="649" y="3277"/>
                  </a:cubicBezTo>
                  <a:close/>
                </a:path>
              </a:pathLst>
            </a:custGeom>
            <a:solidFill>
              <a:srgbClr val="3C4153">
                <a:alpha val="60000"/>
              </a:srgbClr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12061700" y="-1077929"/>
              <a:ext cx="145724" cy="374513"/>
            </a:xfrm>
            <a:custGeom>
              <a:rect b="b" l="l" r="r" t="t"/>
              <a:pathLst>
                <a:path extrusionOk="0" h="2074" w="807">
                  <a:moveTo>
                    <a:pt x="396" y="2074"/>
                  </a:moveTo>
                  <a:cubicBezTo>
                    <a:pt x="-745" y="1080"/>
                    <a:pt x="1007" y="786"/>
                    <a:pt x="409" y="0"/>
                  </a:cubicBezTo>
                  <a:cubicBezTo>
                    <a:pt x="1551" y="1260"/>
                    <a:pt x="-188" y="1336"/>
                    <a:pt x="396" y="2074"/>
                  </a:cubicBezTo>
                  <a:close/>
                </a:path>
              </a:pathLst>
            </a:custGeom>
            <a:solidFill>
              <a:srgbClr val="3C4153">
                <a:alpha val="60000"/>
              </a:srgbClr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11752555" y="-1787765"/>
              <a:ext cx="1929986" cy="1929986"/>
            </a:xfrm>
            <a:custGeom>
              <a:rect b="b" l="l" r="r" t="t"/>
              <a:pathLst>
                <a:path extrusionOk="0" h="10688" w="10688">
                  <a:moveTo>
                    <a:pt x="587" y="5344"/>
                  </a:moveTo>
                  <a:cubicBezTo>
                    <a:pt x="587" y="4128"/>
                    <a:pt x="1043" y="3020"/>
                    <a:pt x="1793" y="2179"/>
                  </a:cubicBezTo>
                  <a:lnTo>
                    <a:pt x="8508" y="8894"/>
                  </a:lnTo>
                  <a:cubicBezTo>
                    <a:pt x="7668" y="9644"/>
                    <a:pt x="6559" y="10101"/>
                    <a:pt x="5343" y="10101"/>
                  </a:cubicBezTo>
                  <a:cubicBezTo>
                    <a:pt x="2717" y="10101"/>
                    <a:pt x="587" y="7972"/>
                    <a:pt x="587" y="5344"/>
                  </a:cubicBezTo>
                  <a:moveTo>
                    <a:pt x="10100" y="5344"/>
                  </a:moveTo>
                  <a:cubicBezTo>
                    <a:pt x="10100" y="6536"/>
                    <a:pt x="9661" y="7625"/>
                    <a:pt x="8935" y="8460"/>
                  </a:cubicBezTo>
                  <a:lnTo>
                    <a:pt x="2228" y="1751"/>
                  </a:lnTo>
                  <a:cubicBezTo>
                    <a:pt x="3063" y="1026"/>
                    <a:pt x="4152" y="587"/>
                    <a:pt x="5344" y="587"/>
                  </a:cubicBezTo>
                  <a:cubicBezTo>
                    <a:pt x="7970" y="587"/>
                    <a:pt x="10100" y="2716"/>
                    <a:pt x="10100" y="5344"/>
                  </a:cubicBezTo>
                  <a:moveTo>
                    <a:pt x="5344" y="0"/>
                  </a:moveTo>
                  <a:cubicBezTo>
                    <a:pt x="2393" y="0"/>
                    <a:pt x="0" y="2392"/>
                    <a:pt x="0" y="5344"/>
                  </a:cubicBezTo>
                  <a:cubicBezTo>
                    <a:pt x="0" y="8296"/>
                    <a:pt x="2393" y="10688"/>
                    <a:pt x="5344" y="10688"/>
                  </a:cubicBezTo>
                  <a:cubicBezTo>
                    <a:pt x="8295" y="10688"/>
                    <a:pt x="10688" y="8296"/>
                    <a:pt x="10688" y="5344"/>
                  </a:cubicBezTo>
                  <a:cubicBezTo>
                    <a:pt x="10688" y="2392"/>
                    <a:pt x="8295" y="0"/>
                    <a:pt x="53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19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9"/>
          <p:cNvSpPr/>
          <p:nvPr/>
        </p:nvSpPr>
        <p:spPr>
          <a:xfrm>
            <a:off x="6316925" y="0"/>
            <a:ext cx="3262222" cy="5143502"/>
          </a:xfrm>
          <a:custGeom>
            <a:rect b="b" l="l" r="r" t="t"/>
            <a:pathLst>
              <a:path extrusionOk="0" h="3839" w="2635">
                <a:moveTo>
                  <a:pt x="2385" y="314"/>
                </a:moveTo>
                <a:cubicBezTo>
                  <a:pt x="2381" y="176"/>
                  <a:pt x="2513" y="90"/>
                  <a:pt x="2633" y="0"/>
                </a:cubicBezTo>
                <a:lnTo>
                  <a:pt x="193" y="0"/>
                </a:lnTo>
                <a:cubicBezTo>
                  <a:pt x="163" y="35"/>
                  <a:pt x="132" y="71"/>
                  <a:pt x="102" y="106"/>
                </a:cubicBezTo>
                <a:cubicBezTo>
                  <a:pt x="53" y="163"/>
                  <a:pt x="2" y="226"/>
                  <a:pt x="0" y="301"/>
                </a:cubicBezTo>
                <a:cubicBezTo>
                  <a:pt x="-1" y="388"/>
                  <a:pt x="66" y="461"/>
                  <a:pt x="132" y="517"/>
                </a:cubicBezTo>
                <a:cubicBezTo>
                  <a:pt x="214" y="588"/>
                  <a:pt x="303" y="652"/>
                  <a:pt x="397" y="707"/>
                </a:cubicBezTo>
                <a:cubicBezTo>
                  <a:pt x="586" y="819"/>
                  <a:pt x="821" y="928"/>
                  <a:pt x="860" y="1144"/>
                </a:cubicBezTo>
                <a:cubicBezTo>
                  <a:pt x="893" y="1328"/>
                  <a:pt x="764" y="1498"/>
                  <a:pt x="640" y="1637"/>
                </a:cubicBezTo>
                <a:cubicBezTo>
                  <a:pt x="515" y="1777"/>
                  <a:pt x="379" y="1937"/>
                  <a:pt x="395" y="2123"/>
                </a:cubicBezTo>
                <a:cubicBezTo>
                  <a:pt x="407" y="2262"/>
                  <a:pt x="503" y="2379"/>
                  <a:pt x="603" y="2476"/>
                </a:cubicBezTo>
                <a:cubicBezTo>
                  <a:pt x="685" y="2555"/>
                  <a:pt x="772" y="2627"/>
                  <a:pt x="864" y="2693"/>
                </a:cubicBezTo>
                <a:cubicBezTo>
                  <a:pt x="934" y="2743"/>
                  <a:pt x="1010" y="2792"/>
                  <a:pt x="1048" y="2870"/>
                </a:cubicBezTo>
                <a:cubicBezTo>
                  <a:pt x="1094" y="2962"/>
                  <a:pt x="1075" y="3072"/>
                  <a:pt x="1040" y="3169"/>
                </a:cubicBezTo>
                <a:cubicBezTo>
                  <a:pt x="1005" y="3266"/>
                  <a:pt x="956" y="3358"/>
                  <a:pt x="942" y="3460"/>
                </a:cubicBezTo>
                <a:cubicBezTo>
                  <a:pt x="918" y="3635"/>
                  <a:pt x="996" y="3758"/>
                  <a:pt x="1154" y="3839"/>
                </a:cubicBezTo>
                <a:lnTo>
                  <a:pt x="1253" y="3838"/>
                </a:lnTo>
                <a:cubicBezTo>
                  <a:pt x="1181" y="3725"/>
                  <a:pt x="1184" y="3569"/>
                  <a:pt x="1259" y="3458"/>
                </a:cubicBezTo>
                <a:cubicBezTo>
                  <a:pt x="1339" y="3340"/>
                  <a:pt x="1482" y="3283"/>
                  <a:pt x="1588" y="3186"/>
                </a:cubicBezTo>
                <a:cubicBezTo>
                  <a:pt x="1722" y="3064"/>
                  <a:pt x="1791" y="2867"/>
                  <a:pt x="1743" y="2692"/>
                </a:cubicBezTo>
                <a:cubicBezTo>
                  <a:pt x="1693" y="2505"/>
                  <a:pt x="1525" y="2354"/>
                  <a:pt x="1528" y="2161"/>
                </a:cubicBezTo>
                <a:cubicBezTo>
                  <a:pt x="1531" y="1987"/>
                  <a:pt x="1672" y="1850"/>
                  <a:pt x="1815" y="1752"/>
                </a:cubicBezTo>
                <a:cubicBezTo>
                  <a:pt x="2023" y="1609"/>
                  <a:pt x="2259" y="1501"/>
                  <a:pt x="2434" y="1318"/>
                </a:cubicBezTo>
                <a:cubicBezTo>
                  <a:pt x="2609" y="1136"/>
                  <a:pt x="2706" y="844"/>
                  <a:pt x="2573" y="630"/>
                </a:cubicBezTo>
                <a:cubicBezTo>
                  <a:pt x="2507" y="524"/>
                  <a:pt x="2388" y="439"/>
                  <a:pt x="2385" y="314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4" name="Google Shape;294;p19"/>
          <p:cNvGrpSpPr/>
          <p:nvPr/>
        </p:nvGrpSpPr>
        <p:grpSpPr>
          <a:xfrm>
            <a:off x="302377" y="247517"/>
            <a:ext cx="8625466" cy="4963703"/>
            <a:chOff x="302377" y="247517"/>
            <a:chExt cx="8625466" cy="4963703"/>
          </a:xfrm>
        </p:grpSpPr>
        <p:grpSp>
          <p:nvGrpSpPr>
            <p:cNvPr id="295" name="Google Shape;295;p19"/>
            <p:cNvGrpSpPr/>
            <p:nvPr/>
          </p:nvGrpSpPr>
          <p:grpSpPr>
            <a:xfrm rot="627085">
              <a:off x="342430" y="4550620"/>
              <a:ext cx="1227471" cy="553862"/>
              <a:chOff x="257496" y="4380012"/>
              <a:chExt cx="1227483" cy="553867"/>
            </a:xfrm>
          </p:grpSpPr>
          <p:sp>
            <p:nvSpPr>
              <p:cNvPr id="296" name="Google Shape;296;p19"/>
              <p:cNvSpPr/>
              <p:nvPr/>
            </p:nvSpPr>
            <p:spPr>
              <a:xfrm>
                <a:off x="273914" y="4608415"/>
                <a:ext cx="412862" cy="315324"/>
              </a:xfrm>
              <a:custGeom>
                <a:rect b="b" l="l" r="r" t="t"/>
                <a:pathLst>
                  <a:path extrusionOk="0" h="1306" w="1710">
                    <a:moveTo>
                      <a:pt x="1421" y="37"/>
                    </a:moveTo>
                    <a:cubicBezTo>
                      <a:pt x="1401" y="23"/>
                      <a:pt x="1381" y="11"/>
                      <a:pt x="1359" y="0"/>
                    </a:cubicBezTo>
                    <a:lnTo>
                      <a:pt x="0" y="831"/>
                    </a:lnTo>
                    <a:cubicBezTo>
                      <a:pt x="80" y="796"/>
                      <a:pt x="205" y="862"/>
                      <a:pt x="290" y="989"/>
                    </a:cubicBezTo>
                    <a:cubicBezTo>
                      <a:pt x="371" y="1109"/>
                      <a:pt x="389" y="1241"/>
                      <a:pt x="339" y="1306"/>
                    </a:cubicBezTo>
                    <a:cubicBezTo>
                      <a:pt x="411" y="1261"/>
                      <a:pt x="681" y="1089"/>
                      <a:pt x="1710" y="436"/>
                    </a:cubicBezTo>
                    <a:cubicBezTo>
                      <a:pt x="1669" y="320"/>
                      <a:pt x="1609" y="213"/>
                      <a:pt x="1528" y="128"/>
                    </a:cubicBezTo>
                    <a:cubicBezTo>
                      <a:pt x="1527" y="127"/>
                      <a:pt x="1526" y="127"/>
                      <a:pt x="1525" y="126"/>
                    </a:cubicBezTo>
                    <a:cubicBezTo>
                      <a:pt x="1494" y="93"/>
                      <a:pt x="1459" y="63"/>
                      <a:pt x="1421" y="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19"/>
              <p:cNvSpPr/>
              <p:nvPr/>
            </p:nvSpPr>
            <p:spPr>
              <a:xfrm>
                <a:off x="902384" y="4380012"/>
                <a:ext cx="582595" cy="228405"/>
              </a:xfrm>
              <a:custGeom>
                <a:rect b="b" l="l" r="r" t="t"/>
                <a:pathLst>
                  <a:path extrusionOk="0" h="946" w="2413">
                    <a:moveTo>
                      <a:pt x="114" y="946"/>
                    </a:moveTo>
                    <a:cubicBezTo>
                      <a:pt x="710" y="827"/>
                      <a:pt x="1459" y="678"/>
                      <a:pt x="2400" y="490"/>
                    </a:cubicBezTo>
                    <a:cubicBezTo>
                      <a:pt x="2467" y="128"/>
                      <a:pt x="2265" y="0"/>
                      <a:pt x="2265" y="0"/>
                    </a:cubicBezTo>
                    <a:lnTo>
                      <a:pt x="0" y="414"/>
                    </a:lnTo>
                    <a:cubicBezTo>
                      <a:pt x="248" y="544"/>
                      <a:pt x="114" y="946"/>
                      <a:pt x="114" y="94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19"/>
              <p:cNvSpPr/>
              <p:nvPr/>
            </p:nvSpPr>
            <p:spPr>
              <a:xfrm>
                <a:off x="257496" y="4806880"/>
                <a:ext cx="105026" cy="126999"/>
              </a:xfrm>
              <a:custGeom>
                <a:rect b="b" l="l" r="r" t="t"/>
                <a:pathLst>
                  <a:path extrusionOk="0" h="526" w="435">
                    <a:moveTo>
                      <a:pt x="358" y="168"/>
                    </a:moveTo>
                    <a:cubicBezTo>
                      <a:pt x="273" y="41"/>
                      <a:pt x="148" y="-25"/>
                      <a:pt x="68" y="9"/>
                    </a:cubicBezTo>
                    <a:cubicBezTo>
                      <a:pt x="63" y="11"/>
                      <a:pt x="57" y="13"/>
                      <a:pt x="52" y="17"/>
                    </a:cubicBezTo>
                    <a:cubicBezTo>
                      <a:pt x="-26" y="69"/>
                      <a:pt x="-15" y="221"/>
                      <a:pt x="76" y="358"/>
                    </a:cubicBezTo>
                    <a:cubicBezTo>
                      <a:pt x="168" y="493"/>
                      <a:pt x="305" y="561"/>
                      <a:pt x="383" y="509"/>
                    </a:cubicBezTo>
                    <a:cubicBezTo>
                      <a:pt x="392" y="502"/>
                      <a:pt x="400" y="494"/>
                      <a:pt x="407" y="485"/>
                    </a:cubicBezTo>
                    <a:cubicBezTo>
                      <a:pt x="457" y="419"/>
                      <a:pt x="439" y="287"/>
                      <a:pt x="358" y="16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>
                <a:off x="798082" y="4479969"/>
                <a:ext cx="140518" cy="141002"/>
              </a:xfrm>
              <a:custGeom>
                <a:rect b="b" l="l" r="r" t="t"/>
                <a:pathLst>
                  <a:path extrusionOk="0" h="584" w="582">
                    <a:moveTo>
                      <a:pt x="432" y="0"/>
                    </a:moveTo>
                    <a:cubicBezTo>
                      <a:pt x="383" y="83"/>
                      <a:pt x="385" y="139"/>
                      <a:pt x="385" y="139"/>
                    </a:cubicBezTo>
                    <a:cubicBezTo>
                      <a:pt x="385" y="139"/>
                      <a:pt x="309" y="167"/>
                      <a:pt x="308" y="178"/>
                    </a:cubicBezTo>
                    <a:cubicBezTo>
                      <a:pt x="307" y="188"/>
                      <a:pt x="291" y="263"/>
                      <a:pt x="291" y="263"/>
                    </a:cubicBezTo>
                    <a:cubicBezTo>
                      <a:pt x="291" y="263"/>
                      <a:pt x="248" y="291"/>
                      <a:pt x="236" y="300"/>
                    </a:cubicBezTo>
                    <a:cubicBezTo>
                      <a:pt x="233" y="303"/>
                      <a:pt x="230" y="307"/>
                      <a:pt x="227" y="313"/>
                    </a:cubicBezTo>
                    <a:lnTo>
                      <a:pt x="195" y="309"/>
                    </a:lnTo>
                    <a:cubicBezTo>
                      <a:pt x="195" y="309"/>
                      <a:pt x="132" y="298"/>
                      <a:pt x="110" y="278"/>
                    </a:cubicBezTo>
                    <a:cubicBezTo>
                      <a:pt x="87" y="258"/>
                      <a:pt x="73" y="244"/>
                      <a:pt x="73" y="244"/>
                    </a:cubicBezTo>
                    <a:lnTo>
                      <a:pt x="0" y="260"/>
                    </a:lnTo>
                    <a:cubicBezTo>
                      <a:pt x="76" y="351"/>
                      <a:pt x="128" y="465"/>
                      <a:pt x="146" y="584"/>
                    </a:cubicBezTo>
                    <a:cubicBezTo>
                      <a:pt x="146" y="584"/>
                      <a:pt x="219" y="536"/>
                      <a:pt x="240" y="514"/>
                    </a:cubicBezTo>
                    <a:cubicBezTo>
                      <a:pt x="260" y="492"/>
                      <a:pt x="281" y="409"/>
                      <a:pt x="281" y="409"/>
                    </a:cubicBezTo>
                    <a:lnTo>
                      <a:pt x="362" y="455"/>
                    </a:lnTo>
                    <a:cubicBezTo>
                      <a:pt x="362" y="455"/>
                      <a:pt x="310" y="477"/>
                      <a:pt x="324" y="510"/>
                    </a:cubicBezTo>
                    <a:cubicBezTo>
                      <a:pt x="339" y="542"/>
                      <a:pt x="348" y="551"/>
                      <a:pt x="376" y="552"/>
                    </a:cubicBezTo>
                    <a:cubicBezTo>
                      <a:pt x="405" y="553"/>
                      <a:pt x="463" y="574"/>
                      <a:pt x="493" y="565"/>
                    </a:cubicBezTo>
                    <a:cubicBezTo>
                      <a:pt x="522" y="555"/>
                      <a:pt x="547" y="533"/>
                      <a:pt x="547" y="533"/>
                    </a:cubicBezTo>
                    <a:cubicBezTo>
                      <a:pt x="547" y="533"/>
                      <a:pt x="680" y="130"/>
                      <a:pt x="4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19"/>
              <p:cNvSpPr/>
              <p:nvPr/>
            </p:nvSpPr>
            <p:spPr>
              <a:xfrm>
                <a:off x="602032" y="4511115"/>
                <a:ext cx="231300" cy="202812"/>
              </a:xfrm>
              <a:custGeom>
                <a:rect b="b" l="l" r="r" t="t"/>
                <a:pathLst>
                  <a:path extrusionOk="0" h="840" w="958">
                    <a:moveTo>
                      <a:pt x="659" y="0"/>
                    </a:moveTo>
                    <a:lnTo>
                      <a:pt x="0" y="403"/>
                    </a:lnTo>
                    <a:cubicBezTo>
                      <a:pt x="22" y="414"/>
                      <a:pt x="42" y="427"/>
                      <a:pt x="62" y="440"/>
                    </a:cubicBezTo>
                    <a:cubicBezTo>
                      <a:pt x="100" y="466"/>
                      <a:pt x="135" y="496"/>
                      <a:pt x="167" y="529"/>
                    </a:cubicBezTo>
                    <a:cubicBezTo>
                      <a:pt x="168" y="530"/>
                      <a:pt x="169" y="530"/>
                      <a:pt x="169" y="531"/>
                    </a:cubicBezTo>
                    <a:cubicBezTo>
                      <a:pt x="250" y="617"/>
                      <a:pt x="310" y="723"/>
                      <a:pt x="352" y="840"/>
                    </a:cubicBezTo>
                    <a:cubicBezTo>
                      <a:pt x="530" y="727"/>
                      <a:pt x="731" y="599"/>
                      <a:pt x="958" y="455"/>
                    </a:cubicBezTo>
                    <a:cubicBezTo>
                      <a:pt x="940" y="336"/>
                      <a:pt x="887" y="222"/>
                      <a:pt x="812" y="131"/>
                    </a:cubicBezTo>
                    <a:cubicBezTo>
                      <a:pt x="768" y="78"/>
                      <a:pt x="716" y="33"/>
                      <a:pt x="65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19"/>
              <p:cNvSpPr/>
              <p:nvPr/>
            </p:nvSpPr>
            <p:spPr>
              <a:xfrm>
                <a:off x="818846" y="4674570"/>
                <a:ext cx="33319" cy="24144"/>
              </a:xfrm>
              <a:custGeom>
                <a:rect b="b" l="l" r="r" t="t"/>
                <a:pathLst>
                  <a:path extrusionOk="0" h="100" w="138">
                    <a:moveTo>
                      <a:pt x="13" y="90"/>
                    </a:moveTo>
                    <a:lnTo>
                      <a:pt x="67" y="100"/>
                    </a:lnTo>
                    <a:lnTo>
                      <a:pt x="138" y="56"/>
                    </a:lnTo>
                    <a:lnTo>
                      <a:pt x="81" y="0"/>
                    </a:lnTo>
                    <a:lnTo>
                      <a:pt x="0" y="32"/>
                    </a:lnTo>
                    <a:lnTo>
                      <a:pt x="13" y="9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>
                <a:off x="845404" y="4632560"/>
                <a:ext cx="129412" cy="53600"/>
              </a:xfrm>
              <a:custGeom>
                <a:rect b="b" l="l" r="r" t="t"/>
                <a:pathLst>
                  <a:path extrusionOk="0" h="222" w="536">
                    <a:moveTo>
                      <a:pt x="197" y="79"/>
                    </a:moveTo>
                    <a:cubicBezTo>
                      <a:pt x="185" y="55"/>
                      <a:pt x="185" y="36"/>
                      <a:pt x="185" y="36"/>
                    </a:cubicBezTo>
                    <a:lnTo>
                      <a:pt x="120" y="0"/>
                    </a:lnTo>
                    <a:lnTo>
                      <a:pt x="0" y="39"/>
                    </a:lnTo>
                    <a:lnTo>
                      <a:pt x="18" y="118"/>
                    </a:lnTo>
                    <a:lnTo>
                      <a:pt x="70" y="107"/>
                    </a:lnTo>
                    <a:lnTo>
                      <a:pt x="116" y="97"/>
                    </a:lnTo>
                    <a:lnTo>
                      <a:pt x="160" y="118"/>
                    </a:lnTo>
                    <a:cubicBezTo>
                      <a:pt x="144" y="140"/>
                      <a:pt x="130" y="163"/>
                      <a:pt x="130" y="163"/>
                    </a:cubicBezTo>
                    <a:lnTo>
                      <a:pt x="152" y="210"/>
                    </a:lnTo>
                    <a:lnTo>
                      <a:pt x="247" y="222"/>
                    </a:lnTo>
                    <a:lnTo>
                      <a:pt x="291" y="162"/>
                    </a:lnTo>
                    <a:cubicBezTo>
                      <a:pt x="291" y="162"/>
                      <a:pt x="453" y="174"/>
                      <a:pt x="472" y="172"/>
                    </a:cubicBezTo>
                    <a:cubicBezTo>
                      <a:pt x="490" y="170"/>
                      <a:pt x="536" y="73"/>
                      <a:pt x="536" y="73"/>
                    </a:cubicBezTo>
                    <a:cubicBezTo>
                      <a:pt x="536" y="73"/>
                      <a:pt x="340" y="61"/>
                      <a:pt x="326" y="62"/>
                    </a:cubicBezTo>
                    <a:cubicBezTo>
                      <a:pt x="313" y="63"/>
                      <a:pt x="215" y="75"/>
                      <a:pt x="197" y="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34900" lIns="90000" spcFirstLastPara="1" rIns="90000" wrap="square" tIns="34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3" name="Google Shape;303;p19"/>
            <p:cNvGrpSpPr/>
            <p:nvPr/>
          </p:nvGrpSpPr>
          <p:grpSpPr>
            <a:xfrm>
              <a:off x="7992770" y="247517"/>
              <a:ext cx="935072" cy="935009"/>
              <a:chOff x="2026586" y="1323229"/>
              <a:chExt cx="702956" cy="702961"/>
            </a:xfrm>
          </p:grpSpPr>
          <p:grpSp>
            <p:nvGrpSpPr>
              <p:cNvPr id="304" name="Google Shape;304;p19"/>
              <p:cNvGrpSpPr/>
              <p:nvPr/>
            </p:nvGrpSpPr>
            <p:grpSpPr>
              <a:xfrm>
                <a:off x="2026586" y="1323229"/>
                <a:ext cx="702956" cy="702961"/>
                <a:chOff x="6938015" y="1860517"/>
                <a:chExt cx="701553" cy="701558"/>
              </a:xfrm>
            </p:grpSpPr>
            <p:sp>
              <p:nvSpPr>
                <p:cNvPr id="305" name="Google Shape;305;p19"/>
                <p:cNvSpPr/>
                <p:nvPr/>
              </p:nvSpPr>
              <p:spPr>
                <a:xfrm>
                  <a:off x="6938015" y="1860517"/>
                  <a:ext cx="701553" cy="701558"/>
                </a:xfrm>
                <a:custGeom>
                  <a:rect b="b" l="l" r="r" t="t"/>
                  <a:pathLst>
                    <a:path extrusionOk="0" h="2162" w="2162">
                      <a:moveTo>
                        <a:pt x="1845" y="317"/>
                      </a:moveTo>
                      <a:cubicBezTo>
                        <a:pt x="1979" y="451"/>
                        <a:pt x="2076" y="618"/>
                        <a:pt x="2125" y="802"/>
                      </a:cubicBezTo>
                      <a:cubicBezTo>
                        <a:pt x="2174" y="985"/>
                        <a:pt x="2174" y="1177"/>
                        <a:pt x="2125" y="1361"/>
                      </a:cubicBezTo>
                      <a:cubicBezTo>
                        <a:pt x="2076" y="1544"/>
                        <a:pt x="1979" y="1712"/>
                        <a:pt x="1845" y="1846"/>
                      </a:cubicBezTo>
                      <a:cubicBezTo>
                        <a:pt x="1711" y="1980"/>
                        <a:pt x="1544" y="2077"/>
                        <a:pt x="1360" y="2126"/>
                      </a:cubicBezTo>
                      <a:cubicBezTo>
                        <a:pt x="1177" y="2175"/>
                        <a:pt x="985" y="2175"/>
                        <a:pt x="801" y="2126"/>
                      </a:cubicBezTo>
                      <a:cubicBezTo>
                        <a:pt x="618" y="2077"/>
                        <a:pt x="450" y="1980"/>
                        <a:pt x="316" y="1846"/>
                      </a:cubicBezTo>
                      <a:cubicBezTo>
                        <a:pt x="182" y="1712"/>
                        <a:pt x="85" y="1545"/>
                        <a:pt x="36" y="1361"/>
                      </a:cubicBezTo>
                      <a:cubicBezTo>
                        <a:pt x="-13" y="1178"/>
                        <a:pt x="-13" y="985"/>
                        <a:pt x="36" y="802"/>
                      </a:cubicBezTo>
                      <a:cubicBezTo>
                        <a:pt x="85" y="618"/>
                        <a:pt x="182" y="451"/>
                        <a:pt x="316" y="317"/>
                      </a:cubicBezTo>
                      <a:cubicBezTo>
                        <a:pt x="450" y="183"/>
                        <a:pt x="617" y="86"/>
                        <a:pt x="801" y="37"/>
                      </a:cubicBezTo>
                      <a:cubicBezTo>
                        <a:pt x="984" y="-12"/>
                        <a:pt x="1177" y="-12"/>
                        <a:pt x="1360" y="37"/>
                      </a:cubicBezTo>
                      <a:cubicBezTo>
                        <a:pt x="1544" y="86"/>
                        <a:pt x="1711" y="183"/>
                        <a:pt x="1845" y="317"/>
                      </a:cubicBezTo>
                      <a:close/>
                    </a:path>
                  </a:pathLst>
                </a:custGeom>
                <a:solidFill>
                  <a:srgbClr val="C95C3F">
                    <a:alpha val="35000"/>
                  </a:srgbClr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6" name="Google Shape;306;p19"/>
                <p:cNvSpPr/>
                <p:nvPr/>
              </p:nvSpPr>
              <p:spPr>
                <a:xfrm>
                  <a:off x="7017515" y="1940018"/>
                  <a:ext cx="542551" cy="542556"/>
                </a:xfrm>
                <a:custGeom>
                  <a:rect b="b" l="l" r="r" t="t"/>
                  <a:pathLst>
                    <a:path extrusionOk="0" h="1672" w="1672">
                      <a:moveTo>
                        <a:pt x="1427" y="246"/>
                      </a:moveTo>
                      <a:cubicBezTo>
                        <a:pt x="1530" y="349"/>
                        <a:pt x="1605" y="478"/>
                        <a:pt x="1643" y="620"/>
                      </a:cubicBezTo>
                      <a:cubicBezTo>
                        <a:pt x="1681" y="762"/>
                        <a:pt x="1681" y="911"/>
                        <a:pt x="1643" y="1053"/>
                      </a:cubicBezTo>
                      <a:cubicBezTo>
                        <a:pt x="1605" y="1195"/>
                        <a:pt x="1531" y="1324"/>
                        <a:pt x="1427" y="1428"/>
                      </a:cubicBezTo>
                      <a:cubicBezTo>
                        <a:pt x="1324" y="1531"/>
                        <a:pt x="1194" y="1606"/>
                        <a:pt x="1052" y="1644"/>
                      </a:cubicBezTo>
                      <a:cubicBezTo>
                        <a:pt x="910" y="1682"/>
                        <a:pt x="761" y="1682"/>
                        <a:pt x="619" y="1644"/>
                      </a:cubicBezTo>
                      <a:cubicBezTo>
                        <a:pt x="478" y="1606"/>
                        <a:pt x="349" y="1531"/>
                        <a:pt x="245" y="1428"/>
                      </a:cubicBezTo>
                      <a:cubicBezTo>
                        <a:pt x="142" y="1324"/>
                        <a:pt x="66" y="1195"/>
                        <a:pt x="28" y="1053"/>
                      </a:cubicBezTo>
                      <a:cubicBezTo>
                        <a:pt x="-10" y="911"/>
                        <a:pt x="-10" y="762"/>
                        <a:pt x="28" y="620"/>
                      </a:cubicBezTo>
                      <a:cubicBezTo>
                        <a:pt x="66" y="478"/>
                        <a:pt x="142" y="349"/>
                        <a:pt x="245" y="246"/>
                      </a:cubicBezTo>
                      <a:cubicBezTo>
                        <a:pt x="349" y="142"/>
                        <a:pt x="478" y="67"/>
                        <a:pt x="619" y="29"/>
                      </a:cubicBezTo>
                      <a:cubicBezTo>
                        <a:pt x="761" y="-9"/>
                        <a:pt x="910" y="-9"/>
                        <a:pt x="1052" y="29"/>
                      </a:cubicBezTo>
                      <a:cubicBezTo>
                        <a:pt x="1194" y="67"/>
                        <a:pt x="1323" y="142"/>
                        <a:pt x="1427" y="246"/>
                      </a:cubicBezTo>
                      <a:close/>
                    </a:path>
                  </a:pathLst>
                </a:custGeom>
                <a:solidFill>
                  <a:srgbClr val="C95C3F">
                    <a:alpha val="35000"/>
                  </a:srgbClr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07" name="Google Shape;307;p19"/>
              <p:cNvGrpSpPr/>
              <p:nvPr/>
            </p:nvGrpSpPr>
            <p:grpSpPr>
              <a:xfrm>
                <a:off x="2110100" y="1433672"/>
                <a:ext cx="535927" cy="482076"/>
                <a:chOff x="5518033" y="945402"/>
                <a:chExt cx="3184357" cy="2864385"/>
              </a:xfrm>
            </p:grpSpPr>
            <p:grpSp>
              <p:nvGrpSpPr>
                <p:cNvPr id="308" name="Google Shape;308;p19"/>
                <p:cNvGrpSpPr/>
                <p:nvPr/>
              </p:nvGrpSpPr>
              <p:grpSpPr>
                <a:xfrm>
                  <a:off x="5518033" y="945402"/>
                  <a:ext cx="1728807" cy="2864385"/>
                  <a:chOff x="5518033" y="945402"/>
                  <a:chExt cx="1728807" cy="2864385"/>
                </a:xfrm>
              </p:grpSpPr>
              <p:sp>
                <p:nvSpPr>
                  <p:cNvPr id="309" name="Google Shape;309;p19"/>
                  <p:cNvSpPr/>
                  <p:nvPr/>
                </p:nvSpPr>
                <p:spPr>
                  <a:xfrm>
                    <a:off x="5518033" y="975263"/>
                    <a:ext cx="1502426" cy="2834524"/>
                  </a:xfrm>
                  <a:custGeom>
                    <a:rect b="b" l="l" r="r" t="t"/>
                    <a:pathLst>
                      <a:path extrusionOk="0" h="33982" w="18012">
                        <a:moveTo>
                          <a:pt x="17933" y="18594"/>
                        </a:moveTo>
                        <a:cubicBezTo>
                          <a:pt x="18353" y="21244"/>
                          <a:pt x="16956" y="22995"/>
                          <a:pt x="17093" y="25151"/>
                        </a:cubicBezTo>
                        <a:cubicBezTo>
                          <a:pt x="17513" y="31774"/>
                          <a:pt x="14482" y="32514"/>
                          <a:pt x="10414" y="32192"/>
                        </a:cubicBezTo>
                        <a:cubicBezTo>
                          <a:pt x="6563" y="31893"/>
                          <a:pt x="3131" y="35202"/>
                          <a:pt x="965" y="33485"/>
                        </a:cubicBezTo>
                        <a:cubicBezTo>
                          <a:pt x="-646" y="32204"/>
                          <a:pt x="-168" y="21121"/>
                          <a:pt x="1867" y="17630"/>
                        </a:cubicBezTo>
                        <a:cubicBezTo>
                          <a:pt x="3552" y="14742"/>
                          <a:pt x="3916" y="10847"/>
                          <a:pt x="5779" y="8185"/>
                        </a:cubicBezTo>
                        <a:cubicBezTo>
                          <a:pt x="8350" y="4507"/>
                          <a:pt x="12285" y="18"/>
                          <a:pt x="14445" y="0"/>
                        </a:cubicBezTo>
                        <a:cubicBezTo>
                          <a:pt x="17634" y="-25"/>
                          <a:pt x="16550" y="9809"/>
                          <a:pt x="17933" y="1859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10" name="Google Shape;310;p19"/>
                  <p:cNvSpPr/>
                  <p:nvPr/>
                </p:nvSpPr>
                <p:spPr>
                  <a:xfrm>
                    <a:off x="5589767" y="1036070"/>
                    <a:ext cx="1365463" cy="2698311"/>
                  </a:xfrm>
                  <a:custGeom>
                    <a:rect b="b" l="l" r="r" t="t"/>
                    <a:pathLst>
                      <a:path extrusionOk="0" h="32349" w="16370">
                        <a:moveTo>
                          <a:pt x="15660" y="12104"/>
                        </a:moveTo>
                        <a:cubicBezTo>
                          <a:pt x="15540" y="12651"/>
                          <a:pt x="15599" y="15740"/>
                          <a:pt x="15615" y="15939"/>
                        </a:cubicBezTo>
                        <a:cubicBezTo>
                          <a:pt x="15770" y="17735"/>
                          <a:pt x="15773" y="19618"/>
                          <a:pt x="15558" y="20500"/>
                        </a:cubicBezTo>
                        <a:cubicBezTo>
                          <a:pt x="15493" y="20772"/>
                          <a:pt x="15418" y="21051"/>
                          <a:pt x="15345" y="21320"/>
                        </a:cubicBezTo>
                        <a:cubicBezTo>
                          <a:pt x="15210" y="21837"/>
                          <a:pt x="15065" y="22374"/>
                          <a:pt x="14977" y="22922"/>
                        </a:cubicBezTo>
                        <a:cubicBezTo>
                          <a:pt x="14904" y="23364"/>
                          <a:pt x="14871" y="23797"/>
                          <a:pt x="14879" y="24205"/>
                        </a:cubicBezTo>
                        <a:cubicBezTo>
                          <a:pt x="14883" y="24370"/>
                          <a:pt x="14894" y="24538"/>
                          <a:pt x="14904" y="24699"/>
                        </a:cubicBezTo>
                        <a:cubicBezTo>
                          <a:pt x="14917" y="24948"/>
                          <a:pt x="14932" y="25190"/>
                          <a:pt x="14934" y="25433"/>
                        </a:cubicBezTo>
                        <a:cubicBezTo>
                          <a:pt x="14947" y="26395"/>
                          <a:pt x="14879" y="27152"/>
                          <a:pt x="14713" y="27824"/>
                        </a:cubicBezTo>
                        <a:cubicBezTo>
                          <a:pt x="14608" y="28255"/>
                          <a:pt x="14468" y="28605"/>
                          <a:pt x="14286" y="28909"/>
                        </a:cubicBezTo>
                        <a:cubicBezTo>
                          <a:pt x="14094" y="29238"/>
                          <a:pt x="13824" y="29514"/>
                          <a:pt x="13508" y="29706"/>
                        </a:cubicBezTo>
                        <a:cubicBezTo>
                          <a:pt x="13213" y="29886"/>
                          <a:pt x="12857" y="30018"/>
                          <a:pt x="12424" y="30108"/>
                        </a:cubicBezTo>
                        <a:cubicBezTo>
                          <a:pt x="12085" y="30179"/>
                          <a:pt x="11704" y="30216"/>
                          <a:pt x="11233" y="30231"/>
                        </a:cubicBezTo>
                        <a:cubicBezTo>
                          <a:pt x="10850" y="30243"/>
                          <a:pt x="10466" y="30233"/>
                          <a:pt x="10019" y="30205"/>
                        </a:cubicBezTo>
                        <a:lnTo>
                          <a:pt x="9932" y="30198"/>
                        </a:lnTo>
                        <a:cubicBezTo>
                          <a:pt x="9553" y="30175"/>
                          <a:pt x="9148" y="30146"/>
                          <a:pt x="8765" y="30166"/>
                        </a:cubicBezTo>
                        <a:cubicBezTo>
                          <a:pt x="7994" y="30195"/>
                          <a:pt x="7183" y="30329"/>
                          <a:pt x="6286" y="30587"/>
                        </a:cubicBezTo>
                        <a:cubicBezTo>
                          <a:pt x="5566" y="30791"/>
                          <a:pt x="4855" y="31049"/>
                          <a:pt x="4170" y="31300"/>
                        </a:cubicBezTo>
                        <a:lnTo>
                          <a:pt x="3934" y="31388"/>
                        </a:lnTo>
                        <a:cubicBezTo>
                          <a:pt x="3547" y="31524"/>
                          <a:pt x="3164" y="31660"/>
                          <a:pt x="2775" y="31778"/>
                        </a:cubicBezTo>
                        <a:cubicBezTo>
                          <a:pt x="2405" y="31883"/>
                          <a:pt x="2007" y="31986"/>
                          <a:pt x="1618" y="31987"/>
                        </a:cubicBezTo>
                        <a:lnTo>
                          <a:pt x="1614" y="31987"/>
                        </a:lnTo>
                        <a:cubicBezTo>
                          <a:pt x="1467" y="31987"/>
                          <a:pt x="1345" y="31973"/>
                          <a:pt x="1233" y="31939"/>
                        </a:cubicBezTo>
                        <a:cubicBezTo>
                          <a:pt x="1126" y="31912"/>
                          <a:pt x="1020" y="31855"/>
                          <a:pt x="926" y="31790"/>
                        </a:cubicBezTo>
                        <a:cubicBezTo>
                          <a:pt x="806" y="31650"/>
                          <a:pt x="734" y="31464"/>
                          <a:pt x="687" y="31323"/>
                        </a:cubicBezTo>
                        <a:cubicBezTo>
                          <a:pt x="631" y="31158"/>
                          <a:pt x="586" y="30978"/>
                          <a:pt x="545" y="30749"/>
                        </a:cubicBezTo>
                        <a:cubicBezTo>
                          <a:pt x="484" y="30403"/>
                          <a:pt x="442" y="30033"/>
                          <a:pt x="415" y="29543"/>
                        </a:cubicBezTo>
                        <a:cubicBezTo>
                          <a:pt x="366" y="28653"/>
                          <a:pt x="385" y="27764"/>
                          <a:pt x="405" y="27090"/>
                        </a:cubicBezTo>
                        <a:cubicBezTo>
                          <a:pt x="471" y="25183"/>
                          <a:pt x="605" y="23625"/>
                          <a:pt x="829" y="22196"/>
                        </a:cubicBezTo>
                        <a:cubicBezTo>
                          <a:pt x="966" y="21305"/>
                          <a:pt x="1129" y="20521"/>
                          <a:pt x="1319" y="19797"/>
                        </a:cubicBezTo>
                        <a:cubicBezTo>
                          <a:pt x="1510" y="19086"/>
                          <a:pt x="1750" y="18264"/>
                          <a:pt x="2162" y="17551"/>
                        </a:cubicBezTo>
                        <a:cubicBezTo>
                          <a:pt x="3022" y="16094"/>
                          <a:pt x="3547" y="14488"/>
                          <a:pt x="4052" y="12936"/>
                        </a:cubicBezTo>
                        <a:lnTo>
                          <a:pt x="4100" y="12792"/>
                        </a:lnTo>
                        <a:cubicBezTo>
                          <a:pt x="4336" y="12073"/>
                          <a:pt x="4581" y="11327"/>
                          <a:pt x="4855" y="10615"/>
                        </a:cubicBezTo>
                        <a:cubicBezTo>
                          <a:pt x="5201" y="9720"/>
                          <a:pt x="5541" y="9036"/>
                          <a:pt x="5916" y="8462"/>
                        </a:cubicBezTo>
                        <a:cubicBezTo>
                          <a:pt x="6871" y="7095"/>
                          <a:pt x="7864" y="5772"/>
                          <a:pt x="8869" y="4537"/>
                        </a:cubicBezTo>
                        <a:cubicBezTo>
                          <a:pt x="9465" y="3808"/>
                          <a:pt x="9977" y="3227"/>
                          <a:pt x="10484" y="2709"/>
                        </a:cubicBezTo>
                        <a:cubicBezTo>
                          <a:pt x="10956" y="2229"/>
                          <a:pt x="11590" y="1619"/>
                          <a:pt x="12303" y="1169"/>
                        </a:cubicBezTo>
                        <a:cubicBezTo>
                          <a:pt x="12680" y="935"/>
                          <a:pt x="13011" y="792"/>
                          <a:pt x="13314" y="734"/>
                        </a:cubicBezTo>
                        <a:cubicBezTo>
                          <a:pt x="13399" y="718"/>
                          <a:pt x="13484" y="709"/>
                          <a:pt x="13573" y="707"/>
                        </a:cubicBezTo>
                        <a:cubicBezTo>
                          <a:pt x="13578" y="707"/>
                          <a:pt x="13583" y="707"/>
                          <a:pt x="13585" y="707"/>
                        </a:cubicBezTo>
                        <a:lnTo>
                          <a:pt x="13588" y="707"/>
                        </a:lnTo>
                        <a:cubicBezTo>
                          <a:pt x="13593" y="708"/>
                          <a:pt x="13597" y="708"/>
                          <a:pt x="13598" y="708"/>
                        </a:cubicBezTo>
                        <a:cubicBezTo>
                          <a:pt x="13604" y="710"/>
                          <a:pt x="13617" y="716"/>
                          <a:pt x="13637" y="728"/>
                        </a:cubicBezTo>
                        <a:cubicBezTo>
                          <a:pt x="13717" y="786"/>
                          <a:pt x="14157" y="1210"/>
                          <a:pt x="14306" y="1665"/>
                        </a:cubicBezTo>
                        <a:cubicBezTo>
                          <a:pt x="14680" y="2821"/>
                          <a:pt x="14820" y="4047"/>
                          <a:pt x="14847" y="4248"/>
                        </a:cubicBezTo>
                        <a:cubicBezTo>
                          <a:pt x="15075" y="6125"/>
                          <a:pt x="15286" y="8567"/>
                          <a:pt x="15300" y="8761"/>
                        </a:cubicBezTo>
                        <a:cubicBezTo>
                          <a:pt x="15411" y="8744"/>
                          <a:pt x="15228" y="5203"/>
                          <a:pt x="15012" y="3315"/>
                        </a:cubicBezTo>
                        <a:lnTo>
                          <a:pt x="14861" y="2080"/>
                        </a:lnTo>
                        <a:cubicBezTo>
                          <a:pt x="14805" y="1690"/>
                          <a:pt x="14719" y="1234"/>
                          <a:pt x="14524" y="788"/>
                        </a:cubicBezTo>
                        <a:cubicBezTo>
                          <a:pt x="14426" y="582"/>
                          <a:pt x="14302" y="344"/>
                          <a:pt x="14050" y="154"/>
                        </a:cubicBezTo>
                        <a:cubicBezTo>
                          <a:pt x="13977" y="101"/>
                          <a:pt x="13896" y="60"/>
                          <a:pt x="13817" y="35"/>
                        </a:cubicBezTo>
                        <a:cubicBezTo>
                          <a:pt x="13765" y="20"/>
                          <a:pt x="13719" y="10"/>
                          <a:pt x="13664" y="4"/>
                        </a:cubicBezTo>
                        <a:cubicBezTo>
                          <a:pt x="13643" y="1"/>
                          <a:pt x="13630" y="1"/>
                          <a:pt x="13619" y="0"/>
                        </a:cubicBezTo>
                        <a:cubicBezTo>
                          <a:pt x="13617" y="0"/>
                          <a:pt x="13602" y="0"/>
                          <a:pt x="13597" y="0"/>
                        </a:cubicBezTo>
                        <a:lnTo>
                          <a:pt x="13547" y="1"/>
                        </a:lnTo>
                        <a:cubicBezTo>
                          <a:pt x="13429" y="4"/>
                          <a:pt x="13306" y="20"/>
                          <a:pt x="13180" y="43"/>
                        </a:cubicBezTo>
                        <a:cubicBezTo>
                          <a:pt x="12660" y="149"/>
                          <a:pt x="12221" y="397"/>
                          <a:pt x="11932" y="579"/>
                        </a:cubicBezTo>
                        <a:cubicBezTo>
                          <a:pt x="11163" y="1070"/>
                          <a:pt x="10523" y="1688"/>
                          <a:pt x="9995" y="2231"/>
                        </a:cubicBezTo>
                        <a:cubicBezTo>
                          <a:pt x="9476" y="2767"/>
                          <a:pt x="8953" y="3364"/>
                          <a:pt x="8346" y="4110"/>
                        </a:cubicBezTo>
                        <a:cubicBezTo>
                          <a:pt x="7857" y="4713"/>
                          <a:pt x="7364" y="5361"/>
                          <a:pt x="6836" y="6088"/>
                        </a:cubicBezTo>
                        <a:cubicBezTo>
                          <a:pt x="6405" y="6682"/>
                          <a:pt x="5896" y="7390"/>
                          <a:pt x="5404" y="8125"/>
                        </a:cubicBezTo>
                        <a:cubicBezTo>
                          <a:pt x="5008" y="8743"/>
                          <a:pt x="4661" y="9468"/>
                          <a:pt x="4312" y="10407"/>
                        </a:cubicBezTo>
                        <a:cubicBezTo>
                          <a:pt x="4039" y="11139"/>
                          <a:pt x="3805" y="11891"/>
                          <a:pt x="3578" y="12619"/>
                        </a:cubicBezTo>
                        <a:lnTo>
                          <a:pt x="3531" y="12768"/>
                        </a:lnTo>
                        <a:cubicBezTo>
                          <a:pt x="3054" y="14302"/>
                          <a:pt x="2559" y="15885"/>
                          <a:pt x="1745" y="17309"/>
                        </a:cubicBezTo>
                        <a:cubicBezTo>
                          <a:pt x="1313" y="18081"/>
                          <a:pt x="1074" y="18939"/>
                          <a:pt x="882" y="19683"/>
                        </a:cubicBezTo>
                        <a:cubicBezTo>
                          <a:pt x="699" y="20426"/>
                          <a:pt x="548" y="21227"/>
                          <a:pt x="416" y="22132"/>
                        </a:cubicBezTo>
                        <a:cubicBezTo>
                          <a:pt x="201" y="23580"/>
                          <a:pt x="72" y="25150"/>
                          <a:pt x="16" y="27077"/>
                        </a:cubicBezTo>
                        <a:cubicBezTo>
                          <a:pt x="-1" y="27759"/>
                          <a:pt x="-16" y="28660"/>
                          <a:pt x="37" y="29567"/>
                        </a:cubicBezTo>
                        <a:cubicBezTo>
                          <a:pt x="68" y="30068"/>
                          <a:pt x="113" y="30458"/>
                          <a:pt x="180" y="30816"/>
                        </a:cubicBezTo>
                        <a:cubicBezTo>
                          <a:pt x="227" y="31059"/>
                          <a:pt x="276" y="31258"/>
                          <a:pt x="338" y="31444"/>
                        </a:cubicBezTo>
                        <a:cubicBezTo>
                          <a:pt x="400" y="31622"/>
                          <a:pt x="496" y="31855"/>
                          <a:pt x="665" y="32047"/>
                        </a:cubicBezTo>
                        <a:cubicBezTo>
                          <a:pt x="672" y="32055"/>
                          <a:pt x="683" y="32061"/>
                          <a:pt x="695" y="32069"/>
                        </a:cubicBezTo>
                        <a:cubicBezTo>
                          <a:pt x="830" y="32174"/>
                          <a:pt x="978" y="32249"/>
                          <a:pt x="1137" y="32291"/>
                        </a:cubicBezTo>
                        <a:cubicBezTo>
                          <a:pt x="1279" y="32328"/>
                          <a:pt x="1434" y="32349"/>
                          <a:pt x="1615" y="32349"/>
                        </a:cubicBezTo>
                        <a:lnTo>
                          <a:pt x="1617" y="32349"/>
                        </a:lnTo>
                        <a:cubicBezTo>
                          <a:pt x="2054" y="32346"/>
                          <a:pt x="2482" y="32244"/>
                          <a:pt x="2880" y="32128"/>
                        </a:cubicBezTo>
                        <a:cubicBezTo>
                          <a:pt x="3279" y="32014"/>
                          <a:pt x="3667" y="31878"/>
                          <a:pt x="4062" y="31736"/>
                        </a:cubicBezTo>
                        <a:lnTo>
                          <a:pt x="4301" y="31654"/>
                        </a:lnTo>
                        <a:cubicBezTo>
                          <a:pt x="4983" y="31405"/>
                          <a:pt x="5686" y="31152"/>
                          <a:pt x="6392" y="30958"/>
                        </a:cubicBezTo>
                        <a:cubicBezTo>
                          <a:pt x="7260" y="30720"/>
                          <a:pt x="8039" y="30592"/>
                          <a:pt x="8781" y="30567"/>
                        </a:cubicBezTo>
                        <a:cubicBezTo>
                          <a:pt x="9155" y="30549"/>
                          <a:pt x="9518" y="30579"/>
                          <a:pt x="9904" y="30604"/>
                        </a:cubicBezTo>
                        <a:lnTo>
                          <a:pt x="9994" y="30612"/>
                        </a:lnTo>
                        <a:cubicBezTo>
                          <a:pt x="10457" y="30644"/>
                          <a:pt x="10851" y="30655"/>
                          <a:pt x="11247" y="30646"/>
                        </a:cubicBezTo>
                        <a:cubicBezTo>
                          <a:pt x="11723" y="30633"/>
                          <a:pt x="12133" y="30594"/>
                          <a:pt x="12510" y="30526"/>
                        </a:cubicBezTo>
                        <a:cubicBezTo>
                          <a:pt x="12992" y="30431"/>
                          <a:pt x="13394" y="30286"/>
                          <a:pt x="13736" y="30081"/>
                        </a:cubicBezTo>
                        <a:cubicBezTo>
                          <a:pt x="14117" y="29859"/>
                          <a:pt x="14446" y="29531"/>
                          <a:pt x="14681" y="29143"/>
                        </a:cubicBezTo>
                        <a:cubicBezTo>
                          <a:pt x="14886" y="28805"/>
                          <a:pt x="15048" y="28413"/>
                          <a:pt x="15175" y="27939"/>
                        </a:cubicBezTo>
                        <a:cubicBezTo>
                          <a:pt x="15356" y="27231"/>
                          <a:pt x="15443" y="26432"/>
                          <a:pt x="15443" y="25430"/>
                        </a:cubicBezTo>
                        <a:cubicBezTo>
                          <a:pt x="15444" y="25176"/>
                          <a:pt x="15431" y="24919"/>
                          <a:pt x="15420" y="24671"/>
                        </a:cubicBezTo>
                        <a:cubicBezTo>
                          <a:pt x="15412" y="24508"/>
                          <a:pt x="15407" y="24351"/>
                          <a:pt x="15403" y="24195"/>
                        </a:cubicBezTo>
                        <a:cubicBezTo>
                          <a:pt x="15400" y="23820"/>
                          <a:pt x="15437" y="23422"/>
                          <a:pt x="15511" y="23015"/>
                        </a:cubicBezTo>
                        <a:cubicBezTo>
                          <a:pt x="15600" y="22495"/>
                          <a:pt x="15742" y="22001"/>
                          <a:pt x="15889" y="21474"/>
                        </a:cubicBezTo>
                        <a:cubicBezTo>
                          <a:pt x="15965" y="21201"/>
                          <a:pt x="16043" y="20918"/>
                          <a:pt x="16114" y="20636"/>
                        </a:cubicBezTo>
                        <a:cubicBezTo>
                          <a:pt x="16362" y="19684"/>
                          <a:pt x="16428" y="18845"/>
                          <a:pt x="16318" y="18075"/>
                        </a:cubicBezTo>
                        <a:cubicBezTo>
                          <a:pt x="16104" y="16666"/>
                          <a:pt x="15676" y="12311"/>
                          <a:pt x="15660" y="12104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11" name="Google Shape;311;p19"/>
                  <p:cNvSpPr/>
                  <p:nvPr/>
                </p:nvSpPr>
                <p:spPr>
                  <a:xfrm>
                    <a:off x="5669008" y="945402"/>
                    <a:ext cx="1577831" cy="2589791"/>
                  </a:xfrm>
                  <a:custGeom>
                    <a:rect b="b" l="l" r="r" t="t"/>
                    <a:pathLst>
                      <a:path extrusionOk="0" h="31048" w="18916">
                        <a:moveTo>
                          <a:pt x="18914" y="3"/>
                        </a:moveTo>
                        <a:lnTo>
                          <a:pt x="15524" y="0"/>
                        </a:lnTo>
                        <a:cubicBezTo>
                          <a:pt x="15519" y="4259"/>
                          <a:pt x="15462" y="5346"/>
                          <a:pt x="15347" y="6458"/>
                        </a:cubicBezTo>
                        <a:cubicBezTo>
                          <a:pt x="15123" y="8635"/>
                          <a:pt x="14194" y="11469"/>
                          <a:pt x="12938" y="12423"/>
                        </a:cubicBezTo>
                        <a:cubicBezTo>
                          <a:pt x="12804" y="12524"/>
                          <a:pt x="12151" y="12871"/>
                          <a:pt x="11983" y="12868"/>
                        </a:cubicBezTo>
                        <a:cubicBezTo>
                          <a:pt x="11899" y="12867"/>
                          <a:pt x="11819" y="12862"/>
                          <a:pt x="11730" y="12850"/>
                        </a:cubicBezTo>
                        <a:cubicBezTo>
                          <a:pt x="11637" y="12839"/>
                          <a:pt x="11564" y="12829"/>
                          <a:pt x="11492" y="12811"/>
                        </a:cubicBezTo>
                        <a:cubicBezTo>
                          <a:pt x="11202" y="12742"/>
                          <a:pt x="10957" y="12572"/>
                          <a:pt x="10792" y="12345"/>
                        </a:cubicBezTo>
                        <a:cubicBezTo>
                          <a:pt x="10669" y="12178"/>
                          <a:pt x="10590" y="11984"/>
                          <a:pt x="10553" y="11786"/>
                        </a:cubicBezTo>
                        <a:cubicBezTo>
                          <a:pt x="10562" y="11519"/>
                          <a:pt x="10641" y="11271"/>
                          <a:pt x="10781" y="11063"/>
                        </a:cubicBezTo>
                        <a:cubicBezTo>
                          <a:pt x="10854" y="10952"/>
                          <a:pt x="10940" y="10854"/>
                          <a:pt x="11032" y="10762"/>
                        </a:cubicBezTo>
                        <a:cubicBezTo>
                          <a:pt x="11210" y="10690"/>
                          <a:pt x="11390" y="10637"/>
                          <a:pt x="11564" y="10597"/>
                        </a:cubicBezTo>
                        <a:cubicBezTo>
                          <a:pt x="11564" y="10597"/>
                          <a:pt x="11724" y="10581"/>
                          <a:pt x="11796" y="10551"/>
                        </a:cubicBezTo>
                        <a:cubicBezTo>
                          <a:pt x="12147" y="10489"/>
                          <a:pt x="12466" y="10472"/>
                          <a:pt x="12728" y="10487"/>
                        </a:cubicBezTo>
                        <a:cubicBezTo>
                          <a:pt x="13027" y="10504"/>
                          <a:pt x="13257" y="10568"/>
                          <a:pt x="13396" y="10642"/>
                        </a:cubicBezTo>
                        <a:cubicBezTo>
                          <a:pt x="13537" y="10716"/>
                          <a:pt x="13588" y="10789"/>
                          <a:pt x="13589" y="10787"/>
                        </a:cubicBezTo>
                        <a:cubicBezTo>
                          <a:pt x="13587" y="10789"/>
                          <a:pt x="13549" y="10713"/>
                          <a:pt x="13417" y="10622"/>
                        </a:cubicBezTo>
                        <a:cubicBezTo>
                          <a:pt x="13285" y="10531"/>
                          <a:pt x="13059" y="10440"/>
                          <a:pt x="12755" y="10391"/>
                        </a:cubicBezTo>
                        <a:cubicBezTo>
                          <a:pt x="12600" y="10367"/>
                          <a:pt x="12424" y="10352"/>
                          <a:pt x="12233" y="10350"/>
                        </a:cubicBezTo>
                        <a:cubicBezTo>
                          <a:pt x="12406" y="10259"/>
                          <a:pt x="12568" y="10162"/>
                          <a:pt x="12708" y="10056"/>
                        </a:cubicBezTo>
                        <a:cubicBezTo>
                          <a:pt x="13012" y="9831"/>
                          <a:pt x="13221" y="9568"/>
                          <a:pt x="13331" y="9329"/>
                        </a:cubicBezTo>
                        <a:cubicBezTo>
                          <a:pt x="13445" y="9091"/>
                          <a:pt x="13476" y="8890"/>
                          <a:pt x="13492" y="8757"/>
                        </a:cubicBezTo>
                        <a:cubicBezTo>
                          <a:pt x="13508" y="8622"/>
                          <a:pt x="13508" y="8551"/>
                          <a:pt x="13508" y="8551"/>
                        </a:cubicBezTo>
                        <a:cubicBezTo>
                          <a:pt x="13508" y="8551"/>
                          <a:pt x="13497" y="8619"/>
                          <a:pt x="13464" y="8747"/>
                        </a:cubicBezTo>
                        <a:cubicBezTo>
                          <a:pt x="13431" y="8873"/>
                          <a:pt x="13378" y="9062"/>
                          <a:pt x="13249" y="9273"/>
                        </a:cubicBezTo>
                        <a:cubicBezTo>
                          <a:pt x="13121" y="9483"/>
                          <a:pt x="12909" y="9706"/>
                          <a:pt x="12607" y="9892"/>
                        </a:cubicBezTo>
                        <a:cubicBezTo>
                          <a:pt x="12308" y="10080"/>
                          <a:pt x="11927" y="10235"/>
                          <a:pt x="11490" y="10365"/>
                        </a:cubicBezTo>
                        <a:cubicBezTo>
                          <a:pt x="11690" y="10211"/>
                          <a:pt x="11885" y="10066"/>
                          <a:pt x="12057" y="9921"/>
                        </a:cubicBezTo>
                        <a:cubicBezTo>
                          <a:pt x="12253" y="9757"/>
                          <a:pt x="12418" y="9590"/>
                          <a:pt x="12546" y="9422"/>
                        </a:cubicBezTo>
                        <a:cubicBezTo>
                          <a:pt x="12805" y="9084"/>
                          <a:pt x="12885" y="8757"/>
                          <a:pt x="12911" y="8544"/>
                        </a:cubicBezTo>
                        <a:cubicBezTo>
                          <a:pt x="12937" y="8327"/>
                          <a:pt x="12923" y="8213"/>
                          <a:pt x="12926" y="8213"/>
                        </a:cubicBezTo>
                        <a:cubicBezTo>
                          <a:pt x="12923" y="8212"/>
                          <a:pt x="12927" y="8325"/>
                          <a:pt x="12884" y="8532"/>
                        </a:cubicBezTo>
                        <a:cubicBezTo>
                          <a:pt x="12842" y="8736"/>
                          <a:pt x="12743" y="9041"/>
                          <a:pt x="12481" y="9346"/>
                        </a:cubicBezTo>
                        <a:cubicBezTo>
                          <a:pt x="12350" y="9498"/>
                          <a:pt x="12182" y="9647"/>
                          <a:pt x="11983" y="9796"/>
                        </a:cubicBezTo>
                        <a:cubicBezTo>
                          <a:pt x="11785" y="9945"/>
                          <a:pt x="11556" y="10091"/>
                          <a:pt x="11311" y="10262"/>
                        </a:cubicBezTo>
                        <a:cubicBezTo>
                          <a:pt x="11193" y="10346"/>
                          <a:pt x="11069" y="10436"/>
                          <a:pt x="10948" y="10539"/>
                        </a:cubicBezTo>
                        <a:cubicBezTo>
                          <a:pt x="10942" y="10541"/>
                          <a:pt x="10937" y="10542"/>
                          <a:pt x="10931" y="10544"/>
                        </a:cubicBezTo>
                        <a:cubicBezTo>
                          <a:pt x="10906" y="10553"/>
                          <a:pt x="10881" y="10564"/>
                          <a:pt x="10856" y="10573"/>
                        </a:cubicBezTo>
                        <a:cubicBezTo>
                          <a:pt x="11087" y="10228"/>
                          <a:pt x="11367" y="9930"/>
                          <a:pt x="11559" y="9621"/>
                        </a:cubicBezTo>
                        <a:cubicBezTo>
                          <a:pt x="11682" y="9431"/>
                          <a:pt x="11776" y="9237"/>
                          <a:pt x="11820" y="9045"/>
                        </a:cubicBezTo>
                        <a:cubicBezTo>
                          <a:pt x="11865" y="8853"/>
                          <a:pt x="11851" y="8670"/>
                          <a:pt x="11806" y="8519"/>
                        </a:cubicBezTo>
                        <a:cubicBezTo>
                          <a:pt x="11717" y="8214"/>
                          <a:pt x="11527" y="8053"/>
                          <a:pt x="11450" y="7927"/>
                        </a:cubicBezTo>
                        <a:cubicBezTo>
                          <a:pt x="11404" y="7862"/>
                          <a:pt x="11351" y="7829"/>
                          <a:pt x="11317" y="7810"/>
                        </a:cubicBezTo>
                        <a:cubicBezTo>
                          <a:pt x="11283" y="7791"/>
                          <a:pt x="11264" y="7783"/>
                          <a:pt x="11264" y="7783"/>
                        </a:cubicBezTo>
                        <a:cubicBezTo>
                          <a:pt x="11259" y="7787"/>
                          <a:pt x="11346" y="7813"/>
                          <a:pt x="11421" y="7938"/>
                        </a:cubicBezTo>
                        <a:cubicBezTo>
                          <a:pt x="11447" y="8007"/>
                          <a:pt x="11510" y="8085"/>
                          <a:pt x="11560" y="8179"/>
                        </a:cubicBezTo>
                        <a:cubicBezTo>
                          <a:pt x="11612" y="8273"/>
                          <a:pt x="11665" y="8389"/>
                          <a:pt x="11691" y="8525"/>
                        </a:cubicBezTo>
                        <a:cubicBezTo>
                          <a:pt x="11717" y="8661"/>
                          <a:pt x="11712" y="8815"/>
                          <a:pt x="11659" y="8974"/>
                        </a:cubicBezTo>
                        <a:cubicBezTo>
                          <a:pt x="11608" y="9132"/>
                          <a:pt x="11511" y="9293"/>
                          <a:pt x="11382" y="9455"/>
                        </a:cubicBezTo>
                        <a:cubicBezTo>
                          <a:pt x="11254" y="9617"/>
                          <a:pt x="11095" y="9780"/>
                          <a:pt x="10921" y="9958"/>
                        </a:cubicBezTo>
                        <a:cubicBezTo>
                          <a:pt x="10754" y="10131"/>
                          <a:pt x="10564" y="10323"/>
                          <a:pt x="10397" y="10559"/>
                        </a:cubicBezTo>
                        <a:cubicBezTo>
                          <a:pt x="10397" y="10552"/>
                          <a:pt x="10396" y="10544"/>
                          <a:pt x="10396" y="10537"/>
                        </a:cubicBezTo>
                        <a:cubicBezTo>
                          <a:pt x="10392" y="10371"/>
                          <a:pt x="10417" y="10188"/>
                          <a:pt x="10447" y="10012"/>
                        </a:cubicBezTo>
                        <a:cubicBezTo>
                          <a:pt x="10508" y="9654"/>
                          <a:pt x="10600" y="9315"/>
                          <a:pt x="10646" y="8964"/>
                        </a:cubicBezTo>
                        <a:cubicBezTo>
                          <a:pt x="10657" y="8879"/>
                          <a:pt x="10662" y="8773"/>
                          <a:pt x="10657" y="8693"/>
                        </a:cubicBezTo>
                        <a:cubicBezTo>
                          <a:pt x="10655" y="8625"/>
                          <a:pt x="10648" y="8559"/>
                          <a:pt x="10641" y="8494"/>
                        </a:cubicBezTo>
                        <a:cubicBezTo>
                          <a:pt x="10641" y="8494"/>
                          <a:pt x="10814" y="7747"/>
                          <a:pt x="10893" y="7615"/>
                        </a:cubicBezTo>
                        <a:cubicBezTo>
                          <a:pt x="11079" y="7306"/>
                          <a:pt x="11315" y="7082"/>
                          <a:pt x="11547" y="6972"/>
                        </a:cubicBezTo>
                        <a:cubicBezTo>
                          <a:pt x="11779" y="6859"/>
                          <a:pt x="11999" y="6882"/>
                          <a:pt x="12127" y="6932"/>
                        </a:cubicBezTo>
                        <a:cubicBezTo>
                          <a:pt x="12259" y="6980"/>
                          <a:pt x="12318" y="7032"/>
                          <a:pt x="12319" y="7030"/>
                        </a:cubicBezTo>
                        <a:cubicBezTo>
                          <a:pt x="12317" y="7032"/>
                          <a:pt x="12270" y="6975"/>
                          <a:pt x="12143" y="6909"/>
                        </a:cubicBezTo>
                        <a:cubicBezTo>
                          <a:pt x="12021" y="6842"/>
                          <a:pt x="11790" y="6784"/>
                          <a:pt x="11521" y="6877"/>
                        </a:cubicBezTo>
                        <a:cubicBezTo>
                          <a:pt x="11254" y="6967"/>
                          <a:pt x="10972" y="7182"/>
                          <a:pt x="10737" y="7499"/>
                        </a:cubicBezTo>
                        <a:cubicBezTo>
                          <a:pt x="10733" y="7506"/>
                          <a:pt x="10728" y="7512"/>
                          <a:pt x="10723" y="7520"/>
                        </a:cubicBezTo>
                        <a:cubicBezTo>
                          <a:pt x="10730" y="7381"/>
                          <a:pt x="10733" y="7244"/>
                          <a:pt x="10730" y="7115"/>
                        </a:cubicBezTo>
                        <a:cubicBezTo>
                          <a:pt x="10720" y="6699"/>
                          <a:pt x="10629" y="6314"/>
                          <a:pt x="10415" y="6081"/>
                        </a:cubicBezTo>
                        <a:cubicBezTo>
                          <a:pt x="10310" y="5964"/>
                          <a:pt x="10188" y="5893"/>
                          <a:pt x="10079" y="5850"/>
                        </a:cubicBezTo>
                        <a:cubicBezTo>
                          <a:pt x="9970" y="5806"/>
                          <a:pt x="9871" y="5790"/>
                          <a:pt x="9793" y="5779"/>
                        </a:cubicBezTo>
                        <a:cubicBezTo>
                          <a:pt x="9635" y="5761"/>
                          <a:pt x="9552" y="5770"/>
                          <a:pt x="9553" y="5768"/>
                        </a:cubicBezTo>
                        <a:cubicBezTo>
                          <a:pt x="9551" y="5770"/>
                          <a:pt x="9633" y="5772"/>
                          <a:pt x="9781" y="5806"/>
                        </a:cubicBezTo>
                        <a:cubicBezTo>
                          <a:pt x="9926" y="5841"/>
                          <a:pt x="10157" y="5912"/>
                          <a:pt x="10326" y="6132"/>
                        </a:cubicBezTo>
                        <a:cubicBezTo>
                          <a:pt x="10498" y="6350"/>
                          <a:pt x="10556" y="6698"/>
                          <a:pt x="10535" y="7097"/>
                        </a:cubicBezTo>
                        <a:cubicBezTo>
                          <a:pt x="10525" y="7297"/>
                          <a:pt x="10498" y="7513"/>
                          <a:pt x="10467" y="7744"/>
                        </a:cubicBezTo>
                        <a:cubicBezTo>
                          <a:pt x="10463" y="7771"/>
                          <a:pt x="10459" y="7799"/>
                          <a:pt x="10455" y="7826"/>
                        </a:cubicBezTo>
                        <a:cubicBezTo>
                          <a:pt x="10348" y="7606"/>
                          <a:pt x="10202" y="7423"/>
                          <a:pt x="10038" y="7294"/>
                        </a:cubicBezTo>
                        <a:cubicBezTo>
                          <a:pt x="9840" y="7134"/>
                          <a:pt x="9631" y="7045"/>
                          <a:pt x="9450" y="6991"/>
                        </a:cubicBezTo>
                        <a:cubicBezTo>
                          <a:pt x="9268" y="6936"/>
                          <a:pt x="9108" y="6916"/>
                          <a:pt x="8981" y="6903"/>
                        </a:cubicBezTo>
                        <a:cubicBezTo>
                          <a:pt x="8726" y="6882"/>
                          <a:pt x="8593" y="6898"/>
                          <a:pt x="8593" y="6895"/>
                        </a:cubicBezTo>
                        <a:cubicBezTo>
                          <a:pt x="8593" y="6897"/>
                          <a:pt x="8723" y="6904"/>
                          <a:pt x="8964" y="6957"/>
                        </a:cubicBezTo>
                        <a:cubicBezTo>
                          <a:pt x="9197" y="7014"/>
                          <a:pt x="9569" y="7114"/>
                          <a:pt x="9886" y="7424"/>
                        </a:cubicBezTo>
                        <a:cubicBezTo>
                          <a:pt x="10042" y="7578"/>
                          <a:pt x="10171" y="7786"/>
                          <a:pt x="10236" y="8038"/>
                        </a:cubicBezTo>
                        <a:cubicBezTo>
                          <a:pt x="10269" y="8164"/>
                          <a:pt x="10289" y="8300"/>
                          <a:pt x="10295" y="8443"/>
                        </a:cubicBezTo>
                        <a:lnTo>
                          <a:pt x="10295" y="8486"/>
                        </a:lnTo>
                        <a:cubicBezTo>
                          <a:pt x="10188" y="8300"/>
                          <a:pt x="10029" y="8149"/>
                          <a:pt x="9856" y="8061"/>
                        </a:cubicBezTo>
                        <a:cubicBezTo>
                          <a:pt x="9628" y="7942"/>
                          <a:pt x="9397" y="7904"/>
                          <a:pt x="9193" y="7881"/>
                        </a:cubicBezTo>
                        <a:cubicBezTo>
                          <a:pt x="8986" y="7862"/>
                          <a:pt x="8799" y="7861"/>
                          <a:pt x="8633" y="7859"/>
                        </a:cubicBezTo>
                        <a:cubicBezTo>
                          <a:pt x="8301" y="7859"/>
                          <a:pt x="8040" y="7853"/>
                          <a:pt x="7884" y="7780"/>
                        </a:cubicBezTo>
                        <a:cubicBezTo>
                          <a:pt x="7723" y="7708"/>
                          <a:pt x="7705" y="7595"/>
                          <a:pt x="7703" y="7601"/>
                        </a:cubicBezTo>
                        <a:cubicBezTo>
                          <a:pt x="7707" y="7594"/>
                          <a:pt x="7707" y="7707"/>
                          <a:pt x="7864" y="7802"/>
                        </a:cubicBezTo>
                        <a:cubicBezTo>
                          <a:pt x="8019" y="7895"/>
                          <a:pt x="8284" y="7928"/>
                          <a:pt x="8613" y="7957"/>
                        </a:cubicBezTo>
                        <a:cubicBezTo>
                          <a:pt x="8776" y="7972"/>
                          <a:pt x="8960" y="7987"/>
                          <a:pt x="9154" y="8021"/>
                        </a:cubicBezTo>
                        <a:cubicBezTo>
                          <a:pt x="9348" y="8054"/>
                          <a:pt x="9557" y="8107"/>
                          <a:pt x="9742" y="8218"/>
                        </a:cubicBezTo>
                        <a:cubicBezTo>
                          <a:pt x="9886" y="8301"/>
                          <a:pt x="10005" y="8427"/>
                          <a:pt x="10083" y="8584"/>
                        </a:cubicBezTo>
                        <a:cubicBezTo>
                          <a:pt x="10067" y="8580"/>
                          <a:pt x="10052" y="8574"/>
                          <a:pt x="10036" y="8571"/>
                        </a:cubicBezTo>
                        <a:cubicBezTo>
                          <a:pt x="9796" y="8514"/>
                          <a:pt x="9581" y="8526"/>
                          <a:pt x="9384" y="8539"/>
                        </a:cubicBezTo>
                        <a:cubicBezTo>
                          <a:pt x="8990" y="8571"/>
                          <a:pt x="8662" y="8633"/>
                          <a:pt x="8392" y="8668"/>
                        </a:cubicBezTo>
                        <a:cubicBezTo>
                          <a:pt x="8122" y="8705"/>
                          <a:pt x="7910" y="8720"/>
                          <a:pt x="7768" y="8705"/>
                        </a:cubicBezTo>
                        <a:cubicBezTo>
                          <a:pt x="7625" y="8692"/>
                          <a:pt x="7557" y="8651"/>
                          <a:pt x="7557" y="8652"/>
                        </a:cubicBezTo>
                        <a:cubicBezTo>
                          <a:pt x="7557" y="8651"/>
                          <a:pt x="7616" y="8700"/>
                          <a:pt x="7759" y="8731"/>
                        </a:cubicBezTo>
                        <a:cubicBezTo>
                          <a:pt x="7899" y="8763"/>
                          <a:pt x="8114" y="8775"/>
                          <a:pt x="8387" y="8767"/>
                        </a:cubicBezTo>
                        <a:cubicBezTo>
                          <a:pt x="8660" y="8761"/>
                          <a:pt x="8995" y="8731"/>
                          <a:pt x="9376" y="8730"/>
                        </a:cubicBezTo>
                        <a:cubicBezTo>
                          <a:pt x="9565" y="8732"/>
                          <a:pt x="9773" y="8740"/>
                          <a:pt x="9959" y="8798"/>
                        </a:cubicBezTo>
                        <a:cubicBezTo>
                          <a:pt x="10053" y="8827"/>
                          <a:pt x="10136" y="8871"/>
                          <a:pt x="10185" y="8933"/>
                        </a:cubicBezTo>
                        <a:cubicBezTo>
                          <a:pt x="10187" y="8934"/>
                          <a:pt x="10187" y="8935"/>
                          <a:pt x="10187" y="8936"/>
                        </a:cubicBezTo>
                        <a:cubicBezTo>
                          <a:pt x="10195" y="8993"/>
                          <a:pt x="10202" y="9049"/>
                          <a:pt x="10205" y="9108"/>
                        </a:cubicBezTo>
                        <a:cubicBezTo>
                          <a:pt x="10136" y="9348"/>
                          <a:pt x="10046" y="9610"/>
                          <a:pt x="9971" y="9893"/>
                        </a:cubicBezTo>
                        <a:cubicBezTo>
                          <a:pt x="9922" y="10083"/>
                          <a:pt x="9875" y="10283"/>
                          <a:pt x="9858" y="10514"/>
                        </a:cubicBezTo>
                        <a:cubicBezTo>
                          <a:pt x="9852" y="10630"/>
                          <a:pt x="9852" y="10754"/>
                          <a:pt x="9887" y="10896"/>
                        </a:cubicBezTo>
                        <a:cubicBezTo>
                          <a:pt x="9914" y="11005"/>
                          <a:pt x="9976" y="11135"/>
                          <a:pt x="10082" y="11238"/>
                        </a:cubicBezTo>
                        <a:cubicBezTo>
                          <a:pt x="10022" y="11492"/>
                          <a:pt x="10011" y="11770"/>
                          <a:pt x="10067" y="12049"/>
                        </a:cubicBezTo>
                        <a:cubicBezTo>
                          <a:pt x="10041" y="12033"/>
                          <a:pt x="10017" y="12016"/>
                          <a:pt x="9991" y="11998"/>
                        </a:cubicBezTo>
                        <a:cubicBezTo>
                          <a:pt x="9763" y="11837"/>
                          <a:pt x="9511" y="11624"/>
                          <a:pt x="9172" y="11523"/>
                        </a:cubicBezTo>
                        <a:cubicBezTo>
                          <a:pt x="9089" y="11499"/>
                          <a:pt x="8998" y="11484"/>
                          <a:pt x="8920" y="11476"/>
                        </a:cubicBezTo>
                        <a:lnTo>
                          <a:pt x="8713" y="11457"/>
                        </a:lnTo>
                        <a:cubicBezTo>
                          <a:pt x="8689" y="11455"/>
                          <a:pt x="8667" y="11454"/>
                          <a:pt x="8644" y="11452"/>
                        </a:cubicBezTo>
                        <a:cubicBezTo>
                          <a:pt x="8604" y="11433"/>
                          <a:pt x="8565" y="11414"/>
                          <a:pt x="8529" y="11395"/>
                        </a:cubicBezTo>
                        <a:cubicBezTo>
                          <a:pt x="8428" y="11306"/>
                          <a:pt x="8325" y="11225"/>
                          <a:pt x="8218" y="11156"/>
                        </a:cubicBezTo>
                        <a:cubicBezTo>
                          <a:pt x="8110" y="11024"/>
                          <a:pt x="8034" y="10859"/>
                          <a:pt x="7968" y="10697"/>
                        </a:cubicBezTo>
                        <a:cubicBezTo>
                          <a:pt x="7947" y="10518"/>
                          <a:pt x="7941" y="10348"/>
                          <a:pt x="7957" y="10195"/>
                        </a:cubicBezTo>
                        <a:cubicBezTo>
                          <a:pt x="7982" y="9925"/>
                          <a:pt x="8082" y="9704"/>
                          <a:pt x="8234" y="9588"/>
                        </a:cubicBezTo>
                        <a:cubicBezTo>
                          <a:pt x="8386" y="9469"/>
                          <a:pt x="8553" y="9448"/>
                          <a:pt x="8659" y="9439"/>
                        </a:cubicBezTo>
                        <a:cubicBezTo>
                          <a:pt x="8766" y="9431"/>
                          <a:pt x="8825" y="9438"/>
                          <a:pt x="8824" y="9437"/>
                        </a:cubicBezTo>
                        <a:cubicBezTo>
                          <a:pt x="8824" y="9438"/>
                          <a:pt x="8770" y="9421"/>
                          <a:pt x="8663" y="9411"/>
                        </a:cubicBezTo>
                        <a:cubicBezTo>
                          <a:pt x="8556" y="9403"/>
                          <a:pt x="8382" y="9394"/>
                          <a:pt x="8185" y="9501"/>
                        </a:cubicBezTo>
                        <a:cubicBezTo>
                          <a:pt x="7987" y="9607"/>
                          <a:pt x="7828" y="9856"/>
                          <a:pt x="7765" y="10153"/>
                        </a:cubicBezTo>
                        <a:cubicBezTo>
                          <a:pt x="7761" y="10171"/>
                          <a:pt x="7760" y="10192"/>
                          <a:pt x="7756" y="10211"/>
                        </a:cubicBezTo>
                        <a:cubicBezTo>
                          <a:pt x="7610" y="9932"/>
                          <a:pt x="7432" y="9704"/>
                          <a:pt x="7235" y="9550"/>
                        </a:cubicBezTo>
                        <a:cubicBezTo>
                          <a:pt x="7093" y="9439"/>
                          <a:pt x="6934" y="9374"/>
                          <a:pt x="6791" y="9367"/>
                        </a:cubicBezTo>
                        <a:cubicBezTo>
                          <a:pt x="6649" y="9359"/>
                          <a:pt x="6534" y="9401"/>
                          <a:pt x="6451" y="9443"/>
                        </a:cubicBezTo>
                        <a:cubicBezTo>
                          <a:pt x="6308" y="9521"/>
                          <a:pt x="6243" y="9590"/>
                          <a:pt x="6228" y="9604"/>
                        </a:cubicBezTo>
                        <a:cubicBezTo>
                          <a:pt x="6238" y="9598"/>
                          <a:pt x="6305" y="9536"/>
                          <a:pt x="6457" y="9471"/>
                        </a:cubicBezTo>
                        <a:cubicBezTo>
                          <a:pt x="6539" y="9438"/>
                          <a:pt x="6649" y="9409"/>
                          <a:pt x="6774" y="9425"/>
                        </a:cubicBezTo>
                        <a:cubicBezTo>
                          <a:pt x="6900" y="9440"/>
                          <a:pt x="7035" y="9505"/>
                          <a:pt x="7158" y="9614"/>
                        </a:cubicBezTo>
                        <a:cubicBezTo>
                          <a:pt x="7388" y="9822"/>
                          <a:pt x="7584" y="10159"/>
                          <a:pt x="7716" y="10578"/>
                        </a:cubicBezTo>
                        <a:cubicBezTo>
                          <a:pt x="7790" y="10816"/>
                          <a:pt x="7790" y="10816"/>
                          <a:pt x="7843" y="10985"/>
                        </a:cubicBezTo>
                        <a:cubicBezTo>
                          <a:pt x="7593" y="10887"/>
                          <a:pt x="7223" y="10742"/>
                          <a:pt x="6988" y="10712"/>
                        </a:cubicBezTo>
                        <a:cubicBezTo>
                          <a:pt x="6448" y="10642"/>
                          <a:pt x="5976" y="10719"/>
                          <a:pt x="5619" y="10841"/>
                        </a:cubicBezTo>
                        <a:cubicBezTo>
                          <a:pt x="5260" y="10962"/>
                          <a:pt x="5014" y="11127"/>
                          <a:pt x="4862" y="11250"/>
                        </a:cubicBezTo>
                        <a:cubicBezTo>
                          <a:pt x="4710" y="11373"/>
                          <a:pt x="4643" y="11453"/>
                          <a:pt x="4642" y="11451"/>
                        </a:cubicBezTo>
                        <a:cubicBezTo>
                          <a:pt x="4643" y="11453"/>
                          <a:pt x="4715" y="11383"/>
                          <a:pt x="4873" y="11276"/>
                        </a:cubicBezTo>
                        <a:cubicBezTo>
                          <a:pt x="5030" y="11171"/>
                          <a:pt x="5280" y="11032"/>
                          <a:pt x="5632" y="10940"/>
                        </a:cubicBezTo>
                        <a:cubicBezTo>
                          <a:pt x="5980" y="10848"/>
                          <a:pt x="6433" y="10803"/>
                          <a:pt x="6937" y="10897"/>
                        </a:cubicBezTo>
                        <a:cubicBezTo>
                          <a:pt x="7329" y="10969"/>
                          <a:pt x="7759" y="11132"/>
                          <a:pt x="8131" y="11422"/>
                        </a:cubicBezTo>
                        <a:cubicBezTo>
                          <a:pt x="7917" y="11414"/>
                          <a:pt x="7705" y="11416"/>
                          <a:pt x="7497" y="11435"/>
                        </a:cubicBezTo>
                        <a:cubicBezTo>
                          <a:pt x="7365" y="11447"/>
                          <a:pt x="7237" y="11464"/>
                          <a:pt x="7108" y="11493"/>
                        </a:cubicBezTo>
                        <a:cubicBezTo>
                          <a:pt x="6976" y="11522"/>
                          <a:pt x="6856" y="11565"/>
                          <a:pt x="6744" y="11610"/>
                        </a:cubicBezTo>
                        <a:cubicBezTo>
                          <a:pt x="6516" y="11702"/>
                          <a:pt x="6305" y="11824"/>
                          <a:pt x="6130" y="11970"/>
                        </a:cubicBezTo>
                        <a:cubicBezTo>
                          <a:pt x="5780" y="12266"/>
                          <a:pt x="5575" y="12608"/>
                          <a:pt x="5378" y="12890"/>
                        </a:cubicBezTo>
                        <a:cubicBezTo>
                          <a:pt x="5178" y="13180"/>
                          <a:pt x="5028" y="13446"/>
                          <a:pt x="4870" y="13658"/>
                        </a:cubicBezTo>
                        <a:cubicBezTo>
                          <a:pt x="4715" y="13871"/>
                          <a:pt x="4558" y="14033"/>
                          <a:pt x="4408" y="14135"/>
                        </a:cubicBezTo>
                        <a:cubicBezTo>
                          <a:pt x="4259" y="14239"/>
                          <a:pt x="4124" y="14284"/>
                          <a:pt x="4032" y="14305"/>
                        </a:cubicBezTo>
                        <a:cubicBezTo>
                          <a:pt x="3939" y="14325"/>
                          <a:pt x="3889" y="14327"/>
                          <a:pt x="3889" y="14328"/>
                        </a:cubicBezTo>
                        <a:cubicBezTo>
                          <a:pt x="3889" y="14327"/>
                          <a:pt x="3936" y="14330"/>
                          <a:pt x="4031" y="14321"/>
                        </a:cubicBezTo>
                        <a:cubicBezTo>
                          <a:pt x="4123" y="14309"/>
                          <a:pt x="4264" y="14279"/>
                          <a:pt x="4428" y="14189"/>
                        </a:cubicBezTo>
                        <a:cubicBezTo>
                          <a:pt x="4592" y="14100"/>
                          <a:pt x="4771" y="13951"/>
                          <a:pt x="4950" y="13749"/>
                        </a:cubicBezTo>
                        <a:cubicBezTo>
                          <a:pt x="5131" y="13550"/>
                          <a:pt x="5306" y="13295"/>
                          <a:pt x="5521" y="13033"/>
                        </a:cubicBezTo>
                        <a:cubicBezTo>
                          <a:pt x="5566" y="12978"/>
                          <a:pt x="5611" y="12921"/>
                          <a:pt x="5658" y="12863"/>
                        </a:cubicBezTo>
                        <a:cubicBezTo>
                          <a:pt x="5651" y="12902"/>
                          <a:pt x="5645" y="12941"/>
                          <a:pt x="5639" y="12979"/>
                        </a:cubicBezTo>
                        <a:cubicBezTo>
                          <a:pt x="5592" y="13313"/>
                          <a:pt x="5590" y="13597"/>
                          <a:pt x="5578" y="13829"/>
                        </a:cubicBezTo>
                        <a:cubicBezTo>
                          <a:pt x="5570" y="14061"/>
                          <a:pt x="5558" y="14240"/>
                          <a:pt x="5539" y="14361"/>
                        </a:cubicBezTo>
                        <a:cubicBezTo>
                          <a:pt x="5522" y="14483"/>
                          <a:pt x="5502" y="14545"/>
                          <a:pt x="5503" y="14545"/>
                        </a:cubicBezTo>
                        <a:cubicBezTo>
                          <a:pt x="5502" y="14544"/>
                          <a:pt x="5531" y="14488"/>
                          <a:pt x="5566" y="14372"/>
                        </a:cubicBezTo>
                        <a:cubicBezTo>
                          <a:pt x="5602" y="14255"/>
                          <a:pt x="5640" y="14079"/>
                          <a:pt x="5677" y="13851"/>
                        </a:cubicBezTo>
                        <a:cubicBezTo>
                          <a:pt x="5718" y="13623"/>
                          <a:pt x="5753" y="13341"/>
                          <a:pt x="5828" y="13027"/>
                        </a:cubicBezTo>
                        <a:cubicBezTo>
                          <a:pt x="5867" y="12872"/>
                          <a:pt x="5916" y="12706"/>
                          <a:pt x="6000" y="12560"/>
                        </a:cubicBezTo>
                        <a:cubicBezTo>
                          <a:pt x="6084" y="12412"/>
                          <a:pt x="6351" y="12171"/>
                          <a:pt x="6351" y="12171"/>
                        </a:cubicBezTo>
                        <a:cubicBezTo>
                          <a:pt x="6493" y="12075"/>
                          <a:pt x="6652" y="11995"/>
                          <a:pt x="6829" y="11935"/>
                        </a:cubicBezTo>
                        <a:cubicBezTo>
                          <a:pt x="6932" y="11902"/>
                          <a:pt x="7041" y="11866"/>
                          <a:pt x="7144" y="11851"/>
                        </a:cubicBezTo>
                        <a:cubicBezTo>
                          <a:pt x="7251" y="11833"/>
                          <a:pt x="7367" y="11822"/>
                          <a:pt x="7484" y="11818"/>
                        </a:cubicBezTo>
                        <a:cubicBezTo>
                          <a:pt x="7622" y="11814"/>
                          <a:pt x="7765" y="11819"/>
                          <a:pt x="7913" y="11828"/>
                        </a:cubicBezTo>
                        <a:cubicBezTo>
                          <a:pt x="7789" y="11942"/>
                          <a:pt x="7687" y="12062"/>
                          <a:pt x="7598" y="12179"/>
                        </a:cubicBezTo>
                        <a:cubicBezTo>
                          <a:pt x="7333" y="12532"/>
                          <a:pt x="7161" y="12864"/>
                          <a:pt x="7026" y="13135"/>
                        </a:cubicBezTo>
                        <a:cubicBezTo>
                          <a:pt x="6760" y="13684"/>
                          <a:pt x="6660" y="14006"/>
                          <a:pt x="6659" y="14005"/>
                        </a:cubicBezTo>
                        <a:cubicBezTo>
                          <a:pt x="6660" y="14007"/>
                          <a:pt x="6796" y="13707"/>
                          <a:pt x="7106" y="13195"/>
                        </a:cubicBezTo>
                        <a:cubicBezTo>
                          <a:pt x="7263" y="12941"/>
                          <a:pt x="7462" y="12630"/>
                          <a:pt x="7739" y="12311"/>
                        </a:cubicBezTo>
                        <a:cubicBezTo>
                          <a:pt x="7879" y="12154"/>
                          <a:pt x="8040" y="11992"/>
                          <a:pt x="8233" y="11877"/>
                        </a:cubicBezTo>
                        <a:cubicBezTo>
                          <a:pt x="8244" y="11871"/>
                          <a:pt x="8255" y="11866"/>
                          <a:pt x="8267" y="11859"/>
                        </a:cubicBezTo>
                        <a:cubicBezTo>
                          <a:pt x="8385" y="11873"/>
                          <a:pt x="8506" y="11888"/>
                          <a:pt x="8628" y="11906"/>
                        </a:cubicBezTo>
                        <a:lnTo>
                          <a:pt x="8833" y="11936"/>
                        </a:lnTo>
                        <a:cubicBezTo>
                          <a:pt x="8907" y="11947"/>
                          <a:pt x="8946" y="11955"/>
                          <a:pt x="9001" y="11973"/>
                        </a:cubicBezTo>
                        <a:cubicBezTo>
                          <a:pt x="9209" y="12039"/>
                          <a:pt x="9408" y="12210"/>
                          <a:pt x="9649" y="12405"/>
                        </a:cubicBezTo>
                        <a:cubicBezTo>
                          <a:pt x="9771" y="12501"/>
                          <a:pt x="9909" y="12606"/>
                          <a:pt x="10084" y="12689"/>
                        </a:cubicBezTo>
                        <a:cubicBezTo>
                          <a:pt x="10173" y="12732"/>
                          <a:pt x="10274" y="12764"/>
                          <a:pt x="10380" y="12783"/>
                        </a:cubicBezTo>
                        <a:cubicBezTo>
                          <a:pt x="10453" y="12884"/>
                          <a:pt x="10538" y="12979"/>
                          <a:pt x="10633" y="13066"/>
                        </a:cubicBezTo>
                        <a:cubicBezTo>
                          <a:pt x="10481" y="13100"/>
                          <a:pt x="10337" y="13148"/>
                          <a:pt x="10203" y="13211"/>
                        </a:cubicBezTo>
                        <a:cubicBezTo>
                          <a:pt x="10019" y="13300"/>
                          <a:pt x="9859" y="13400"/>
                          <a:pt x="9709" y="13512"/>
                        </a:cubicBezTo>
                        <a:cubicBezTo>
                          <a:pt x="9563" y="13625"/>
                          <a:pt x="9436" y="13746"/>
                          <a:pt x="9318" y="13864"/>
                        </a:cubicBezTo>
                        <a:cubicBezTo>
                          <a:pt x="9085" y="14102"/>
                          <a:pt x="8889" y="14330"/>
                          <a:pt x="8704" y="14525"/>
                        </a:cubicBezTo>
                        <a:cubicBezTo>
                          <a:pt x="8339" y="14922"/>
                          <a:pt x="8003" y="15181"/>
                          <a:pt x="7734" y="15291"/>
                        </a:cubicBezTo>
                        <a:cubicBezTo>
                          <a:pt x="7470" y="15403"/>
                          <a:pt x="7309" y="15397"/>
                          <a:pt x="7310" y="15402"/>
                        </a:cubicBezTo>
                        <a:cubicBezTo>
                          <a:pt x="7310" y="15397"/>
                          <a:pt x="7465" y="15414"/>
                          <a:pt x="7736" y="15320"/>
                        </a:cubicBezTo>
                        <a:cubicBezTo>
                          <a:pt x="8010" y="15230"/>
                          <a:pt x="8370" y="14990"/>
                          <a:pt x="8758" y="14613"/>
                        </a:cubicBezTo>
                        <a:cubicBezTo>
                          <a:pt x="8954" y="14427"/>
                          <a:pt x="9162" y="14210"/>
                          <a:pt x="9400" y="13987"/>
                        </a:cubicBezTo>
                        <a:cubicBezTo>
                          <a:pt x="9520" y="13877"/>
                          <a:pt x="9648" y="13765"/>
                          <a:pt x="9788" y="13663"/>
                        </a:cubicBezTo>
                        <a:cubicBezTo>
                          <a:pt x="9928" y="13564"/>
                          <a:pt x="10089" y="13472"/>
                          <a:pt x="10257" y="13397"/>
                        </a:cubicBezTo>
                        <a:cubicBezTo>
                          <a:pt x="10443" y="13316"/>
                          <a:pt x="10651" y="13266"/>
                          <a:pt x="10868" y="13246"/>
                        </a:cubicBezTo>
                        <a:cubicBezTo>
                          <a:pt x="10975" y="13315"/>
                          <a:pt x="11092" y="13376"/>
                          <a:pt x="11215" y="13423"/>
                        </a:cubicBezTo>
                        <a:cubicBezTo>
                          <a:pt x="11319" y="13464"/>
                          <a:pt x="11438" y="13497"/>
                          <a:pt x="11541" y="13518"/>
                        </a:cubicBezTo>
                        <a:cubicBezTo>
                          <a:pt x="11641" y="13540"/>
                          <a:pt x="11749" y="13563"/>
                          <a:pt x="11860" y="13576"/>
                        </a:cubicBezTo>
                        <a:cubicBezTo>
                          <a:pt x="12067" y="13602"/>
                          <a:pt x="12284" y="13606"/>
                          <a:pt x="12501" y="13585"/>
                        </a:cubicBezTo>
                        <a:cubicBezTo>
                          <a:pt x="11906" y="14112"/>
                          <a:pt x="11280" y="14578"/>
                          <a:pt x="10630" y="15029"/>
                        </a:cubicBezTo>
                        <a:cubicBezTo>
                          <a:pt x="10330" y="15242"/>
                          <a:pt x="10026" y="15455"/>
                          <a:pt x="9728" y="15681"/>
                        </a:cubicBezTo>
                        <a:cubicBezTo>
                          <a:pt x="9585" y="15775"/>
                          <a:pt x="9444" y="15871"/>
                          <a:pt x="9305" y="15968"/>
                        </a:cubicBezTo>
                        <a:cubicBezTo>
                          <a:pt x="9180" y="16055"/>
                          <a:pt x="9057" y="16143"/>
                          <a:pt x="8936" y="16232"/>
                        </a:cubicBezTo>
                        <a:cubicBezTo>
                          <a:pt x="8936" y="16232"/>
                          <a:pt x="8429" y="16619"/>
                          <a:pt x="8291" y="16731"/>
                        </a:cubicBezTo>
                        <a:cubicBezTo>
                          <a:pt x="8163" y="16804"/>
                          <a:pt x="8028" y="16863"/>
                          <a:pt x="7887" y="16904"/>
                        </a:cubicBezTo>
                        <a:cubicBezTo>
                          <a:pt x="7497" y="17021"/>
                          <a:pt x="7087" y="17021"/>
                          <a:pt x="6712" y="16963"/>
                        </a:cubicBezTo>
                        <a:cubicBezTo>
                          <a:pt x="6543" y="16936"/>
                          <a:pt x="6383" y="16897"/>
                          <a:pt x="6226" y="16851"/>
                        </a:cubicBezTo>
                        <a:cubicBezTo>
                          <a:pt x="6181" y="16816"/>
                          <a:pt x="6137" y="16780"/>
                          <a:pt x="6098" y="16743"/>
                        </a:cubicBezTo>
                        <a:cubicBezTo>
                          <a:pt x="6098" y="16743"/>
                          <a:pt x="6060" y="16595"/>
                          <a:pt x="6048" y="16539"/>
                        </a:cubicBezTo>
                        <a:cubicBezTo>
                          <a:pt x="6035" y="16484"/>
                          <a:pt x="6047" y="16408"/>
                          <a:pt x="6071" y="16336"/>
                        </a:cubicBezTo>
                        <a:cubicBezTo>
                          <a:pt x="6118" y="16189"/>
                          <a:pt x="6201" y="16049"/>
                          <a:pt x="6280" y="15922"/>
                        </a:cubicBezTo>
                        <a:cubicBezTo>
                          <a:pt x="6445" y="15668"/>
                          <a:pt x="6612" y="15457"/>
                          <a:pt x="6742" y="15281"/>
                        </a:cubicBezTo>
                        <a:cubicBezTo>
                          <a:pt x="6875" y="15106"/>
                          <a:pt x="6976" y="14966"/>
                          <a:pt x="7036" y="14866"/>
                        </a:cubicBezTo>
                        <a:cubicBezTo>
                          <a:pt x="7098" y="14767"/>
                          <a:pt x="7118" y="14709"/>
                          <a:pt x="7119" y="14710"/>
                        </a:cubicBezTo>
                        <a:cubicBezTo>
                          <a:pt x="7118" y="14709"/>
                          <a:pt x="7089" y="14761"/>
                          <a:pt x="7014" y="14847"/>
                        </a:cubicBezTo>
                        <a:cubicBezTo>
                          <a:pt x="6941" y="14934"/>
                          <a:pt x="6825" y="15054"/>
                          <a:pt x="6672" y="15210"/>
                        </a:cubicBezTo>
                        <a:cubicBezTo>
                          <a:pt x="6520" y="15366"/>
                          <a:pt x="6329" y="15555"/>
                          <a:pt x="6128" y="15802"/>
                        </a:cubicBezTo>
                        <a:cubicBezTo>
                          <a:pt x="6029" y="15928"/>
                          <a:pt x="5924" y="16065"/>
                          <a:pt x="5844" y="16245"/>
                        </a:cubicBezTo>
                        <a:cubicBezTo>
                          <a:pt x="5827" y="16283"/>
                          <a:pt x="5813" y="16325"/>
                          <a:pt x="5800" y="16369"/>
                        </a:cubicBezTo>
                        <a:cubicBezTo>
                          <a:pt x="5709" y="16186"/>
                          <a:pt x="5688" y="15999"/>
                          <a:pt x="5726" y="15847"/>
                        </a:cubicBezTo>
                        <a:cubicBezTo>
                          <a:pt x="5773" y="15650"/>
                          <a:pt x="5878" y="15515"/>
                          <a:pt x="5950" y="15430"/>
                        </a:cubicBezTo>
                        <a:cubicBezTo>
                          <a:pt x="6023" y="15344"/>
                          <a:pt x="6070" y="15305"/>
                          <a:pt x="6069" y="15305"/>
                        </a:cubicBezTo>
                        <a:cubicBezTo>
                          <a:pt x="6070" y="15305"/>
                          <a:pt x="6019" y="15335"/>
                          <a:pt x="5932" y="15407"/>
                        </a:cubicBezTo>
                        <a:cubicBezTo>
                          <a:pt x="5848" y="15481"/>
                          <a:pt x="5718" y="15598"/>
                          <a:pt x="5632" y="15808"/>
                        </a:cubicBezTo>
                        <a:cubicBezTo>
                          <a:pt x="5545" y="16016"/>
                          <a:pt x="5555" y="16326"/>
                          <a:pt x="5721" y="16611"/>
                        </a:cubicBezTo>
                        <a:cubicBezTo>
                          <a:pt x="5735" y="16635"/>
                          <a:pt x="5750" y="16658"/>
                          <a:pt x="5765" y="16682"/>
                        </a:cubicBezTo>
                        <a:cubicBezTo>
                          <a:pt x="5431" y="16536"/>
                          <a:pt x="5142" y="16360"/>
                          <a:pt x="4904" y="16185"/>
                        </a:cubicBezTo>
                        <a:cubicBezTo>
                          <a:pt x="4460" y="15854"/>
                          <a:pt x="4176" y="15520"/>
                          <a:pt x="4003" y="15283"/>
                        </a:cubicBezTo>
                        <a:cubicBezTo>
                          <a:pt x="3831" y="15044"/>
                          <a:pt x="3760" y="14903"/>
                          <a:pt x="3758" y="14904"/>
                        </a:cubicBezTo>
                        <a:cubicBezTo>
                          <a:pt x="3760" y="14904"/>
                          <a:pt x="3808" y="15048"/>
                          <a:pt x="3949" y="15304"/>
                        </a:cubicBezTo>
                        <a:cubicBezTo>
                          <a:pt x="4091" y="15558"/>
                          <a:pt x="4332" y="15928"/>
                          <a:pt x="4753" y="16317"/>
                        </a:cubicBezTo>
                        <a:cubicBezTo>
                          <a:pt x="4918" y="16468"/>
                          <a:pt x="5113" y="16624"/>
                          <a:pt x="5338" y="16771"/>
                        </a:cubicBezTo>
                        <a:cubicBezTo>
                          <a:pt x="5247" y="16767"/>
                          <a:pt x="5157" y="16766"/>
                          <a:pt x="5070" y="16771"/>
                        </a:cubicBezTo>
                        <a:cubicBezTo>
                          <a:pt x="4715" y="16710"/>
                          <a:pt x="4376" y="16682"/>
                          <a:pt x="4067" y="16725"/>
                        </a:cubicBezTo>
                        <a:cubicBezTo>
                          <a:pt x="3676" y="16775"/>
                          <a:pt x="3359" y="16941"/>
                          <a:pt x="3124" y="17117"/>
                        </a:cubicBezTo>
                        <a:cubicBezTo>
                          <a:pt x="2888" y="17296"/>
                          <a:pt x="2722" y="17481"/>
                          <a:pt x="2594" y="17634"/>
                        </a:cubicBezTo>
                        <a:cubicBezTo>
                          <a:pt x="2343" y="17943"/>
                          <a:pt x="2238" y="18126"/>
                          <a:pt x="2236" y="18124"/>
                        </a:cubicBezTo>
                        <a:cubicBezTo>
                          <a:pt x="2238" y="18126"/>
                          <a:pt x="2349" y="17954"/>
                          <a:pt x="2608" y="17662"/>
                        </a:cubicBezTo>
                        <a:cubicBezTo>
                          <a:pt x="2738" y="17519"/>
                          <a:pt x="2907" y="17345"/>
                          <a:pt x="3140" y="17180"/>
                        </a:cubicBezTo>
                        <a:cubicBezTo>
                          <a:pt x="3371" y="17016"/>
                          <a:pt x="3675" y="16869"/>
                          <a:pt x="4044" y="16827"/>
                        </a:cubicBezTo>
                        <a:cubicBezTo>
                          <a:pt x="4233" y="16804"/>
                          <a:pt x="4435" y="16810"/>
                          <a:pt x="4647" y="16835"/>
                        </a:cubicBezTo>
                        <a:cubicBezTo>
                          <a:pt x="4282" y="16926"/>
                          <a:pt x="3991" y="17102"/>
                          <a:pt x="3800" y="17296"/>
                        </a:cubicBezTo>
                        <a:cubicBezTo>
                          <a:pt x="3565" y="17532"/>
                          <a:pt x="3463" y="17795"/>
                          <a:pt x="3488" y="17972"/>
                        </a:cubicBezTo>
                        <a:cubicBezTo>
                          <a:pt x="3500" y="18060"/>
                          <a:pt x="3544" y="18118"/>
                          <a:pt x="3581" y="18142"/>
                        </a:cubicBezTo>
                        <a:cubicBezTo>
                          <a:pt x="3617" y="18169"/>
                          <a:pt x="3641" y="18173"/>
                          <a:pt x="3641" y="18174"/>
                        </a:cubicBezTo>
                        <a:cubicBezTo>
                          <a:pt x="3641" y="18173"/>
                          <a:pt x="3619" y="18166"/>
                          <a:pt x="3587" y="18138"/>
                        </a:cubicBezTo>
                        <a:cubicBezTo>
                          <a:pt x="3556" y="18111"/>
                          <a:pt x="3521" y="18054"/>
                          <a:pt x="3517" y="17974"/>
                        </a:cubicBezTo>
                        <a:cubicBezTo>
                          <a:pt x="3508" y="17814"/>
                          <a:pt x="3622" y="17579"/>
                          <a:pt x="3858" y="17377"/>
                        </a:cubicBezTo>
                        <a:cubicBezTo>
                          <a:pt x="4092" y="17173"/>
                          <a:pt x="4456" y="17006"/>
                          <a:pt x="4902" y="16978"/>
                        </a:cubicBezTo>
                        <a:cubicBezTo>
                          <a:pt x="5106" y="16963"/>
                          <a:pt x="5326" y="16980"/>
                          <a:pt x="5554" y="17025"/>
                        </a:cubicBezTo>
                        <a:cubicBezTo>
                          <a:pt x="5591" y="17035"/>
                          <a:pt x="5627" y="17044"/>
                          <a:pt x="5667" y="17054"/>
                        </a:cubicBezTo>
                        <a:cubicBezTo>
                          <a:pt x="5445" y="17123"/>
                          <a:pt x="5257" y="17237"/>
                          <a:pt x="5109" y="17369"/>
                        </a:cubicBezTo>
                        <a:cubicBezTo>
                          <a:pt x="4796" y="17649"/>
                          <a:pt x="4643" y="17987"/>
                          <a:pt x="4604" y="18271"/>
                        </a:cubicBezTo>
                        <a:cubicBezTo>
                          <a:pt x="4560" y="18559"/>
                          <a:pt x="4669" y="18789"/>
                          <a:pt x="4790" y="18882"/>
                        </a:cubicBezTo>
                        <a:cubicBezTo>
                          <a:pt x="4908" y="18979"/>
                          <a:pt x="4993" y="18985"/>
                          <a:pt x="4990" y="18989"/>
                        </a:cubicBezTo>
                        <a:cubicBezTo>
                          <a:pt x="4994" y="18986"/>
                          <a:pt x="4912" y="18967"/>
                          <a:pt x="4813" y="18866"/>
                        </a:cubicBezTo>
                        <a:cubicBezTo>
                          <a:pt x="4713" y="18767"/>
                          <a:pt x="4638" y="18557"/>
                          <a:pt x="4701" y="18301"/>
                        </a:cubicBezTo>
                        <a:cubicBezTo>
                          <a:pt x="4758" y="18048"/>
                          <a:pt x="4928" y="17751"/>
                          <a:pt x="5223" y="17524"/>
                        </a:cubicBezTo>
                        <a:cubicBezTo>
                          <a:pt x="5514" y="17294"/>
                          <a:pt x="5953" y="17168"/>
                          <a:pt x="6398" y="17304"/>
                        </a:cubicBezTo>
                        <a:lnTo>
                          <a:pt x="6404" y="17282"/>
                        </a:lnTo>
                        <a:cubicBezTo>
                          <a:pt x="6445" y="17307"/>
                          <a:pt x="7174" y="17439"/>
                          <a:pt x="7490" y="17430"/>
                        </a:cubicBezTo>
                        <a:cubicBezTo>
                          <a:pt x="7151" y="17751"/>
                          <a:pt x="6835" y="18088"/>
                          <a:pt x="6560" y="18461"/>
                        </a:cubicBezTo>
                        <a:cubicBezTo>
                          <a:pt x="6470" y="18583"/>
                          <a:pt x="6384" y="18710"/>
                          <a:pt x="6305" y="18842"/>
                        </a:cubicBezTo>
                        <a:cubicBezTo>
                          <a:pt x="6228" y="18977"/>
                          <a:pt x="6164" y="19098"/>
                          <a:pt x="6100" y="19226"/>
                        </a:cubicBezTo>
                        <a:cubicBezTo>
                          <a:pt x="6092" y="19240"/>
                          <a:pt x="6087" y="19254"/>
                          <a:pt x="6081" y="19268"/>
                        </a:cubicBezTo>
                        <a:cubicBezTo>
                          <a:pt x="5741" y="19681"/>
                          <a:pt x="5336" y="19995"/>
                          <a:pt x="4928" y="20176"/>
                        </a:cubicBezTo>
                        <a:cubicBezTo>
                          <a:pt x="4873" y="20201"/>
                          <a:pt x="4819" y="20221"/>
                          <a:pt x="4765" y="20240"/>
                        </a:cubicBezTo>
                        <a:cubicBezTo>
                          <a:pt x="4518" y="20258"/>
                          <a:pt x="4293" y="20221"/>
                          <a:pt x="4110" y="20141"/>
                        </a:cubicBezTo>
                        <a:cubicBezTo>
                          <a:pt x="3917" y="20057"/>
                          <a:pt x="3771" y="19935"/>
                          <a:pt x="3666" y="19824"/>
                        </a:cubicBezTo>
                        <a:cubicBezTo>
                          <a:pt x="3455" y="19597"/>
                          <a:pt x="3383" y="19428"/>
                          <a:pt x="3379" y="19432"/>
                        </a:cubicBezTo>
                        <a:cubicBezTo>
                          <a:pt x="3385" y="19430"/>
                          <a:pt x="3411" y="19603"/>
                          <a:pt x="3582" y="19878"/>
                        </a:cubicBezTo>
                        <a:cubicBezTo>
                          <a:pt x="3669" y="20013"/>
                          <a:pt x="3801" y="20173"/>
                          <a:pt x="4009" y="20304"/>
                        </a:cubicBezTo>
                        <a:cubicBezTo>
                          <a:pt x="4039" y="20323"/>
                          <a:pt x="4074" y="20339"/>
                          <a:pt x="4108" y="20357"/>
                        </a:cubicBezTo>
                        <a:cubicBezTo>
                          <a:pt x="3885" y="20355"/>
                          <a:pt x="3680" y="20311"/>
                          <a:pt x="3505" y="20240"/>
                        </a:cubicBezTo>
                        <a:cubicBezTo>
                          <a:pt x="3122" y="20082"/>
                          <a:pt x="2882" y="19836"/>
                          <a:pt x="2732" y="19671"/>
                        </a:cubicBezTo>
                        <a:cubicBezTo>
                          <a:pt x="2582" y="19502"/>
                          <a:pt x="2517" y="19399"/>
                          <a:pt x="2516" y="19401"/>
                        </a:cubicBezTo>
                        <a:cubicBezTo>
                          <a:pt x="2518" y="19400"/>
                          <a:pt x="2561" y="19508"/>
                          <a:pt x="2681" y="19698"/>
                        </a:cubicBezTo>
                        <a:cubicBezTo>
                          <a:pt x="2804" y="19884"/>
                          <a:pt x="3002" y="20171"/>
                          <a:pt x="3396" y="20406"/>
                        </a:cubicBezTo>
                        <a:cubicBezTo>
                          <a:pt x="3591" y="20521"/>
                          <a:pt x="3840" y="20613"/>
                          <a:pt x="4125" y="20643"/>
                        </a:cubicBezTo>
                        <a:cubicBezTo>
                          <a:pt x="4410" y="20673"/>
                          <a:pt x="4727" y="20640"/>
                          <a:pt x="5044" y="20541"/>
                        </a:cubicBezTo>
                        <a:cubicBezTo>
                          <a:pt x="5235" y="20481"/>
                          <a:pt x="5425" y="20396"/>
                          <a:pt x="5614" y="20293"/>
                        </a:cubicBezTo>
                        <a:cubicBezTo>
                          <a:pt x="5454" y="20639"/>
                          <a:pt x="5290" y="20952"/>
                          <a:pt x="5083" y="21215"/>
                        </a:cubicBezTo>
                        <a:cubicBezTo>
                          <a:pt x="5007" y="21315"/>
                          <a:pt x="4922" y="21406"/>
                          <a:pt x="4834" y="21492"/>
                        </a:cubicBezTo>
                        <a:cubicBezTo>
                          <a:pt x="4624" y="21584"/>
                          <a:pt x="4412" y="21652"/>
                          <a:pt x="4197" y="21691"/>
                        </a:cubicBezTo>
                        <a:cubicBezTo>
                          <a:pt x="3923" y="21744"/>
                          <a:pt x="3651" y="21753"/>
                          <a:pt x="3388" y="21745"/>
                        </a:cubicBezTo>
                        <a:cubicBezTo>
                          <a:pt x="3038" y="21696"/>
                          <a:pt x="2718" y="21657"/>
                          <a:pt x="2441" y="21594"/>
                        </a:cubicBezTo>
                        <a:cubicBezTo>
                          <a:pt x="2096" y="21518"/>
                          <a:pt x="1814" y="21402"/>
                          <a:pt x="1602" y="21272"/>
                        </a:cubicBezTo>
                        <a:cubicBezTo>
                          <a:pt x="1389" y="21143"/>
                          <a:pt x="1243" y="21010"/>
                          <a:pt x="1147" y="20918"/>
                        </a:cubicBezTo>
                        <a:cubicBezTo>
                          <a:pt x="1052" y="20825"/>
                          <a:pt x="1007" y="20771"/>
                          <a:pt x="1006" y="20772"/>
                        </a:cubicBezTo>
                        <a:cubicBezTo>
                          <a:pt x="1007" y="20771"/>
                          <a:pt x="1042" y="20830"/>
                          <a:pt x="1122" y="20933"/>
                        </a:cubicBezTo>
                        <a:cubicBezTo>
                          <a:pt x="1204" y="21036"/>
                          <a:pt x="1331" y="21186"/>
                          <a:pt x="1534" y="21345"/>
                        </a:cubicBezTo>
                        <a:cubicBezTo>
                          <a:pt x="1682" y="21462"/>
                          <a:pt x="1877" y="21579"/>
                          <a:pt x="2112" y="21677"/>
                        </a:cubicBezTo>
                        <a:cubicBezTo>
                          <a:pt x="2050" y="21679"/>
                          <a:pt x="1988" y="21682"/>
                          <a:pt x="1928" y="21688"/>
                        </a:cubicBezTo>
                        <a:cubicBezTo>
                          <a:pt x="1594" y="21719"/>
                          <a:pt x="1292" y="21798"/>
                          <a:pt x="1043" y="21915"/>
                        </a:cubicBezTo>
                        <a:cubicBezTo>
                          <a:pt x="535" y="22149"/>
                          <a:pt x="274" y="22515"/>
                          <a:pt x="151" y="22764"/>
                        </a:cubicBezTo>
                        <a:cubicBezTo>
                          <a:pt x="26" y="23017"/>
                          <a:pt x="4" y="23167"/>
                          <a:pt x="0" y="23165"/>
                        </a:cubicBezTo>
                        <a:cubicBezTo>
                          <a:pt x="4" y="23167"/>
                          <a:pt x="37" y="23024"/>
                          <a:pt x="172" y="22786"/>
                        </a:cubicBezTo>
                        <a:cubicBezTo>
                          <a:pt x="305" y="22552"/>
                          <a:pt x="572" y="22216"/>
                          <a:pt x="1060" y="22014"/>
                        </a:cubicBezTo>
                        <a:cubicBezTo>
                          <a:pt x="1300" y="21913"/>
                          <a:pt x="1590" y="21850"/>
                          <a:pt x="1909" y="21832"/>
                        </a:cubicBezTo>
                        <a:cubicBezTo>
                          <a:pt x="2069" y="21823"/>
                          <a:pt x="2237" y="21826"/>
                          <a:pt x="2412" y="21840"/>
                        </a:cubicBezTo>
                        <a:cubicBezTo>
                          <a:pt x="2533" y="21849"/>
                          <a:pt x="2661" y="21868"/>
                          <a:pt x="2793" y="21887"/>
                        </a:cubicBezTo>
                        <a:cubicBezTo>
                          <a:pt x="2864" y="21904"/>
                          <a:pt x="2936" y="21921"/>
                          <a:pt x="3012" y="21937"/>
                        </a:cubicBezTo>
                        <a:cubicBezTo>
                          <a:pt x="2845" y="21973"/>
                          <a:pt x="2687" y="22012"/>
                          <a:pt x="2533" y="22053"/>
                        </a:cubicBezTo>
                        <a:cubicBezTo>
                          <a:pt x="1913" y="22224"/>
                          <a:pt x="1400" y="22460"/>
                          <a:pt x="1029" y="22721"/>
                        </a:cubicBezTo>
                        <a:cubicBezTo>
                          <a:pt x="655" y="22981"/>
                          <a:pt x="434" y="23267"/>
                          <a:pt x="327" y="23475"/>
                        </a:cubicBezTo>
                        <a:cubicBezTo>
                          <a:pt x="216" y="23684"/>
                          <a:pt x="196" y="23807"/>
                          <a:pt x="192" y="23805"/>
                        </a:cubicBezTo>
                        <a:cubicBezTo>
                          <a:pt x="196" y="23807"/>
                          <a:pt x="226" y="23689"/>
                          <a:pt x="347" y="23495"/>
                        </a:cubicBezTo>
                        <a:cubicBezTo>
                          <a:pt x="467" y="23303"/>
                          <a:pt x="694" y="23043"/>
                          <a:pt x="1067" y="22814"/>
                        </a:cubicBezTo>
                        <a:cubicBezTo>
                          <a:pt x="1438" y="22584"/>
                          <a:pt x="1945" y="22382"/>
                          <a:pt x="2560" y="22243"/>
                        </a:cubicBezTo>
                        <a:cubicBezTo>
                          <a:pt x="3004" y="22145"/>
                          <a:pt x="3509" y="22070"/>
                          <a:pt x="4055" y="22049"/>
                        </a:cubicBezTo>
                        <a:cubicBezTo>
                          <a:pt x="3883" y="22139"/>
                          <a:pt x="3708" y="22217"/>
                          <a:pt x="3526" y="22288"/>
                        </a:cubicBezTo>
                        <a:cubicBezTo>
                          <a:pt x="3313" y="22370"/>
                          <a:pt x="3109" y="22464"/>
                          <a:pt x="2917" y="22568"/>
                        </a:cubicBezTo>
                        <a:cubicBezTo>
                          <a:pt x="2532" y="22775"/>
                          <a:pt x="2197" y="23023"/>
                          <a:pt x="1914" y="23290"/>
                        </a:cubicBezTo>
                        <a:cubicBezTo>
                          <a:pt x="1655" y="23536"/>
                          <a:pt x="1444" y="23796"/>
                          <a:pt x="1268" y="24056"/>
                        </a:cubicBezTo>
                        <a:lnTo>
                          <a:pt x="1243" y="24043"/>
                        </a:lnTo>
                        <a:cubicBezTo>
                          <a:pt x="1207" y="24110"/>
                          <a:pt x="1176" y="24179"/>
                          <a:pt x="1145" y="24247"/>
                        </a:cubicBezTo>
                        <a:cubicBezTo>
                          <a:pt x="996" y="24491"/>
                          <a:pt x="876" y="24734"/>
                          <a:pt x="782" y="24965"/>
                        </a:cubicBezTo>
                        <a:cubicBezTo>
                          <a:pt x="562" y="25504"/>
                          <a:pt x="462" y="25984"/>
                          <a:pt x="404" y="26371"/>
                        </a:cubicBezTo>
                        <a:cubicBezTo>
                          <a:pt x="297" y="27147"/>
                          <a:pt x="334" y="27559"/>
                          <a:pt x="327" y="27558"/>
                        </a:cubicBezTo>
                        <a:cubicBezTo>
                          <a:pt x="334" y="27560"/>
                          <a:pt x="341" y="27156"/>
                          <a:pt x="512" y="26418"/>
                        </a:cubicBezTo>
                        <a:cubicBezTo>
                          <a:pt x="583" y="26118"/>
                          <a:pt x="688" y="25762"/>
                          <a:pt x="857" y="25376"/>
                        </a:cubicBezTo>
                        <a:cubicBezTo>
                          <a:pt x="841" y="25646"/>
                          <a:pt x="859" y="25904"/>
                          <a:pt x="895" y="26143"/>
                        </a:cubicBezTo>
                        <a:cubicBezTo>
                          <a:pt x="993" y="26766"/>
                          <a:pt x="1167" y="27272"/>
                          <a:pt x="1275" y="27694"/>
                        </a:cubicBezTo>
                        <a:cubicBezTo>
                          <a:pt x="1507" y="28536"/>
                          <a:pt x="1516" y="29028"/>
                          <a:pt x="1519" y="29027"/>
                        </a:cubicBezTo>
                        <a:cubicBezTo>
                          <a:pt x="1515" y="29029"/>
                          <a:pt x="1551" y="28549"/>
                          <a:pt x="1378" y="27694"/>
                        </a:cubicBezTo>
                        <a:cubicBezTo>
                          <a:pt x="1300" y="27267"/>
                          <a:pt x="1157" y="26751"/>
                          <a:pt x="1092" y="26144"/>
                        </a:cubicBezTo>
                        <a:cubicBezTo>
                          <a:pt x="1062" y="25842"/>
                          <a:pt x="1058" y="25517"/>
                          <a:pt x="1121" y="25182"/>
                        </a:cubicBezTo>
                        <a:cubicBezTo>
                          <a:pt x="1160" y="24961"/>
                          <a:pt x="1232" y="24737"/>
                          <a:pt x="1331" y="24515"/>
                        </a:cubicBezTo>
                        <a:cubicBezTo>
                          <a:pt x="1542" y="24208"/>
                          <a:pt x="1803" y="23904"/>
                          <a:pt x="2132" y="23628"/>
                        </a:cubicBezTo>
                        <a:cubicBezTo>
                          <a:pt x="2403" y="23401"/>
                          <a:pt x="2717" y="23197"/>
                          <a:pt x="3072" y="23031"/>
                        </a:cubicBezTo>
                        <a:cubicBezTo>
                          <a:pt x="3250" y="22947"/>
                          <a:pt x="3438" y="22873"/>
                          <a:pt x="3634" y="22809"/>
                        </a:cubicBezTo>
                        <a:cubicBezTo>
                          <a:pt x="3831" y="22749"/>
                          <a:pt x="4067" y="22671"/>
                          <a:pt x="4285" y="22576"/>
                        </a:cubicBezTo>
                        <a:cubicBezTo>
                          <a:pt x="4728" y="22386"/>
                          <a:pt x="5180" y="22106"/>
                          <a:pt x="5550" y="21709"/>
                        </a:cubicBezTo>
                        <a:cubicBezTo>
                          <a:pt x="5924" y="21315"/>
                          <a:pt x="6192" y="20830"/>
                          <a:pt x="6433" y="20362"/>
                        </a:cubicBezTo>
                        <a:cubicBezTo>
                          <a:pt x="6555" y="20127"/>
                          <a:pt x="6674" y="19894"/>
                          <a:pt x="6803" y="19668"/>
                        </a:cubicBezTo>
                        <a:cubicBezTo>
                          <a:pt x="6867" y="19555"/>
                          <a:pt x="6934" y="19443"/>
                          <a:pt x="7004" y="19334"/>
                        </a:cubicBezTo>
                        <a:cubicBezTo>
                          <a:pt x="7068" y="19233"/>
                          <a:pt x="7142" y="19132"/>
                          <a:pt x="7223" y="19032"/>
                        </a:cubicBezTo>
                        <a:cubicBezTo>
                          <a:pt x="7306" y="18928"/>
                          <a:pt x="7398" y="18825"/>
                          <a:pt x="7493" y="18724"/>
                        </a:cubicBezTo>
                        <a:cubicBezTo>
                          <a:pt x="7426" y="19083"/>
                          <a:pt x="7414" y="19441"/>
                          <a:pt x="7443" y="19783"/>
                        </a:cubicBezTo>
                        <a:cubicBezTo>
                          <a:pt x="7462" y="20014"/>
                          <a:pt x="7501" y="20244"/>
                          <a:pt x="7548" y="20458"/>
                        </a:cubicBezTo>
                        <a:cubicBezTo>
                          <a:pt x="7596" y="20670"/>
                          <a:pt x="7649" y="20875"/>
                          <a:pt x="7707" y="21076"/>
                        </a:cubicBezTo>
                        <a:cubicBezTo>
                          <a:pt x="7743" y="21207"/>
                          <a:pt x="7783" y="21332"/>
                          <a:pt x="7822" y="21459"/>
                        </a:cubicBezTo>
                        <a:cubicBezTo>
                          <a:pt x="7817" y="21537"/>
                          <a:pt x="7811" y="21613"/>
                          <a:pt x="7801" y="21689"/>
                        </a:cubicBezTo>
                        <a:cubicBezTo>
                          <a:pt x="7756" y="22034"/>
                          <a:pt x="7652" y="22355"/>
                          <a:pt x="7491" y="22635"/>
                        </a:cubicBezTo>
                        <a:cubicBezTo>
                          <a:pt x="7329" y="22917"/>
                          <a:pt x="7111" y="23157"/>
                          <a:pt x="6869" y="23358"/>
                        </a:cubicBezTo>
                        <a:cubicBezTo>
                          <a:pt x="6788" y="23423"/>
                          <a:pt x="6704" y="23484"/>
                          <a:pt x="6619" y="23543"/>
                        </a:cubicBezTo>
                        <a:cubicBezTo>
                          <a:pt x="6491" y="23588"/>
                          <a:pt x="6360" y="23622"/>
                          <a:pt x="6231" y="23651"/>
                        </a:cubicBezTo>
                        <a:cubicBezTo>
                          <a:pt x="5859" y="23730"/>
                          <a:pt x="5499" y="23777"/>
                          <a:pt x="5157" y="23822"/>
                        </a:cubicBezTo>
                        <a:cubicBezTo>
                          <a:pt x="4470" y="23917"/>
                          <a:pt x="3886" y="24084"/>
                          <a:pt x="3445" y="24296"/>
                        </a:cubicBezTo>
                        <a:cubicBezTo>
                          <a:pt x="3002" y="24505"/>
                          <a:pt x="2705" y="24745"/>
                          <a:pt x="2520" y="24919"/>
                        </a:cubicBezTo>
                        <a:cubicBezTo>
                          <a:pt x="2334" y="25093"/>
                          <a:pt x="2254" y="25200"/>
                          <a:pt x="2252" y="25199"/>
                        </a:cubicBezTo>
                        <a:cubicBezTo>
                          <a:pt x="2253" y="25200"/>
                          <a:pt x="2340" y="25103"/>
                          <a:pt x="2532" y="24945"/>
                        </a:cubicBezTo>
                        <a:cubicBezTo>
                          <a:pt x="2724" y="24789"/>
                          <a:pt x="3026" y="24574"/>
                          <a:pt x="3466" y="24395"/>
                        </a:cubicBezTo>
                        <a:cubicBezTo>
                          <a:pt x="3903" y="24213"/>
                          <a:pt x="4476" y="24079"/>
                          <a:pt x="5155" y="24015"/>
                        </a:cubicBezTo>
                        <a:cubicBezTo>
                          <a:pt x="5421" y="23990"/>
                          <a:pt x="5706" y="23967"/>
                          <a:pt x="6006" y="23927"/>
                        </a:cubicBezTo>
                        <a:cubicBezTo>
                          <a:pt x="5768" y="24062"/>
                          <a:pt x="5530" y="24184"/>
                          <a:pt x="5304" y="24305"/>
                        </a:cubicBezTo>
                        <a:cubicBezTo>
                          <a:pt x="4794" y="24574"/>
                          <a:pt x="4322" y="24832"/>
                          <a:pt x="3938" y="25126"/>
                        </a:cubicBezTo>
                        <a:cubicBezTo>
                          <a:pt x="3552" y="25417"/>
                          <a:pt x="3262" y="25748"/>
                          <a:pt x="3084" y="26073"/>
                        </a:cubicBezTo>
                        <a:cubicBezTo>
                          <a:pt x="2902" y="26397"/>
                          <a:pt x="2826" y="26703"/>
                          <a:pt x="2787" y="26948"/>
                        </a:cubicBezTo>
                        <a:cubicBezTo>
                          <a:pt x="2719" y="27440"/>
                          <a:pt x="2766" y="27701"/>
                          <a:pt x="2758" y="27701"/>
                        </a:cubicBezTo>
                        <a:cubicBezTo>
                          <a:pt x="2765" y="27702"/>
                          <a:pt x="2742" y="27444"/>
                          <a:pt x="2840" y="26974"/>
                        </a:cubicBezTo>
                        <a:cubicBezTo>
                          <a:pt x="2893" y="26741"/>
                          <a:pt x="2986" y="26455"/>
                          <a:pt x="3173" y="26160"/>
                        </a:cubicBezTo>
                        <a:cubicBezTo>
                          <a:pt x="3357" y="25864"/>
                          <a:pt x="3641" y="25569"/>
                          <a:pt x="4021" y="25311"/>
                        </a:cubicBezTo>
                        <a:cubicBezTo>
                          <a:pt x="4245" y="25157"/>
                          <a:pt x="4503" y="25015"/>
                          <a:pt x="4781" y="24876"/>
                        </a:cubicBezTo>
                        <a:cubicBezTo>
                          <a:pt x="4685" y="24992"/>
                          <a:pt x="4598" y="25109"/>
                          <a:pt x="4521" y="25226"/>
                        </a:cubicBezTo>
                        <a:cubicBezTo>
                          <a:pt x="4243" y="25642"/>
                          <a:pt x="4066" y="26035"/>
                          <a:pt x="3949" y="26363"/>
                        </a:cubicBezTo>
                        <a:cubicBezTo>
                          <a:pt x="3712" y="27025"/>
                          <a:pt x="3744" y="27423"/>
                          <a:pt x="3741" y="27419"/>
                        </a:cubicBezTo>
                        <a:cubicBezTo>
                          <a:pt x="3744" y="27422"/>
                          <a:pt x="3756" y="27037"/>
                          <a:pt x="4037" y="26415"/>
                        </a:cubicBezTo>
                        <a:cubicBezTo>
                          <a:pt x="4176" y="26105"/>
                          <a:pt x="4376" y="25735"/>
                          <a:pt x="4671" y="25351"/>
                        </a:cubicBezTo>
                        <a:cubicBezTo>
                          <a:pt x="4738" y="25263"/>
                          <a:pt x="4812" y="25174"/>
                          <a:pt x="4890" y="25086"/>
                        </a:cubicBezTo>
                        <a:cubicBezTo>
                          <a:pt x="4888" y="25091"/>
                          <a:pt x="4886" y="25098"/>
                          <a:pt x="4885" y="25103"/>
                        </a:cubicBezTo>
                        <a:cubicBezTo>
                          <a:pt x="4860" y="25199"/>
                          <a:pt x="4839" y="25291"/>
                          <a:pt x="4820" y="25379"/>
                        </a:cubicBezTo>
                        <a:cubicBezTo>
                          <a:pt x="4800" y="25472"/>
                          <a:pt x="4789" y="25561"/>
                          <a:pt x="4781" y="25646"/>
                        </a:cubicBezTo>
                        <a:cubicBezTo>
                          <a:pt x="4765" y="25815"/>
                          <a:pt x="4765" y="25971"/>
                          <a:pt x="4776" y="26110"/>
                        </a:cubicBezTo>
                        <a:cubicBezTo>
                          <a:pt x="4796" y="26388"/>
                          <a:pt x="4874" y="26606"/>
                          <a:pt x="4977" y="26719"/>
                        </a:cubicBezTo>
                        <a:cubicBezTo>
                          <a:pt x="5082" y="26832"/>
                          <a:pt x="5173" y="26834"/>
                          <a:pt x="5168" y="26837"/>
                        </a:cubicBezTo>
                        <a:cubicBezTo>
                          <a:pt x="5172" y="26835"/>
                          <a:pt x="5086" y="26819"/>
                          <a:pt x="5003" y="26705"/>
                        </a:cubicBezTo>
                        <a:cubicBezTo>
                          <a:pt x="4920" y="26592"/>
                          <a:pt x="4871" y="26385"/>
                          <a:pt x="4878" y="26120"/>
                        </a:cubicBezTo>
                        <a:cubicBezTo>
                          <a:pt x="4880" y="25988"/>
                          <a:pt x="4895" y="25840"/>
                          <a:pt x="4923" y="25680"/>
                        </a:cubicBezTo>
                        <a:cubicBezTo>
                          <a:pt x="4939" y="25601"/>
                          <a:pt x="4957" y="25517"/>
                          <a:pt x="4981" y="25436"/>
                        </a:cubicBezTo>
                        <a:lnTo>
                          <a:pt x="5067" y="25171"/>
                        </a:lnTo>
                        <a:cubicBezTo>
                          <a:pt x="5130" y="24991"/>
                          <a:pt x="5207" y="24811"/>
                          <a:pt x="5350" y="24674"/>
                        </a:cubicBezTo>
                        <a:cubicBezTo>
                          <a:pt x="5419" y="24606"/>
                          <a:pt x="5504" y="24545"/>
                          <a:pt x="5598" y="24489"/>
                        </a:cubicBezTo>
                        <a:cubicBezTo>
                          <a:pt x="6064" y="24275"/>
                          <a:pt x="6570" y="24042"/>
                          <a:pt x="7072" y="23691"/>
                        </a:cubicBezTo>
                        <a:cubicBezTo>
                          <a:pt x="7158" y="23628"/>
                          <a:pt x="7241" y="23560"/>
                          <a:pt x="7323" y="23488"/>
                        </a:cubicBezTo>
                        <a:cubicBezTo>
                          <a:pt x="7370" y="23452"/>
                          <a:pt x="7416" y="23413"/>
                          <a:pt x="7458" y="23371"/>
                        </a:cubicBezTo>
                        <a:lnTo>
                          <a:pt x="7454" y="23367"/>
                        </a:lnTo>
                        <a:cubicBezTo>
                          <a:pt x="7596" y="23228"/>
                          <a:pt x="7729" y="23073"/>
                          <a:pt x="7844" y="22899"/>
                        </a:cubicBezTo>
                        <a:cubicBezTo>
                          <a:pt x="7950" y="22742"/>
                          <a:pt x="8037" y="22571"/>
                          <a:pt x="8109" y="22392"/>
                        </a:cubicBezTo>
                        <a:cubicBezTo>
                          <a:pt x="8303" y="23053"/>
                          <a:pt x="8405" y="23676"/>
                          <a:pt x="8354" y="24279"/>
                        </a:cubicBezTo>
                        <a:cubicBezTo>
                          <a:pt x="8343" y="24434"/>
                          <a:pt x="8324" y="24587"/>
                          <a:pt x="8297" y="24737"/>
                        </a:cubicBezTo>
                        <a:cubicBezTo>
                          <a:pt x="8297" y="24737"/>
                          <a:pt x="8184" y="25613"/>
                          <a:pt x="7704" y="25901"/>
                        </a:cubicBezTo>
                        <a:cubicBezTo>
                          <a:pt x="7327" y="26128"/>
                          <a:pt x="7008" y="26413"/>
                          <a:pt x="6655" y="26606"/>
                        </a:cubicBezTo>
                        <a:cubicBezTo>
                          <a:pt x="5946" y="26982"/>
                          <a:pt x="5285" y="27258"/>
                          <a:pt x="4822" y="27611"/>
                        </a:cubicBezTo>
                        <a:cubicBezTo>
                          <a:pt x="4354" y="27958"/>
                          <a:pt x="4094" y="28336"/>
                          <a:pt x="3945" y="28594"/>
                        </a:cubicBezTo>
                        <a:cubicBezTo>
                          <a:pt x="3795" y="28855"/>
                          <a:pt x="3741" y="29004"/>
                          <a:pt x="3739" y="29002"/>
                        </a:cubicBezTo>
                        <a:cubicBezTo>
                          <a:pt x="3741" y="29004"/>
                          <a:pt x="3803" y="28863"/>
                          <a:pt x="3964" y="28617"/>
                        </a:cubicBezTo>
                        <a:cubicBezTo>
                          <a:pt x="4124" y="28374"/>
                          <a:pt x="4393" y="28021"/>
                          <a:pt x="4859" y="27707"/>
                        </a:cubicBezTo>
                        <a:cubicBezTo>
                          <a:pt x="5320" y="27384"/>
                          <a:pt x="5975" y="27140"/>
                          <a:pt x="6718" y="26788"/>
                        </a:cubicBezTo>
                        <a:cubicBezTo>
                          <a:pt x="7085" y="26607"/>
                          <a:pt x="7483" y="26405"/>
                          <a:pt x="7851" y="26093"/>
                        </a:cubicBezTo>
                        <a:cubicBezTo>
                          <a:pt x="7565" y="26599"/>
                          <a:pt x="7209" y="27042"/>
                          <a:pt x="6852" y="27420"/>
                        </a:cubicBezTo>
                        <a:cubicBezTo>
                          <a:pt x="6118" y="28191"/>
                          <a:pt x="5341" y="28697"/>
                          <a:pt x="4671" y="29008"/>
                        </a:cubicBezTo>
                        <a:cubicBezTo>
                          <a:pt x="3997" y="29321"/>
                          <a:pt x="3433" y="29450"/>
                          <a:pt x="3054" y="29516"/>
                        </a:cubicBezTo>
                        <a:cubicBezTo>
                          <a:pt x="2673" y="29581"/>
                          <a:pt x="2473" y="29587"/>
                          <a:pt x="2474" y="29589"/>
                        </a:cubicBezTo>
                        <a:cubicBezTo>
                          <a:pt x="2474" y="29587"/>
                          <a:pt x="2666" y="29596"/>
                          <a:pt x="3045" y="29562"/>
                        </a:cubicBezTo>
                        <a:cubicBezTo>
                          <a:pt x="3421" y="29526"/>
                          <a:pt x="3988" y="29443"/>
                          <a:pt x="4691" y="29182"/>
                        </a:cubicBezTo>
                        <a:cubicBezTo>
                          <a:pt x="5171" y="29002"/>
                          <a:pt x="5715" y="28731"/>
                          <a:pt x="6274" y="28342"/>
                        </a:cubicBezTo>
                        <a:cubicBezTo>
                          <a:pt x="6299" y="28749"/>
                          <a:pt x="6211" y="29118"/>
                          <a:pt x="6061" y="29419"/>
                        </a:cubicBezTo>
                        <a:cubicBezTo>
                          <a:pt x="5903" y="29743"/>
                          <a:pt x="5702" y="29997"/>
                          <a:pt x="5541" y="30203"/>
                        </a:cubicBezTo>
                        <a:cubicBezTo>
                          <a:pt x="5208" y="30611"/>
                          <a:pt x="5022" y="30843"/>
                          <a:pt x="5023" y="30844"/>
                        </a:cubicBezTo>
                        <a:cubicBezTo>
                          <a:pt x="5022" y="30842"/>
                          <a:pt x="5233" y="30647"/>
                          <a:pt x="5607" y="30277"/>
                        </a:cubicBezTo>
                        <a:cubicBezTo>
                          <a:pt x="5772" y="30108"/>
                          <a:pt x="5972" y="29900"/>
                          <a:pt x="6157" y="29623"/>
                        </a:cubicBezTo>
                        <a:cubicBezTo>
                          <a:pt x="6152" y="29797"/>
                          <a:pt x="6156" y="29958"/>
                          <a:pt x="6166" y="30102"/>
                        </a:cubicBezTo>
                        <a:cubicBezTo>
                          <a:pt x="6214" y="30719"/>
                          <a:pt x="6320" y="31048"/>
                          <a:pt x="6314" y="31048"/>
                        </a:cubicBezTo>
                        <a:cubicBezTo>
                          <a:pt x="6320" y="31049"/>
                          <a:pt x="6258" y="30718"/>
                          <a:pt x="6267" y="30114"/>
                        </a:cubicBezTo>
                        <a:cubicBezTo>
                          <a:pt x="6273" y="29873"/>
                          <a:pt x="6298" y="29584"/>
                          <a:pt x="6362" y="29267"/>
                        </a:cubicBezTo>
                        <a:cubicBezTo>
                          <a:pt x="6446" y="29079"/>
                          <a:pt x="6509" y="28867"/>
                          <a:pt x="6541" y="28638"/>
                        </a:cubicBezTo>
                        <a:cubicBezTo>
                          <a:pt x="6636" y="28379"/>
                          <a:pt x="6763" y="28110"/>
                          <a:pt x="6923" y="27836"/>
                        </a:cubicBezTo>
                        <a:cubicBezTo>
                          <a:pt x="6962" y="27803"/>
                          <a:pt x="7000" y="27773"/>
                          <a:pt x="7038" y="27738"/>
                        </a:cubicBezTo>
                        <a:cubicBezTo>
                          <a:pt x="7411" y="27401"/>
                          <a:pt x="7783" y="27011"/>
                          <a:pt x="8122" y="26540"/>
                        </a:cubicBezTo>
                        <a:cubicBezTo>
                          <a:pt x="8129" y="26674"/>
                          <a:pt x="8143" y="26791"/>
                          <a:pt x="8166" y="26890"/>
                        </a:cubicBezTo>
                        <a:cubicBezTo>
                          <a:pt x="8221" y="27140"/>
                          <a:pt x="8355" y="27315"/>
                          <a:pt x="8416" y="27436"/>
                        </a:cubicBezTo>
                        <a:cubicBezTo>
                          <a:pt x="8477" y="27761"/>
                          <a:pt x="8544" y="28058"/>
                          <a:pt x="8583" y="28332"/>
                        </a:cubicBezTo>
                        <a:cubicBezTo>
                          <a:pt x="8634" y="28661"/>
                          <a:pt x="8646" y="28957"/>
                          <a:pt x="8608" y="29209"/>
                        </a:cubicBezTo>
                        <a:cubicBezTo>
                          <a:pt x="8570" y="29463"/>
                          <a:pt x="8482" y="29665"/>
                          <a:pt x="8386" y="29813"/>
                        </a:cubicBezTo>
                        <a:cubicBezTo>
                          <a:pt x="8189" y="30108"/>
                          <a:pt x="8013" y="30208"/>
                          <a:pt x="8021" y="30213"/>
                        </a:cubicBezTo>
                        <a:cubicBezTo>
                          <a:pt x="8020" y="30211"/>
                          <a:pt x="8059" y="30187"/>
                          <a:pt x="8128" y="30130"/>
                        </a:cubicBezTo>
                        <a:cubicBezTo>
                          <a:pt x="8198" y="30072"/>
                          <a:pt x="8299" y="29982"/>
                          <a:pt x="8403" y="29839"/>
                        </a:cubicBezTo>
                        <a:cubicBezTo>
                          <a:pt x="8507" y="29697"/>
                          <a:pt x="8610" y="29497"/>
                          <a:pt x="8663" y="29243"/>
                        </a:cubicBezTo>
                        <a:cubicBezTo>
                          <a:pt x="8716" y="28989"/>
                          <a:pt x="8720" y="28687"/>
                          <a:pt x="8686" y="28353"/>
                        </a:cubicBezTo>
                        <a:cubicBezTo>
                          <a:pt x="8669" y="28165"/>
                          <a:pt x="8638" y="27965"/>
                          <a:pt x="8605" y="27756"/>
                        </a:cubicBezTo>
                        <a:cubicBezTo>
                          <a:pt x="8690" y="27884"/>
                          <a:pt x="8778" y="28003"/>
                          <a:pt x="8860" y="28115"/>
                        </a:cubicBezTo>
                        <a:cubicBezTo>
                          <a:pt x="9140" y="28488"/>
                          <a:pt x="9370" y="28810"/>
                          <a:pt x="9508" y="29104"/>
                        </a:cubicBezTo>
                        <a:cubicBezTo>
                          <a:pt x="9648" y="29395"/>
                          <a:pt x="9714" y="29642"/>
                          <a:pt x="9755" y="29809"/>
                        </a:cubicBezTo>
                        <a:cubicBezTo>
                          <a:pt x="9794" y="29976"/>
                          <a:pt x="9808" y="30066"/>
                          <a:pt x="9809" y="30066"/>
                        </a:cubicBezTo>
                        <a:cubicBezTo>
                          <a:pt x="9808" y="30066"/>
                          <a:pt x="9805" y="29978"/>
                          <a:pt x="9784" y="29809"/>
                        </a:cubicBezTo>
                        <a:cubicBezTo>
                          <a:pt x="9762" y="29642"/>
                          <a:pt x="9722" y="29391"/>
                          <a:pt x="9607" y="29080"/>
                        </a:cubicBezTo>
                        <a:cubicBezTo>
                          <a:pt x="9495" y="28769"/>
                          <a:pt x="9285" y="28415"/>
                          <a:pt x="9033" y="28023"/>
                        </a:cubicBezTo>
                        <a:cubicBezTo>
                          <a:pt x="8907" y="27826"/>
                          <a:pt x="8770" y="27620"/>
                          <a:pt x="8665" y="27390"/>
                        </a:cubicBezTo>
                        <a:cubicBezTo>
                          <a:pt x="8560" y="27162"/>
                          <a:pt x="8483" y="26639"/>
                          <a:pt x="8483" y="26639"/>
                        </a:cubicBezTo>
                        <a:lnTo>
                          <a:pt x="8483" y="26631"/>
                        </a:lnTo>
                        <a:cubicBezTo>
                          <a:pt x="8483" y="26524"/>
                          <a:pt x="8490" y="26415"/>
                          <a:pt x="8506" y="26306"/>
                        </a:cubicBezTo>
                        <a:cubicBezTo>
                          <a:pt x="8521" y="26200"/>
                          <a:pt x="8551" y="26086"/>
                          <a:pt x="8575" y="25968"/>
                        </a:cubicBezTo>
                        <a:cubicBezTo>
                          <a:pt x="8612" y="25799"/>
                          <a:pt x="8648" y="25623"/>
                          <a:pt x="8682" y="25442"/>
                        </a:cubicBezTo>
                        <a:cubicBezTo>
                          <a:pt x="8789" y="25142"/>
                          <a:pt x="8879" y="24822"/>
                          <a:pt x="8935" y="24483"/>
                        </a:cubicBezTo>
                        <a:cubicBezTo>
                          <a:pt x="8996" y="24122"/>
                          <a:pt x="9018" y="23740"/>
                          <a:pt x="8992" y="23352"/>
                        </a:cubicBezTo>
                        <a:cubicBezTo>
                          <a:pt x="8968" y="22964"/>
                          <a:pt x="8898" y="22573"/>
                          <a:pt x="8809" y="22188"/>
                        </a:cubicBezTo>
                        <a:lnTo>
                          <a:pt x="8528" y="21036"/>
                        </a:lnTo>
                        <a:cubicBezTo>
                          <a:pt x="8491" y="20875"/>
                          <a:pt x="8457" y="20711"/>
                          <a:pt x="8424" y="20547"/>
                        </a:cubicBezTo>
                        <a:cubicBezTo>
                          <a:pt x="8598" y="20845"/>
                          <a:pt x="8801" y="21080"/>
                          <a:pt x="8999" y="21247"/>
                        </a:cubicBezTo>
                        <a:cubicBezTo>
                          <a:pt x="9248" y="21457"/>
                          <a:pt x="9483" y="21562"/>
                          <a:pt x="9644" y="21613"/>
                        </a:cubicBezTo>
                        <a:cubicBezTo>
                          <a:pt x="9807" y="21665"/>
                          <a:pt x="9896" y="21673"/>
                          <a:pt x="9896" y="21673"/>
                        </a:cubicBezTo>
                        <a:cubicBezTo>
                          <a:pt x="9896" y="21673"/>
                          <a:pt x="9811" y="21655"/>
                          <a:pt x="9660" y="21589"/>
                        </a:cubicBezTo>
                        <a:cubicBezTo>
                          <a:pt x="9510" y="21524"/>
                          <a:pt x="9297" y="21404"/>
                          <a:pt x="9079" y="21186"/>
                        </a:cubicBezTo>
                        <a:cubicBezTo>
                          <a:pt x="8862" y="20970"/>
                          <a:pt x="8644" y="20657"/>
                          <a:pt x="8487" y="20254"/>
                        </a:cubicBezTo>
                        <a:cubicBezTo>
                          <a:pt x="8420" y="20081"/>
                          <a:pt x="8363" y="19888"/>
                          <a:pt x="8326" y="19684"/>
                        </a:cubicBezTo>
                        <a:cubicBezTo>
                          <a:pt x="8322" y="19369"/>
                          <a:pt x="8360" y="19056"/>
                          <a:pt x="8454" y="18756"/>
                        </a:cubicBezTo>
                        <a:cubicBezTo>
                          <a:pt x="8565" y="18395"/>
                          <a:pt x="8758" y="18054"/>
                          <a:pt x="9021" y="17740"/>
                        </a:cubicBezTo>
                        <a:cubicBezTo>
                          <a:pt x="9419" y="17260"/>
                          <a:pt x="9961" y="16850"/>
                          <a:pt x="10567" y="16447"/>
                        </a:cubicBezTo>
                        <a:cubicBezTo>
                          <a:pt x="10610" y="16422"/>
                          <a:pt x="10653" y="16396"/>
                          <a:pt x="10696" y="16371"/>
                        </a:cubicBezTo>
                        <a:cubicBezTo>
                          <a:pt x="10816" y="16306"/>
                          <a:pt x="10938" y="16240"/>
                          <a:pt x="11058" y="16177"/>
                        </a:cubicBezTo>
                        <a:cubicBezTo>
                          <a:pt x="11030" y="16425"/>
                          <a:pt x="11017" y="16669"/>
                          <a:pt x="11016" y="16907"/>
                        </a:cubicBezTo>
                        <a:cubicBezTo>
                          <a:pt x="11021" y="18048"/>
                          <a:pt x="11244" y="19075"/>
                          <a:pt x="11551" y="20007"/>
                        </a:cubicBezTo>
                        <a:cubicBezTo>
                          <a:pt x="11628" y="20241"/>
                          <a:pt x="11715" y="20467"/>
                          <a:pt x="11809" y="20688"/>
                        </a:cubicBezTo>
                        <a:lnTo>
                          <a:pt x="11947" y="20997"/>
                        </a:lnTo>
                        <a:cubicBezTo>
                          <a:pt x="11949" y="21005"/>
                          <a:pt x="11952" y="21012"/>
                          <a:pt x="11955" y="21019"/>
                        </a:cubicBezTo>
                        <a:cubicBezTo>
                          <a:pt x="11956" y="21134"/>
                          <a:pt x="11947" y="21246"/>
                          <a:pt x="11925" y="21355"/>
                        </a:cubicBezTo>
                        <a:cubicBezTo>
                          <a:pt x="11885" y="21566"/>
                          <a:pt x="11803" y="21763"/>
                          <a:pt x="11700" y="21946"/>
                        </a:cubicBezTo>
                        <a:cubicBezTo>
                          <a:pt x="11700" y="21946"/>
                          <a:pt x="11135" y="22524"/>
                          <a:pt x="10847" y="22677"/>
                        </a:cubicBezTo>
                        <a:cubicBezTo>
                          <a:pt x="10561" y="22836"/>
                          <a:pt x="10260" y="22829"/>
                          <a:pt x="10042" y="22736"/>
                        </a:cubicBezTo>
                        <a:cubicBezTo>
                          <a:pt x="9822" y="22647"/>
                          <a:pt x="9676" y="22516"/>
                          <a:pt x="9582" y="22431"/>
                        </a:cubicBezTo>
                        <a:cubicBezTo>
                          <a:pt x="9486" y="22343"/>
                          <a:pt x="9442" y="22291"/>
                          <a:pt x="9442" y="22291"/>
                        </a:cubicBezTo>
                        <a:cubicBezTo>
                          <a:pt x="9442" y="22291"/>
                          <a:pt x="9476" y="22347"/>
                          <a:pt x="9558" y="22447"/>
                        </a:cubicBezTo>
                        <a:cubicBezTo>
                          <a:pt x="9639" y="22543"/>
                          <a:pt x="9764" y="22692"/>
                          <a:pt x="9987" y="22819"/>
                        </a:cubicBezTo>
                        <a:cubicBezTo>
                          <a:pt x="10100" y="22881"/>
                          <a:pt x="10240" y="22932"/>
                          <a:pt x="10402" y="22944"/>
                        </a:cubicBezTo>
                        <a:cubicBezTo>
                          <a:pt x="10565" y="22958"/>
                          <a:pt x="10744" y="22926"/>
                          <a:pt x="10919" y="22855"/>
                        </a:cubicBezTo>
                        <a:cubicBezTo>
                          <a:pt x="10969" y="22834"/>
                          <a:pt x="11020" y="22810"/>
                          <a:pt x="11069" y="22784"/>
                        </a:cubicBezTo>
                        <a:cubicBezTo>
                          <a:pt x="11018" y="22842"/>
                          <a:pt x="10968" y="22900"/>
                          <a:pt x="10919" y="22957"/>
                        </a:cubicBezTo>
                        <a:cubicBezTo>
                          <a:pt x="10727" y="23178"/>
                          <a:pt x="10556" y="23390"/>
                          <a:pt x="10419" y="23593"/>
                        </a:cubicBezTo>
                        <a:cubicBezTo>
                          <a:pt x="10139" y="23998"/>
                          <a:pt x="10019" y="24369"/>
                          <a:pt x="9975" y="24619"/>
                        </a:cubicBezTo>
                        <a:cubicBezTo>
                          <a:pt x="9932" y="24870"/>
                          <a:pt x="9941" y="25003"/>
                          <a:pt x="9938" y="25003"/>
                        </a:cubicBezTo>
                        <a:cubicBezTo>
                          <a:pt x="9940" y="25004"/>
                          <a:pt x="9953" y="24874"/>
                          <a:pt x="10028" y="24641"/>
                        </a:cubicBezTo>
                        <a:cubicBezTo>
                          <a:pt x="10104" y="24409"/>
                          <a:pt x="10260" y="24080"/>
                          <a:pt x="10567" y="23729"/>
                        </a:cubicBezTo>
                        <a:cubicBezTo>
                          <a:pt x="10702" y="23571"/>
                          <a:pt x="10866" y="23407"/>
                          <a:pt x="11052" y="23233"/>
                        </a:cubicBezTo>
                        <a:cubicBezTo>
                          <a:pt x="10991" y="23395"/>
                          <a:pt x="10941" y="23553"/>
                          <a:pt x="10899" y="23703"/>
                        </a:cubicBezTo>
                        <a:cubicBezTo>
                          <a:pt x="10790" y="24107"/>
                          <a:pt x="10736" y="24463"/>
                          <a:pt x="10706" y="24755"/>
                        </a:cubicBezTo>
                        <a:cubicBezTo>
                          <a:pt x="10649" y="25339"/>
                          <a:pt x="10675" y="25664"/>
                          <a:pt x="10671" y="25664"/>
                        </a:cubicBezTo>
                        <a:cubicBezTo>
                          <a:pt x="10675" y="25664"/>
                          <a:pt x="10692" y="25347"/>
                          <a:pt x="10804" y="24783"/>
                        </a:cubicBezTo>
                        <a:cubicBezTo>
                          <a:pt x="10861" y="24502"/>
                          <a:pt x="10943" y="24159"/>
                          <a:pt x="11081" y="23775"/>
                        </a:cubicBezTo>
                        <a:cubicBezTo>
                          <a:pt x="11207" y="23431"/>
                          <a:pt x="11374" y="23048"/>
                          <a:pt x="11629" y="22680"/>
                        </a:cubicBezTo>
                        <a:cubicBezTo>
                          <a:pt x="11688" y="22621"/>
                          <a:pt x="11744" y="22561"/>
                          <a:pt x="11803" y="22497"/>
                        </a:cubicBezTo>
                        <a:cubicBezTo>
                          <a:pt x="11960" y="22321"/>
                          <a:pt x="12116" y="22114"/>
                          <a:pt x="12241" y="21872"/>
                        </a:cubicBezTo>
                        <a:cubicBezTo>
                          <a:pt x="12289" y="22068"/>
                          <a:pt x="12327" y="22264"/>
                          <a:pt x="12355" y="22456"/>
                        </a:cubicBezTo>
                        <a:cubicBezTo>
                          <a:pt x="12462" y="23221"/>
                          <a:pt x="12403" y="23942"/>
                          <a:pt x="12220" y="24552"/>
                        </a:cubicBezTo>
                        <a:cubicBezTo>
                          <a:pt x="12175" y="24703"/>
                          <a:pt x="12122" y="24846"/>
                          <a:pt x="12061" y="24981"/>
                        </a:cubicBezTo>
                        <a:cubicBezTo>
                          <a:pt x="11987" y="25105"/>
                          <a:pt x="11923" y="25228"/>
                          <a:pt x="11869" y="25352"/>
                        </a:cubicBezTo>
                        <a:cubicBezTo>
                          <a:pt x="11719" y="25604"/>
                          <a:pt x="11543" y="25820"/>
                          <a:pt x="11352" y="25992"/>
                        </a:cubicBezTo>
                        <a:cubicBezTo>
                          <a:pt x="10983" y="26330"/>
                          <a:pt x="10573" y="26503"/>
                          <a:pt x="10233" y="26588"/>
                        </a:cubicBezTo>
                        <a:cubicBezTo>
                          <a:pt x="9889" y="26673"/>
                          <a:pt x="9612" y="26679"/>
                          <a:pt x="9427" y="26678"/>
                        </a:cubicBezTo>
                        <a:cubicBezTo>
                          <a:pt x="9243" y="26674"/>
                          <a:pt x="9148" y="26663"/>
                          <a:pt x="9148" y="26664"/>
                        </a:cubicBezTo>
                        <a:cubicBezTo>
                          <a:pt x="9148" y="26663"/>
                          <a:pt x="9238" y="26685"/>
                          <a:pt x="9419" y="26707"/>
                        </a:cubicBezTo>
                        <a:cubicBezTo>
                          <a:pt x="9598" y="26727"/>
                          <a:pt x="9871" y="26750"/>
                          <a:pt x="10231" y="26703"/>
                        </a:cubicBezTo>
                        <a:cubicBezTo>
                          <a:pt x="10586" y="26652"/>
                          <a:pt x="11035" y="26522"/>
                          <a:pt x="11472" y="26203"/>
                        </a:cubicBezTo>
                        <a:cubicBezTo>
                          <a:pt x="11526" y="26163"/>
                          <a:pt x="11580" y="26121"/>
                          <a:pt x="11634" y="26075"/>
                        </a:cubicBezTo>
                        <a:cubicBezTo>
                          <a:pt x="11604" y="26195"/>
                          <a:pt x="11579" y="26311"/>
                          <a:pt x="11553" y="26421"/>
                        </a:cubicBezTo>
                        <a:cubicBezTo>
                          <a:pt x="11452" y="26896"/>
                          <a:pt x="11360" y="27299"/>
                          <a:pt x="11234" y="27615"/>
                        </a:cubicBezTo>
                        <a:cubicBezTo>
                          <a:pt x="11112" y="27931"/>
                          <a:pt x="10966" y="28157"/>
                          <a:pt x="10857" y="28301"/>
                        </a:cubicBezTo>
                        <a:cubicBezTo>
                          <a:pt x="10746" y="28446"/>
                          <a:pt x="10676" y="28513"/>
                          <a:pt x="10677" y="28515"/>
                        </a:cubicBezTo>
                        <a:cubicBezTo>
                          <a:pt x="10676" y="28513"/>
                          <a:pt x="10751" y="28456"/>
                          <a:pt x="10874" y="28324"/>
                        </a:cubicBezTo>
                        <a:cubicBezTo>
                          <a:pt x="10996" y="28193"/>
                          <a:pt x="11166" y="27980"/>
                          <a:pt x="11319" y="27670"/>
                        </a:cubicBezTo>
                        <a:cubicBezTo>
                          <a:pt x="11476" y="27360"/>
                          <a:pt x="11606" y="26954"/>
                          <a:pt x="11739" y="26486"/>
                        </a:cubicBezTo>
                        <a:cubicBezTo>
                          <a:pt x="11812" y="26241"/>
                          <a:pt x="11888" y="25973"/>
                          <a:pt x="11997" y="25707"/>
                        </a:cubicBezTo>
                        <a:cubicBezTo>
                          <a:pt x="12185" y="25483"/>
                          <a:pt x="12355" y="25221"/>
                          <a:pt x="12496" y="24924"/>
                        </a:cubicBezTo>
                        <a:cubicBezTo>
                          <a:pt x="12493" y="25264"/>
                          <a:pt x="12481" y="25586"/>
                          <a:pt x="12457" y="25887"/>
                        </a:cubicBezTo>
                        <a:cubicBezTo>
                          <a:pt x="12412" y="26269"/>
                          <a:pt x="12390" y="26625"/>
                          <a:pt x="12344" y="26947"/>
                        </a:cubicBezTo>
                        <a:cubicBezTo>
                          <a:pt x="12300" y="27269"/>
                          <a:pt x="12234" y="27559"/>
                          <a:pt x="12149" y="27814"/>
                        </a:cubicBezTo>
                        <a:cubicBezTo>
                          <a:pt x="11983" y="28325"/>
                          <a:pt x="11758" y="28688"/>
                          <a:pt x="11597" y="28925"/>
                        </a:cubicBezTo>
                        <a:cubicBezTo>
                          <a:pt x="11433" y="29162"/>
                          <a:pt x="11332" y="29276"/>
                          <a:pt x="11335" y="29278"/>
                        </a:cubicBezTo>
                        <a:cubicBezTo>
                          <a:pt x="11333" y="29276"/>
                          <a:pt x="11438" y="29172"/>
                          <a:pt x="11615" y="28949"/>
                        </a:cubicBezTo>
                        <a:cubicBezTo>
                          <a:pt x="11787" y="28726"/>
                          <a:pt x="12035" y="28380"/>
                          <a:pt x="12236" y="27872"/>
                        </a:cubicBezTo>
                        <a:cubicBezTo>
                          <a:pt x="12337" y="27618"/>
                          <a:pt x="12421" y="27326"/>
                          <a:pt x="12484" y="27001"/>
                        </a:cubicBezTo>
                        <a:cubicBezTo>
                          <a:pt x="12548" y="26675"/>
                          <a:pt x="12588" y="26318"/>
                          <a:pt x="12647" y="25942"/>
                        </a:cubicBezTo>
                        <a:cubicBezTo>
                          <a:pt x="12654" y="25896"/>
                          <a:pt x="12659" y="25849"/>
                          <a:pt x="12664" y="25803"/>
                        </a:cubicBezTo>
                        <a:cubicBezTo>
                          <a:pt x="12672" y="25852"/>
                          <a:pt x="12680" y="25904"/>
                          <a:pt x="12689" y="25951"/>
                        </a:cubicBezTo>
                        <a:cubicBezTo>
                          <a:pt x="12783" y="26482"/>
                          <a:pt x="12859" y="26939"/>
                          <a:pt x="12903" y="27315"/>
                        </a:cubicBezTo>
                        <a:cubicBezTo>
                          <a:pt x="12948" y="27691"/>
                          <a:pt x="12957" y="27987"/>
                          <a:pt x="12942" y="28186"/>
                        </a:cubicBezTo>
                        <a:cubicBezTo>
                          <a:pt x="12928" y="28387"/>
                          <a:pt x="12894" y="28489"/>
                          <a:pt x="12896" y="28489"/>
                        </a:cubicBezTo>
                        <a:cubicBezTo>
                          <a:pt x="12893" y="28489"/>
                          <a:pt x="12938" y="28393"/>
                          <a:pt x="12970" y="28197"/>
                        </a:cubicBezTo>
                        <a:cubicBezTo>
                          <a:pt x="13003" y="28001"/>
                          <a:pt x="13020" y="27706"/>
                          <a:pt x="13005" y="27326"/>
                        </a:cubicBezTo>
                        <a:cubicBezTo>
                          <a:pt x="12991" y="26948"/>
                          <a:pt x="12947" y="26484"/>
                          <a:pt x="12886" y="25946"/>
                        </a:cubicBezTo>
                        <a:cubicBezTo>
                          <a:pt x="12857" y="25677"/>
                          <a:pt x="12822" y="25389"/>
                          <a:pt x="12794" y="25084"/>
                        </a:cubicBezTo>
                        <a:cubicBezTo>
                          <a:pt x="12770" y="24803"/>
                          <a:pt x="12743" y="24499"/>
                          <a:pt x="12763" y="24202"/>
                        </a:cubicBezTo>
                        <a:cubicBezTo>
                          <a:pt x="12907" y="23684"/>
                          <a:pt x="12975" y="23102"/>
                          <a:pt x="12945" y="22481"/>
                        </a:cubicBezTo>
                        <a:cubicBezTo>
                          <a:pt x="12926" y="22058"/>
                          <a:pt x="12859" y="21618"/>
                          <a:pt x="12740" y="21169"/>
                        </a:cubicBezTo>
                        <a:cubicBezTo>
                          <a:pt x="12683" y="20948"/>
                          <a:pt x="12600" y="20711"/>
                          <a:pt x="12521" y="20500"/>
                        </a:cubicBezTo>
                        <a:cubicBezTo>
                          <a:pt x="12447" y="20297"/>
                          <a:pt x="12382" y="20083"/>
                          <a:pt x="12323" y="19863"/>
                        </a:cubicBezTo>
                        <a:cubicBezTo>
                          <a:pt x="12298" y="19769"/>
                          <a:pt x="12275" y="19673"/>
                          <a:pt x="12252" y="19578"/>
                        </a:cubicBezTo>
                        <a:cubicBezTo>
                          <a:pt x="12447" y="19727"/>
                          <a:pt x="12636" y="19856"/>
                          <a:pt x="12815" y="19968"/>
                        </a:cubicBezTo>
                        <a:cubicBezTo>
                          <a:pt x="12815" y="19968"/>
                          <a:pt x="13546" y="21600"/>
                          <a:pt x="13596" y="22147"/>
                        </a:cubicBezTo>
                        <a:cubicBezTo>
                          <a:pt x="13654" y="22699"/>
                          <a:pt x="13464" y="22989"/>
                          <a:pt x="13473" y="22985"/>
                        </a:cubicBezTo>
                        <a:cubicBezTo>
                          <a:pt x="13471" y="22984"/>
                          <a:pt x="13520" y="22924"/>
                          <a:pt x="13578" y="22789"/>
                        </a:cubicBezTo>
                        <a:cubicBezTo>
                          <a:pt x="13636" y="22655"/>
                          <a:pt x="13695" y="22440"/>
                          <a:pt x="13697" y="22157"/>
                        </a:cubicBezTo>
                        <a:cubicBezTo>
                          <a:pt x="13708" y="21654"/>
                          <a:pt x="13528" y="20959"/>
                          <a:pt x="13160" y="20175"/>
                        </a:cubicBezTo>
                        <a:cubicBezTo>
                          <a:pt x="13239" y="20221"/>
                          <a:pt x="13316" y="20265"/>
                          <a:pt x="13388" y="20307"/>
                        </a:cubicBezTo>
                        <a:cubicBezTo>
                          <a:pt x="13739" y="20503"/>
                          <a:pt x="14014" y="20649"/>
                          <a:pt x="14195" y="20757"/>
                        </a:cubicBezTo>
                        <a:cubicBezTo>
                          <a:pt x="14376" y="20864"/>
                          <a:pt x="14466" y="20930"/>
                          <a:pt x="14467" y="20930"/>
                        </a:cubicBezTo>
                        <a:cubicBezTo>
                          <a:pt x="14466" y="20930"/>
                          <a:pt x="14394" y="20850"/>
                          <a:pt x="14234" y="20716"/>
                        </a:cubicBezTo>
                        <a:cubicBezTo>
                          <a:pt x="14076" y="20580"/>
                          <a:pt x="13831" y="20395"/>
                          <a:pt x="13518" y="20154"/>
                        </a:cubicBezTo>
                        <a:cubicBezTo>
                          <a:pt x="13342" y="20018"/>
                          <a:pt x="13140" y="19863"/>
                          <a:pt x="12931" y="19687"/>
                        </a:cubicBezTo>
                        <a:cubicBezTo>
                          <a:pt x="13153" y="19675"/>
                          <a:pt x="13358" y="19616"/>
                          <a:pt x="13532" y="19529"/>
                        </a:cubicBezTo>
                        <a:cubicBezTo>
                          <a:pt x="13931" y="19331"/>
                          <a:pt x="14152" y="18994"/>
                          <a:pt x="14238" y="18714"/>
                        </a:cubicBezTo>
                        <a:cubicBezTo>
                          <a:pt x="14326" y="18429"/>
                          <a:pt x="14311" y="18197"/>
                          <a:pt x="14295" y="18048"/>
                        </a:cubicBezTo>
                        <a:cubicBezTo>
                          <a:pt x="14275" y="17896"/>
                          <a:pt x="14253" y="17819"/>
                          <a:pt x="14255" y="17819"/>
                        </a:cubicBezTo>
                        <a:cubicBezTo>
                          <a:pt x="14253" y="17819"/>
                          <a:pt x="14264" y="17896"/>
                          <a:pt x="14266" y="18043"/>
                        </a:cubicBezTo>
                        <a:cubicBezTo>
                          <a:pt x="14264" y="18189"/>
                          <a:pt x="14254" y="18412"/>
                          <a:pt x="14148" y="18667"/>
                        </a:cubicBezTo>
                        <a:cubicBezTo>
                          <a:pt x="14045" y="18920"/>
                          <a:pt x="13822" y="19200"/>
                          <a:pt x="13463" y="19350"/>
                        </a:cubicBezTo>
                        <a:cubicBezTo>
                          <a:pt x="13285" y="19425"/>
                          <a:pt x="13076" y="19467"/>
                          <a:pt x="12861" y="19454"/>
                        </a:cubicBezTo>
                        <a:cubicBezTo>
                          <a:pt x="12780" y="19449"/>
                          <a:pt x="12697" y="19432"/>
                          <a:pt x="12617" y="19409"/>
                        </a:cubicBezTo>
                        <a:cubicBezTo>
                          <a:pt x="12556" y="19351"/>
                          <a:pt x="12494" y="19296"/>
                          <a:pt x="12432" y="19235"/>
                        </a:cubicBezTo>
                        <a:cubicBezTo>
                          <a:pt x="12319" y="19119"/>
                          <a:pt x="12208" y="18992"/>
                          <a:pt x="12108" y="18857"/>
                        </a:cubicBezTo>
                        <a:cubicBezTo>
                          <a:pt x="12009" y="18256"/>
                          <a:pt x="11996" y="17626"/>
                          <a:pt x="11993" y="16985"/>
                        </a:cubicBezTo>
                        <a:cubicBezTo>
                          <a:pt x="11991" y="16187"/>
                          <a:pt x="13407" y="15271"/>
                          <a:pt x="14109" y="14827"/>
                        </a:cubicBezTo>
                        <a:cubicBezTo>
                          <a:pt x="18922" y="11782"/>
                          <a:pt x="18931" y="1220"/>
                          <a:pt x="18914" y="3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12" name="Google Shape;312;p19"/>
                <p:cNvGrpSpPr/>
                <p:nvPr/>
              </p:nvGrpSpPr>
              <p:grpSpPr>
                <a:xfrm flipH="1">
                  <a:off x="6973583" y="945402"/>
                  <a:ext cx="1728807" cy="2864385"/>
                  <a:chOff x="5518033" y="945402"/>
                  <a:chExt cx="1728807" cy="2864385"/>
                </a:xfrm>
              </p:grpSpPr>
              <p:sp>
                <p:nvSpPr>
                  <p:cNvPr id="313" name="Google Shape;313;p19"/>
                  <p:cNvSpPr/>
                  <p:nvPr/>
                </p:nvSpPr>
                <p:spPr>
                  <a:xfrm>
                    <a:off x="5518033" y="975263"/>
                    <a:ext cx="1502426" cy="2834524"/>
                  </a:xfrm>
                  <a:custGeom>
                    <a:rect b="b" l="l" r="r" t="t"/>
                    <a:pathLst>
                      <a:path extrusionOk="0" h="33982" w="18012">
                        <a:moveTo>
                          <a:pt x="17933" y="18594"/>
                        </a:moveTo>
                        <a:cubicBezTo>
                          <a:pt x="18353" y="21244"/>
                          <a:pt x="16956" y="22995"/>
                          <a:pt x="17093" y="25151"/>
                        </a:cubicBezTo>
                        <a:cubicBezTo>
                          <a:pt x="17513" y="31774"/>
                          <a:pt x="14482" y="32514"/>
                          <a:pt x="10414" y="32192"/>
                        </a:cubicBezTo>
                        <a:cubicBezTo>
                          <a:pt x="6563" y="31893"/>
                          <a:pt x="3131" y="35202"/>
                          <a:pt x="965" y="33485"/>
                        </a:cubicBezTo>
                        <a:cubicBezTo>
                          <a:pt x="-646" y="32204"/>
                          <a:pt x="-168" y="21121"/>
                          <a:pt x="1867" y="17630"/>
                        </a:cubicBezTo>
                        <a:cubicBezTo>
                          <a:pt x="3552" y="14742"/>
                          <a:pt x="3916" y="10847"/>
                          <a:pt x="5779" y="8185"/>
                        </a:cubicBezTo>
                        <a:cubicBezTo>
                          <a:pt x="8350" y="4507"/>
                          <a:pt x="12285" y="18"/>
                          <a:pt x="14445" y="0"/>
                        </a:cubicBezTo>
                        <a:cubicBezTo>
                          <a:pt x="17634" y="-25"/>
                          <a:pt x="16550" y="9809"/>
                          <a:pt x="17933" y="1859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14" name="Google Shape;314;p19"/>
                  <p:cNvSpPr/>
                  <p:nvPr/>
                </p:nvSpPr>
                <p:spPr>
                  <a:xfrm>
                    <a:off x="5589767" y="1036070"/>
                    <a:ext cx="1365463" cy="2698311"/>
                  </a:xfrm>
                  <a:custGeom>
                    <a:rect b="b" l="l" r="r" t="t"/>
                    <a:pathLst>
                      <a:path extrusionOk="0" h="32349" w="16370">
                        <a:moveTo>
                          <a:pt x="15660" y="12104"/>
                        </a:moveTo>
                        <a:cubicBezTo>
                          <a:pt x="15540" y="12651"/>
                          <a:pt x="15599" y="15740"/>
                          <a:pt x="15615" y="15939"/>
                        </a:cubicBezTo>
                        <a:cubicBezTo>
                          <a:pt x="15770" y="17735"/>
                          <a:pt x="15773" y="19618"/>
                          <a:pt x="15558" y="20500"/>
                        </a:cubicBezTo>
                        <a:cubicBezTo>
                          <a:pt x="15493" y="20772"/>
                          <a:pt x="15418" y="21051"/>
                          <a:pt x="15345" y="21320"/>
                        </a:cubicBezTo>
                        <a:cubicBezTo>
                          <a:pt x="15210" y="21837"/>
                          <a:pt x="15065" y="22374"/>
                          <a:pt x="14977" y="22922"/>
                        </a:cubicBezTo>
                        <a:cubicBezTo>
                          <a:pt x="14904" y="23364"/>
                          <a:pt x="14871" y="23797"/>
                          <a:pt x="14879" y="24205"/>
                        </a:cubicBezTo>
                        <a:cubicBezTo>
                          <a:pt x="14883" y="24370"/>
                          <a:pt x="14894" y="24538"/>
                          <a:pt x="14904" y="24699"/>
                        </a:cubicBezTo>
                        <a:cubicBezTo>
                          <a:pt x="14917" y="24948"/>
                          <a:pt x="14932" y="25190"/>
                          <a:pt x="14934" y="25433"/>
                        </a:cubicBezTo>
                        <a:cubicBezTo>
                          <a:pt x="14947" y="26395"/>
                          <a:pt x="14879" y="27152"/>
                          <a:pt x="14713" y="27824"/>
                        </a:cubicBezTo>
                        <a:cubicBezTo>
                          <a:pt x="14608" y="28255"/>
                          <a:pt x="14468" y="28605"/>
                          <a:pt x="14286" y="28909"/>
                        </a:cubicBezTo>
                        <a:cubicBezTo>
                          <a:pt x="14094" y="29238"/>
                          <a:pt x="13824" y="29514"/>
                          <a:pt x="13508" y="29706"/>
                        </a:cubicBezTo>
                        <a:cubicBezTo>
                          <a:pt x="13213" y="29886"/>
                          <a:pt x="12857" y="30018"/>
                          <a:pt x="12424" y="30108"/>
                        </a:cubicBezTo>
                        <a:cubicBezTo>
                          <a:pt x="12085" y="30179"/>
                          <a:pt x="11704" y="30216"/>
                          <a:pt x="11233" y="30231"/>
                        </a:cubicBezTo>
                        <a:cubicBezTo>
                          <a:pt x="10850" y="30243"/>
                          <a:pt x="10466" y="30233"/>
                          <a:pt x="10019" y="30205"/>
                        </a:cubicBezTo>
                        <a:lnTo>
                          <a:pt x="9932" y="30198"/>
                        </a:lnTo>
                        <a:cubicBezTo>
                          <a:pt x="9553" y="30175"/>
                          <a:pt x="9148" y="30146"/>
                          <a:pt x="8765" y="30166"/>
                        </a:cubicBezTo>
                        <a:cubicBezTo>
                          <a:pt x="7994" y="30195"/>
                          <a:pt x="7183" y="30329"/>
                          <a:pt x="6286" y="30587"/>
                        </a:cubicBezTo>
                        <a:cubicBezTo>
                          <a:pt x="5566" y="30791"/>
                          <a:pt x="4855" y="31049"/>
                          <a:pt x="4170" y="31300"/>
                        </a:cubicBezTo>
                        <a:lnTo>
                          <a:pt x="3934" y="31388"/>
                        </a:lnTo>
                        <a:cubicBezTo>
                          <a:pt x="3547" y="31524"/>
                          <a:pt x="3164" y="31660"/>
                          <a:pt x="2775" y="31778"/>
                        </a:cubicBezTo>
                        <a:cubicBezTo>
                          <a:pt x="2405" y="31883"/>
                          <a:pt x="2007" y="31986"/>
                          <a:pt x="1618" y="31987"/>
                        </a:cubicBezTo>
                        <a:lnTo>
                          <a:pt x="1614" y="31987"/>
                        </a:lnTo>
                        <a:cubicBezTo>
                          <a:pt x="1467" y="31987"/>
                          <a:pt x="1345" y="31973"/>
                          <a:pt x="1233" y="31939"/>
                        </a:cubicBezTo>
                        <a:cubicBezTo>
                          <a:pt x="1126" y="31912"/>
                          <a:pt x="1020" y="31855"/>
                          <a:pt x="926" y="31790"/>
                        </a:cubicBezTo>
                        <a:cubicBezTo>
                          <a:pt x="806" y="31650"/>
                          <a:pt x="734" y="31464"/>
                          <a:pt x="687" y="31323"/>
                        </a:cubicBezTo>
                        <a:cubicBezTo>
                          <a:pt x="631" y="31158"/>
                          <a:pt x="586" y="30978"/>
                          <a:pt x="545" y="30749"/>
                        </a:cubicBezTo>
                        <a:cubicBezTo>
                          <a:pt x="484" y="30403"/>
                          <a:pt x="442" y="30033"/>
                          <a:pt x="415" y="29543"/>
                        </a:cubicBezTo>
                        <a:cubicBezTo>
                          <a:pt x="366" y="28653"/>
                          <a:pt x="385" y="27764"/>
                          <a:pt x="405" y="27090"/>
                        </a:cubicBezTo>
                        <a:cubicBezTo>
                          <a:pt x="471" y="25183"/>
                          <a:pt x="605" y="23625"/>
                          <a:pt x="829" y="22196"/>
                        </a:cubicBezTo>
                        <a:cubicBezTo>
                          <a:pt x="966" y="21305"/>
                          <a:pt x="1129" y="20521"/>
                          <a:pt x="1319" y="19797"/>
                        </a:cubicBezTo>
                        <a:cubicBezTo>
                          <a:pt x="1510" y="19086"/>
                          <a:pt x="1750" y="18264"/>
                          <a:pt x="2162" y="17551"/>
                        </a:cubicBezTo>
                        <a:cubicBezTo>
                          <a:pt x="3022" y="16094"/>
                          <a:pt x="3547" y="14488"/>
                          <a:pt x="4052" y="12936"/>
                        </a:cubicBezTo>
                        <a:lnTo>
                          <a:pt x="4100" y="12792"/>
                        </a:lnTo>
                        <a:cubicBezTo>
                          <a:pt x="4336" y="12073"/>
                          <a:pt x="4581" y="11327"/>
                          <a:pt x="4855" y="10615"/>
                        </a:cubicBezTo>
                        <a:cubicBezTo>
                          <a:pt x="5201" y="9720"/>
                          <a:pt x="5541" y="9036"/>
                          <a:pt x="5916" y="8462"/>
                        </a:cubicBezTo>
                        <a:cubicBezTo>
                          <a:pt x="6871" y="7095"/>
                          <a:pt x="7864" y="5772"/>
                          <a:pt x="8869" y="4537"/>
                        </a:cubicBezTo>
                        <a:cubicBezTo>
                          <a:pt x="9465" y="3808"/>
                          <a:pt x="9977" y="3227"/>
                          <a:pt x="10484" y="2709"/>
                        </a:cubicBezTo>
                        <a:cubicBezTo>
                          <a:pt x="10956" y="2229"/>
                          <a:pt x="11590" y="1619"/>
                          <a:pt x="12303" y="1169"/>
                        </a:cubicBezTo>
                        <a:cubicBezTo>
                          <a:pt x="12680" y="935"/>
                          <a:pt x="13011" y="792"/>
                          <a:pt x="13314" y="734"/>
                        </a:cubicBezTo>
                        <a:cubicBezTo>
                          <a:pt x="13399" y="718"/>
                          <a:pt x="13484" y="709"/>
                          <a:pt x="13573" y="707"/>
                        </a:cubicBezTo>
                        <a:cubicBezTo>
                          <a:pt x="13578" y="707"/>
                          <a:pt x="13583" y="707"/>
                          <a:pt x="13585" y="707"/>
                        </a:cubicBezTo>
                        <a:lnTo>
                          <a:pt x="13588" y="707"/>
                        </a:lnTo>
                        <a:cubicBezTo>
                          <a:pt x="13593" y="708"/>
                          <a:pt x="13597" y="708"/>
                          <a:pt x="13598" y="708"/>
                        </a:cubicBezTo>
                        <a:cubicBezTo>
                          <a:pt x="13604" y="710"/>
                          <a:pt x="13617" y="716"/>
                          <a:pt x="13637" y="728"/>
                        </a:cubicBezTo>
                        <a:cubicBezTo>
                          <a:pt x="13717" y="786"/>
                          <a:pt x="14157" y="1210"/>
                          <a:pt x="14306" y="1665"/>
                        </a:cubicBezTo>
                        <a:cubicBezTo>
                          <a:pt x="14680" y="2821"/>
                          <a:pt x="14820" y="4047"/>
                          <a:pt x="14847" y="4248"/>
                        </a:cubicBezTo>
                        <a:cubicBezTo>
                          <a:pt x="15075" y="6125"/>
                          <a:pt x="15286" y="8567"/>
                          <a:pt x="15300" y="8761"/>
                        </a:cubicBezTo>
                        <a:cubicBezTo>
                          <a:pt x="15411" y="8744"/>
                          <a:pt x="15228" y="5203"/>
                          <a:pt x="15012" y="3315"/>
                        </a:cubicBezTo>
                        <a:lnTo>
                          <a:pt x="14861" y="2080"/>
                        </a:lnTo>
                        <a:cubicBezTo>
                          <a:pt x="14805" y="1690"/>
                          <a:pt x="14719" y="1234"/>
                          <a:pt x="14524" y="788"/>
                        </a:cubicBezTo>
                        <a:cubicBezTo>
                          <a:pt x="14426" y="582"/>
                          <a:pt x="14302" y="344"/>
                          <a:pt x="14050" y="154"/>
                        </a:cubicBezTo>
                        <a:cubicBezTo>
                          <a:pt x="13977" y="101"/>
                          <a:pt x="13896" y="60"/>
                          <a:pt x="13817" y="35"/>
                        </a:cubicBezTo>
                        <a:cubicBezTo>
                          <a:pt x="13765" y="20"/>
                          <a:pt x="13719" y="10"/>
                          <a:pt x="13664" y="4"/>
                        </a:cubicBezTo>
                        <a:cubicBezTo>
                          <a:pt x="13643" y="1"/>
                          <a:pt x="13630" y="1"/>
                          <a:pt x="13619" y="0"/>
                        </a:cubicBezTo>
                        <a:cubicBezTo>
                          <a:pt x="13617" y="0"/>
                          <a:pt x="13602" y="0"/>
                          <a:pt x="13597" y="0"/>
                        </a:cubicBezTo>
                        <a:lnTo>
                          <a:pt x="13547" y="1"/>
                        </a:lnTo>
                        <a:cubicBezTo>
                          <a:pt x="13429" y="4"/>
                          <a:pt x="13306" y="20"/>
                          <a:pt x="13180" y="43"/>
                        </a:cubicBezTo>
                        <a:cubicBezTo>
                          <a:pt x="12660" y="149"/>
                          <a:pt x="12221" y="397"/>
                          <a:pt x="11932" y="579"/>
                        </a:cubicBezTo>
                        <a:cubicBezTo>
                          <a:pt x="11163" y="1070"/>
                          <a:pt x="10523" y="1688"/>
                          <a:pt x="9995" y="2231"/>
                        </a:cubicBezTo>
                        <a:cubicBezTo>
                          <a:pt x="9476" y="2767"/>
                          <a:pt x="8953" y="3364"/>
                          <a:pt x="8346" y="4110"/>
                        </a:cubicBezTo>
                        <a:cubicBezTo>
                          <a:pt x="7857" y="4713"/>
                          <a:pt x="7364" y="5361"/>
                          <a:pt x="6836" y="6088"/>
                        </a:cubicBezTo>
                        <a:cubicBezTo>
                          <a:pt x="6405" y="6682"/>
                          <a:pt x="5896" y="7390"/>
                          <a:pt x="5404" y="8125"/>
                        </a:cubicBezTo>
                        <a:cubicBezTo>
                          <a:pt x="5008" y="8743"/>
                          <a:pt x="4661" y="9468"/>
                          <a:pt x="4312" y="10407"/>
                        </a:cubicBezTo>
                        <a:cubicBezTo>
                          <a:pt x="4039" y="11139"/>
                          <a:pt x="3805" y="11891"/>
                          <a:pt x="3578" y="12619"/>
                        </a:cubicBezTo>
                        <a:lnTo>
                          <a:pt x="3531" y="12768"/>
                        </a:lnTo>
                        <a:cubicBezTo>
                          <a:pt x="3054" y="14302"/>
                          <a:pt x="2559" y="15885"/>
                          <a:pt x="1745" y="17309"/>
                        </a:cubicBezTo>
                        <a:cubicBezTo>
                          <a:pt x="1313" y="18081"/>
                          <a:pt x="1074" y="18939"/>
                          <a:pt x="882" y="19683"/>
                        </a:cubicBezTo>
                        <a:cubicBezTo>
                          <a:pt x="699" y="20426"/>
                          <a:pt x="548" y="21227"/>
                          <a:pt x="416" y="22132"/>
                        </a:cubicBezTo>
                        <a:cubicBezTo>
                          <a:pt x="201" y="23580"/>
                          <a:pt x="72" y="25150"/>
                          <a:pt x="16" y="27077"/>
                        </a:cubicBezTo>
                        <a:cubicBezTo>
                          <a:pt x="-1" y="27759"/>
                          <a:pt x="-16" y="28660"/>
                          <a:pt x="37" y="29567"/>
                        </a:cubicBezTo>
                        <a:cubicBezTo>
                          <a:pt x="68" y="30068"/>
                          <a:pt x="113" y="30458"/>
                          <a:pt x="180" y="30816"/>
                        </a:cubicBezTo>
                        <a:cubicBezTo>
                          <a:pt x="227" y="31059"/>
                          <a:pt x="276" y="31258"/>
                          <a:pt x="338" y="31444"/>
                        </a:cubicBezTo>
                        <a:cubicBezTo>
                          <a:pt x="400" y="31622"/>
                          <a:pt x="496" y="31855"/>
                          <a:pt x="665" y="32047"/>
                        </a:cubicBezTo>
                        <a:cubicBezTo>
                          <a:pt x="672" y="32055"/>
                          <a:pt x="683" y="32061"/>
                          <a:pt x="695" y="32069"/>
                        </a:cubicBezTo>
                        <a:cubicBezTo>
                          <a:pt x="830" y="32174"/>
                          <a:pt x="978" y="32249"/>
                          <a:pt x="1137" y="32291"/>
                        </a:cubicBezTo>
                        <a:cubicBezTo>
                          <a:pt x="1279" y="32328"/>
                          <a:pt x="1434" y="32349"/>
                          <a:pt x="1615" y="32349"/>
                        </a:cubicBezTo>
                        <a:lnTo>
                          <a:pt x="1617" y="32349"/>
                        </a:lnTo>
                        <a:cubicBezTo>
                          <a:pt x="2054" y="32346"/>
                          <a:pt x="2482" y="32244"/>
                          <a:pt x="2880" y="32128"/>
                        </a:cubicBezTo>
                        <a:cubicBezTo>
                          <a:pt x="3279" y="32014"/>
                          <a:pt x="3667" y="31878"/>
                          <a:pt x="4062" y="31736"/>
                        </a:cubicBezTo>
                        <a:lnTo>
                          <a:pt x="4301" y="31654"/>
                        </a:lnTo>
                        <a:cubicBezTo>
                          <a:pt x="4983" y="31405"/>
                          <a:pt x="5686" y="31152"/>
                          <a:pt x="6392" y="30958"/>
                        </a:cubicBezTo>
                        <a:cubicBezTo>
                          <a:pt x="7260" y="30720"/>
                          <a:pt x="8039" y="30592"/>
                          <a:pt x="8781" y="30567"/>
                        </a:cubicBezTo>
                        <a:cubicBezTo>
                          <a:pt x="9155" y="30549"/>
                          <a:pt x="9518" y="30579"/>
                          <a:pt x="9904" y="30604"/>
                        </a:cubicBezTo>
                        <a:lnTo>
                          <a:pt x="9994" y="30612"/>
                        </a:lnTo>
                        <a:cubicBezTo>
                          <a:pt x="10457" y="30644"/>
                          <a:pt x="10851" y="30655"/>
                          <a:pt x="11247" y="30646"/>
                        </a:cubicBezTo>
                        <a:cubicBezTo>
                          <a:pt x="11723" y="30633"/>
                          <a:pt x="12133" y="30594"/>
                          <a:pt x="12510" y="30526"/>
                        </a:cubicBezTo>
                        <a:cubicBezTo>
                          <a:pt x="12992" y="30431"/>
                          <a:pt x="13394" y="30286"/>
                          <a:pt x="13736" y="30081"/>
                        </a:cubicBezTo>
                        <a:cubicBezTo>
                          <a:pt x="14117" y="29859"/>
                          <a:pt x="14446" y="29531"/>
                          <a:pt x="14681" y="29143"/>
                        </a:cubicBezTo>
                        <a:cubicBezTo>
                          <a:pt x="14886" y="28805"/>
                          <a:pt x="15048" y="28413"/>
                          <a:pt x="15175" y="27939"/>
                        </a:cubicBezTo>
                        <a:cubicBezTo>
                          <a:pt x="15356" y="27231"/>
                          <a:pt x="15443" y="26432"/>
                          <a:pt x="15443" y="25430"/>
                        </a:cubicBezTo>
                        <a:cubicBezTo>
                          <a:pt x="15444" y="25176"/>
                          <a:pt x="15431" y="24919"/>
                          <a:pt x="15420" y="24671"/>
                        </a:cubicBezTo>
                        <a:cubicBezTo>
                          <a:pt x="15412" y="24508"/>
                          <a:pt x="15407" y="24351"/>
                          <a:pt x="15403" y="24195"/>
                        </a:cubicBezTo>
                        <a:cubicBezTo>
                          <a:pt x="15400" y="23820"/>
                          <a:pt x="15437" y="23422"/>
                          <a:pt x="15511" y="23015"/>
                        </a:cubicBezTo>
                        <a:cubicBezTo>
                          <a:pt x="15600" y="22495"/>
                          <a:pt x="15742" y="22001"/>
                          <a:pt x="15889" y="21474"/>
                        </a:cubicBezTo>
                        <a:cubicBezTo>
                          <a:pt x="15965" y="21201"/>
                          <a:pt x="16043" y="20918"/>
                          <a:pt x="16114" y="20636"/>
                        </a:cubicBezTo>
                        <a:cubicBezTo>
                          <a:pt x="16362" y="19684"/>
                          <a:pt x="16428" y="18845"/>
                          <a:pt x="16318" y="18075"/>
                        </a:cubicBezTo>
                        <a:cubicBezTo>
                          <a:pt x="16104" y="16666"/>
                          <a:pt x="15676" y="12311"/>
                          <a:pt x="15660" y="1210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15" name="Google Shape;315;p19"/>
                  <p:cNvSpPr/>
                  <p:nvPr/>
                </p:nvSpPr>
                <p:spPr>
                  <a:xfrm>
                    <a:off x="5669008" y="945402"/>
                    <a:ext cx="1577831" cy="2589791"/>
                  </a:xfrm>
                  <a:custGeom>
                    <a:rect b="b" l="l" r="r" t="t"/>
                    <a:pathLst>
                      <a:path extrusionOk="0" h="31048" w="18916">
                        <a:moveTo>
                          <a:pt x="18914" y="3"/>
                        </a:moveTo>
                        <a:lnTo>
                          <a:pt x="15524" y="0"/>
                        </a:lnTo>
                        <a:cubicBezTo>
                          <a:pt x="15519" y="4259"/>
                          <a:pt x="15462" y="5346"/>
                          <a:pt x="15347" y="6458"/>
                        </a:cubicBezTo>
                        <a:cubicBezTo>
                          <a:pt x="15123" y="8635"/>
                          <a:pt x="14194" y="11469"/>
                          <a:pt x="12938" y="12423"/>
                        </a:cubicBezTo>
                        <a:cubicBezTo>
                          <a:pt x="12804" y="12524"/>
                          <a:pt x="12151" y="12871"/>
                          <a:pt x="11983" y="12868"/>
                        </a:cubicBezTo>
                        <a:cubicBezTo>
                          <a:pt x="11899" y="12867"/>
                          <a:pt x="11819" y="12862"/>
                          <a:pt x="11730" y="12850"/>
                        </a:cubicBezTo>
                        <a:cubicBezTo>
                          <a:pt x="11637" y="12839"/>
                          <a:pt x="11564" y="12829"/>
                          <a:pt x="11492" y="12811"/>
                        </a:cubicBezTo>
                        <a:cubicBezTo>
                          <a:pt x="11202" y="12742"/>
                          <a:pt x="10957" y="12572"/>
                          <a:pt x="10792" y="12345"/>
                        </a:cubicBezTo>
                        <a:cubicBezTo>
                          <a:pt x="10669" y="12178"/>
                          <a:pt x="10590" y="11984"/>
                          <a:pt x="10553" y="11786"/>
                        </a:cubicBezTo>
                        <a:cubicBezTo>
                          <a:pt x="10562" y="11519"/>
                          <a:pt x="10641" y="11271"/>
                          <a:pt x="10781" y="11063"/>
                        </a:cubicBezTo>
                        <a:cubicBezTo>
                          <a:pt x="10854" y="10952"/>
                          <a:pt x="10940" y="10854"/>
                          <a:pt x="11032" y="10762"/>
                        </a:cubicBezTo>
                        <a:cubicBezTo>
                          <a:pt x="11210" y="10690"/>
                          <a:pt x="11390" y="10637"/>
                          <a:pt x="11564" y="10597"/>
                        </a:cubicBezTo>
                        <a:cubicBezTo>
                          <a:pt x="11564" y="10597"/>
                          <a:pt x="11724" y="10581"/>
                          <a:pt x="11796" y="10551"/>
                        </a:cubicBezTo>
                        <a:cubicBezTo>
                          <a:pt x="12147" y="10489"/>
                          <a:pt x="12466" y="10472"/>
                          <a:pt x="12728" y="10487"/>
                        </a:cubicBezTo>
                        <a:cubicBezTo>
                          <a:pt x="13027" y="10504"/>
                          <a:pt x="13257" y="10568"/>
                          <a:pt x="13396" y="10642"/>
                        </a:cubicBezTo>
                        <a:cubicBezTo>
                          <a:pt x="13537" y="10716"/>
                          <a:pt x="13588" y="10789"/>
                          <a:pt x="13589" y="10787"/>
                        </a:cubicBezTo>
                        <a:cubicBezTo>
                          <a:pt x="13587" y="10789"/>
                          <a:pt x="13549" y="10713"/>
                          <a:pt x="13417" y="10622"/>
                        </a:cubicBezTo>
                        <a:cubicBezTo>
                          <a:pt x="13285" y="10531"/>
                          <a:pt x="13059" y="10440"/>
                          <a:pt x="12755" y="10391"/>
                        </a:cubicBezTo>
                        <a:cubicBezTo>
                          <a:pt x="12600" y="10367"/>
                          <a:pt x="12424" y="10352"/>
                          <a:pt x="12233" y="10350"/>
                        </a:cubicBezTo>
                        <a:cubicBezTo>
                          <a:pt x="12406" y="10259"/>
                          <a:pt x="12568" y="10162"/>
                          <a:pt x="12708" y="10056"/>
                        </a:cubicBezTo>
                        <a:cubicBezTo>
                          <a:pt x="13012" y="9831"/>
                          <a:pt x="13221" y="9568"/>
                          <a:pt x="13331" y="9329"/>
                        </a:cubicBezTo>
                        <a:cubicBezTo>
                          <a:pt x="13445" y="9091"/>
                          <a:pt x="13476" y="8890"/>
                          <a:pt x="13492" y="8757"/>
                        </a:cubicBezTo>
                        <a:cubicBezTo>
                          <a:pt x="13508" y="8622"/>
                          <a:pt x="13508" y="8551"/>
                          <a:pt x="13508" y="8551"/>
                        </a:cubicBezTo>
                        <a:cubicBezTo>
                          <a:pt x="13508" y="8551"/>
                          <a:pt x="13497" y="8619"/>
                          <a:pt x="13464" y="8747"/>
                        </a:cubicBezTo>
                        <a:cubicBezTo>
                          <a:pt x="13431" y="8873"/>
                          <a:pt x="13378" y="9062"/>
                          <a:pt x="13249" y="9273"/>
                        </a:cubicBezTo>
                        <a:cubicBezTo>
                          <a:pt x="13121" y="9483"/>
                          <a:pt x="12909" y="9706"/>
                          <a:pt x="12607" y="9892"/>
                        </a:cubicBezTo>
                        <a:cubicBezTo>
                          <a:pt x="12308" y="10080"/>
                          <a:pt x="11927" y="10235"/>
                          <a:pt x="11490" y="10365"/>
                        </a:cubicBezTo>
                        <a:cubicBezTo>
                          <a:pt x="11690" y="10211"/>
                          <a:pt x="11885" y="10066"/>
                          <a:pt x="12057" y="9921"/>
                        </a:cubicBezTo>
                        <a:cubicBezTo>
                          <a:pt x="12253" y="9757"/>
                          <a:pt x="12418" y="9590"/>
                          <a:pt x="12546" y="9422"/>
                        </a:cubicBezTo>
                        <a:cubicBezTo>
                          <a:pt x="12805" y="9084"/>
                          <a:pt x="12885" y="8757"/>
                          <a:pt x="12911" y="8544"/>
                        </a:cubicBezTo>
                        <a:cubicBezTo>
                          <a:pt x="12937" y="8327"/>
                          <a:pt x="12923" y="8213"/>
                          <a:pt x="12926" y="8213"/>
                        </a:cubicBezTo>
                        <a:cubicBezTo>
                          <a:pt x="12923" y="8212"/>
                          <a:pt x="12927" y="8325"/>
                          <a:pt x="12884" y="8532"/>
                        </a:cubicBezTo>
                        <a:cubicBezTo>
                          <a:pt x="12842" y="8736"/>
                          <a:pt x="12743" y="9041"/>
                          <a:pt x="12481" y="9346"/>
                        </a:cubicBezTo>
                        <a:cubicBezTo>
                          <a:pt x="12350" y="9498"/>
                          <a:pt x="12182" y="9647"/>
                          <a:pt x="11983" y="9796"/>
                        </a:cubicBezTo>
                        <a:cubicBezTo>
                          <a:pt x="11785" y="9945"/>
                          <a:pt x="11556" y="10091"/>
                          <a:pt x="11311" y="10262"/>
                        </a:cubicBezTo>
                        <a:cubicBezTo>
                          <a:pt x="11193" y="10346"/>
                          <a:pt x="11069" y="10436"/>
                          <a:pt x="10948" y="10539"/>
                        </a:cubicBezTo>
                        <a:cubicBezTo>
                          <a:pt x="10942" y="10541"/>
                          <a:pt x="10937" y="10542"/>
                          <a:pt x="10931" y="10544"/>
                        </a:cubicBezTo>
                        <a:cubicBezTo>
                          <a:pt x="10906" y="10553"/>
                          <a:pt x="10881" y="10564"/>
                          <a:pt x="10856" y="10573"/>
                        </a:cubicBezTo>
                        <a:cubicBezTo>
                          <a:pt x="11087" y="10228"/>
                          <a:pt x="11367" y="9930"/>
                          <a:pt x="11559" y="9621"/>
                        </a:cubicBezTo>
                        <a:cubicBezTo>
                          <a:pt x="11682" y="9431"/>
                          <a:pt x="11776" y="9237"/>
                          <a:pt x="11820" y="9045"/>
                        </a:cubicBezTo>
                        <a:cubicBezTo>
                          <a:pt x="11865" y="8853"/>
                          <a:pt x="11851" y="8670"/>
                          <a:pt x="11806" y="8519"/>
                        </a:cubicBezTo>
                        <a:cubicBezTo>
                          <a:pt x="11717" y="8214"/>
                          <a:pt x="11527" y="8053"/>
                          <a:pt x="11450" y="7927"/>
                        </a:cubicBezTo>
                        <a:cubicBezTo>
                          <a:pt x="11404" y="7862"/>
                          <a:pt x="11351" y="7829"/>
                          <a:pt x="11317" y="7810"/>
                        </a:cubicBezTo>
                        <a:cubicBezTo>
                          <a:pt x="11283" y="7791"/>
                          <a:pt x="11264" y="7783"/>
                          <a:pt x="11264" y="7783"/>
                        </a:cubicBezTo>
                        <a:cubicBezTo>
                          <a:pt x="11259" y="7787"/>
                          <a:pt x="11346" y="7813"/>
                          <a:pt x="11421" y="7938"/>
                        </a:cubicBezTo>
                        <a:cubicBezTo>
                          <a:pt x="11447" y="8007"/>
                          <a:pt x="11510" y="8085"/>
                          <a:pt x="11560" y="8179"/>
                        </a:cubicBezTo>
                        <a:cubicBezTo>
                          <a:pt x="11612" y="8273"/>
                          <a:pt x="11665" y="8389"/>
                          <a:pt x="11691" y="8525"/>
                        </a:cubicBezTo>
                        <a:cubicBezTo>
                          <a:pt x="11717" y="8661"/>
                          <a:pt x="11712" y="8815"/>
                          <a:pt x="11659" y="8974"/>
                        </a:cubicBezTo>
                        <a:cubicBezTo>
                          <a:pt x="11608" y="9132"/>
                          <a:pt x="11511" y="9293"/>
                          <a:pt x="11382" y="9455"/>
                        </a:cubicBezTo>
                        <a:cubicBezTo>
                          <a:pt x="11254" y="9617"/>
                          <a:pt x="11095" y="9780"/>
                          <a:pt x="10921" y="9958"/>
                        </a:cubicBezTo>
                        <a:cubicBezTo>
                          <a:pt x="10754" y="10131"/>
                          <a:pt x="10564" y="10323"/>
                          <a:pt x="10397" y="10559"/>
                        </a:cubicBezTo>
                        <a:cubicBezTo>
                          <a:pt x="10397" y="10552"/>
                          <a:pt x="10396" y="10544"/>
                          <a:pt x="10396" y="10537"/>
                        </a:cubicBezTo>
                        <a:cubicBezTo>
                          <a:pt x="10392" y="10371"/>
                          <a:pt x="10417" y="10188"/>
                          <a:pt x="10447" y="10012"/>
                        </a:cubicBezTo>
                        <a:cubicBezTo>
                          <a:pt x="10508" y="9654"/>
                          <a:pt x="10600" y="9315"/>
                          <a:pt x="10646" y="8964"/>
                        </a:cubicBezTo>
                        <a:cubicBezTo>
                          <a:pt x="10657" y="8879"/>
                          <a:pt x="10662" y="8773"/>
                          <a:pt x="10657" y="8693"/>
                        </a:cubicBezTo>
                        <a:cubicBezTo>
                          <a:pt x="10655" y="8625"/>
                          <a:pt x="10648" y="8559"/>
                          <a:pt x="10641" y="8494"/>
                        </a:cubicBezTo>
                        <a:cubicBezTo>
                          <a:pt x="10641" y="8494"/>
                          <a:pt x="10814" y="7747"/>
                          <a:pt x="10893" y="7615"/>
                        </a:cubicBezTo>
                        <a:cubicBezTo>
                          <a:pt x="11079" y="7306"/>
                          <a:pt x="11315" y="7082"/>
                          <a:pt x="11547" y="6972"/>
                        </a:cubicBezTo>
                        <a:cubicBezTo>
                          <a:pt x="11779" y="6859"/>
                          <a:pt x="11999" y="6882"/>
                          <a:pt x="12127" y="6932"/>
                        </a:cubicBezTo>
                        <a:cubicBezTo>
                          <a:pt x="12259" y="6980"/>
                          <a:pt x="12318" y="7032"/>
                          <a:pt x="12319" y="7030"/>
                        </a:cubicBezTo>
                        <a:cubicBezTo>
                          <a:pt x="12317" y="7032"/>
                          <a:pt x="12270" y="6975"/>
                          <a:pt x="12143" y="6909"/>
                        </a:cubicBezTo>
                        <a:cubicBezTo>
                          <a:pt x="12021" y="6842"/>
                          <a:pt x="11790" y="6784"/>
                          <a:pt x="11521" y="6877"/>
                        </a:cubicBezTo>
                        <a:cubicBezTo>
                          <a:pt x="11254" y="6967"/>
                          <a:pt x="10972" y="7182"/>
                          <a:pt x="10737" y="7499"/>
                        </a:cubicBezTo>
                        <a:cubicBezTo>
                          <a:pt x="10733" y="7506"/>
                          <a:pt x="10728" y="7512"/>
                          <a:pt x="10723" y="7520"/>
                        </a:cubicBezTo>
                        <a:cubicBezTo>
                          <a:pt x="10730" y="7381"/>
                          <a:pt x="10733" y="7244"/>
                          <a:pt x="10730" y="7115"/>
                        </a:cubicBezTo>
                        <a:cubicBezTo>
                          <a:pt x="10720" y="6699"/>
                          <a:pt x="10629" y="6314"/>
                          <a:pt x="10415" y="6081"/>
                        </a:cubicBezTo>
                        <a:cubicBezTo>
                          <a:pt x="10310" y="5964"/>
                          <a:pt x="10188" y="5893"/>
                          <a:pt x="10079" y="5850"/>
                        </a:cubicBezTo>
                        <a:cubicBezTo>
                          <a:pt x="9970" y="5806"/>
                          <a:pt x="9871" y="5790"/>
                          <a:pt x="9793" y="5779"/>
                        </a:cubicBezTo>
                        <a:cubicBezTo>
                          <a:pt x="9635" y="5761"/>
                          <a:pt x="9552" y="5770"/>
                          <a:pt x="9553" y="5768"/>
                        </a:cubicBezTo>
                        <a:cubicBezTo>
                          <a:pt x="9551" y="5770"/>
                          <a:pt x="9633" y="5772"/>
                          <a:pt x="9781" y="5806"/>
                        </a:cubicBezTo>
                        <a:cubicBezTo>
                          <a:pt x="9926" y="5841"/>
                          <a:pt x="10157" y="5912"/>
                          <a:pt x="10326" y="6132"/>
                        </a:cubicBezTo>
                        <a:cubicBezTo>
                          <a:pt x="10498" y="6350"/>
                          <a:pt x="10556" y="6698"/>
                          <a:pt x="10535" y="7097"/>
                        </a:cubicBezTo>
                        <a:cubicBezTo>
                          <a:pt x="10525" y="7297"/>
                          <a:pt x="10498" y="7513"/>
                          <a:pt x="10467" y="7744"/>
                        </a:cubicBezTo>
                        <a:cubicBezTo>
                          <a:pt x="10463" y="7771"/>
                          <a:pt x="10459" y="7799"/>
                          <a:pt x="10455" y="7826"/>
                        </a:cubicBezTo>
                        <a:cubicBezTo>
                          <a:pt x="10348" y="7606"/>
                          <a:pt x="10202" y="7423"/>
                          <a:pt x="10038" y="7294"/>
                        </a:cubicBezTo>
                        <a:cubicBezTo>
                          <a:pt x="9840" y="7134"/>
                          <a:pt x="9631" y="7045"/>
                          <a:pt x="9450" y="6991"/>
                        </a:cubicBezTo>
                        <a:cubicBezTo>
                          <a:pt x="9268" y="6936"/>
                          <a:pt x="9108" y="6916"/>
                          <a:pt x="8981" y="6903"/>
                        </a:cubicBezTo>
                        <a:cubicBezTo>
                          <a:pt x="8726" y="6882"/>
                          <a:pt x="8593" y="6898"/>
                          <a:pt x="8593" y="6895"/>
                        </a:cubicBezTo>
                        <a:cubicBezTo>
                          <a:pt x="8593" y="6897"/>
                          <a:pt x="8723" y="6904"/>
                          <a:pt x="8964" y="6957"/>
                        </a:cubicBezTo>
                        <a:cubicBezTo>
                          <a:pt x="9197" y="7014"/>
                          <a:pt x="9569" y="7114"/>
                          <a:pt x="9886" y="7424"/>
                        </a:cubicBezTo>
                        <a:cubicBezTo>
                          <a:pt x="10042" y="7578"/>
                          <a:pt x="10171" y="7786"/>
                          <a:pt x="10236" y="8038"/>
                        </a:cubicBezTo>
                        <a:cubicBezTo>
                          <a:pt x="10269" y="8164"/>
                          <a:pt x="10289" y="8300"/>
                          <a:pt x="10295" y="8443"/>
                        </a:cubicBezTo>
                        <a:lnTo>
                          <a:pt x="10295" y="8486"/>
                        </a:lnTo>
                        <a:cubicBezTo>
                          <a:pt x="10188" y="8300"/>
                          <a:pt x="10029" y="8149"/>
                          <a:pt x="9856" y="8061"/>
                        </a:cubicBezTo>
                        <a:cubicBezTo>
                          <a:pt x="9628" y="7942"/>
                          <a:pt x="9397" y="7904"/>
                          <a:pt x="9193" y="7881"/>
                        </a:cubicBezTo>
                        <a:cubicBezTo>
                          <a:pt x="8986" y="7862"/>
                          <a:pt x="8799" y="7861"/>
                          <a:pt x="8633" y="7859"/>
                        </a:cubicBezTo>
                        <a:cubicBezTo>
                          <a:pt x="8301" y="7859"/>
                          <a:pt x="8040" y="7853"/>
                          <a:pt x="7884" y="7780"/>
                        </a:cubicBezTo>
                        <a:cubicBezTo>
                          <a:pt x="7723" y="7708"/>
                          <a:pt x="7705" y="7595"/>
                          <a:pt x="7703" y="7601"/>
                        </a:cubicBezTo>
                        <a:cubicBezTo>
                          <a:pt x="7707" y="7594"/>
                          <a:pt x="7707" y="7707"/>
                          <a:pt x="7864" y="7802"/>
                        </a:cubicBezTo>
                        <a:cubicBezTo>
                          <a:pt x="8019" y="7895"/>
                          <a:pt x="8284" y="7928"/>
                          <a:pt x="8613" y="7957"/>
                        </a:cubicBezTo>
                        <a:cubicBezTo>
                          <a:pt x="8776" y="7972"/>
                          <a:pt x="8960" y="7987"/>
                          <a:pt x="9154" y="8021"/>
                        </a:cubicBezTo>
                        <a:cubicBezTo>
                          <a:pt x="9348" y="8054"/>
                          <a:pt x="9557" y="8107"/>
                          <a:pt x="9742" y="8218"/>
                        </a:cubicBezTo>
                        <a:cubicBezTo>
                          <a:pt x="9886" y="8301"/>
                          <a:pt x="10005" y="8427"/>
                          <a:pt x="10083" y="8584"/>
                        </a:cubicBezTo>
                        <a:cubicBezTo>
                          <a:pt x="10067" y="8580"/>
                          <a:pt x="10052" y="8574"/>
                          <a:pt x="10036" y="8571"/>
                        </a:cubicBezTo>
                        <a:cubicBezTo>
                          <a:pt x="9796" y="8514"/>
                          <a:pt x="9581" y="8526"/>
                          <a:pt x="9384" y="8539"/>
                        </a:cubicBezTo>
                        <a:cubicBezTo>
                          <a:pt x="8990" y="8571"/>
                          <a:pt x="8662" y="8633"/>
                          <a:pt x="8392" y="8668"/>
                        </a:cubicBezTo>
                        <a:cubicBezTo>
                          <a:pt x="8122" y="8705"/>
                          <a:pt x="7910" y="8720"/>
                          <a:pt x="7768" y="8705"/>
                        </a:cubicBezTo>
                        <a:cubicBezTo>
                          <a:pt x="7625" y="8692"/>
                          <a:pt x="7557" y="8651"/>
                          <a:pt x="7557" y="8652"/>
                        </a:cubicBezTo>
                        <a:cubicBezTo>
                          <a:pt x="7557" y="8651"/>
                          <a:pt x="7616" y="8700"/>
                          <a:pt x="7759" y="8731"/>
                        </a:cubicBezTo>
                        <a:cubicBezTo>
                          <a:pt x="7899" y="8763"/>
                          <a:pt x="8114" y="8775"/>
                          <a:pt x="8387" y="8767"/>
                        </a:cubicBezTo>
                        <a:cubicBezTo>
                          <a:pt x="8660" y="8761"/>
                          <a:pt x="8995" y="8731"/>
                          <a:pt x="9376" y="8730"/>
                        </a:cubicBezTo>
                        <a:cubicBezTo>
                          <a:pt x="9565" y="8732"/>
                          <a:pt x="9773" y="8740"/>
                          <a:pt x="9959" y="8798"/>
                        </a:cubicBezTo>
                        <a:cubicBezTo>
                          <a:pt x="10053" y="8827"/>
                          <a:pt x="10136" y="8871"/>
                          <a:pt x="10185" y="8933"/>
                        </a:cubicBezTo>
                        <a:cubicBezTo>
                          <a:pt x="10187" y="8934"/>
                          <a:pt x="10187" y="8935"/>
                          <a:pt x="10187" y="8936"/>
                        </a:cubicBezTo>
                        <a:cubicBezTo>
                          <a:pt x="10195" y="8993"/>
                          <a:pt x="10202" y="9049"/>
                          <a:pt x="10205" y="9108"/>
                        </a:cubicBezTo>
                        <a:cubicBezTo>
                          <a:pt x="10136" y="9348"/>
                          <a:pt x="10046" y="9610"/>
                          <a:pt x="9971" y="9893"/>
                        </a:cubicBezTo>
                        <a:cubicBezTo>
                          <a:pt x="9922" y="10083"/>
                          <a:pt x="9875" y="10283"/>
                          <a:pt x="9858" y="10514"/>
                        </a:cubicBezTo>
                        <a:cubicBezTo>
                          <a:pt x="9852" y="10630"/>
                          <a:pt x="9852" y="10754"/>
                          <a:pt x="9887" y="10896"/>
                        </a:cubicBezTo>
                        <a:cubicBezTo>
                          <a:pt x="9914" y="11005"/>
                          <a:pt x="9976" y="11135"/>
                          <a:pt x="10082" y="11238"/>
                        </a:cubicBezTo>
                        <a:cubicBezTo>
                          <a:pt x="10022" y="11492"/>
                          <a:pt x="10011" y="11770"/>
                          <a:pt x="10067" y="12049"/>
                        </a:cubicBezTo>
                        <a:cubicBezTo>
                          <a:pt x="10041" y="12033"/>
                          <a:pt x="10017" y="12016"/>
                          <a:pt x="9991" y="11998"/>
                        </a:cubicBezTo>
                        <a:cubicBezTo>
                          <a:pt x="9763" y="11837"/>
                          <a:pt x="9511" y="11624"/>
                          <a:pt x="9172" y="11523"/>
                        </a:cubicBezTo>
                        <a:cubicBezTo>
                          <a:pt x="9089" y="11499"/>
                          <a:pt x="8998" y="11484"/>
                          <a:pt x="8920" y="11476"/>
                        </a:cubicBezTo>
                        <a:lnTo>
                          <a:pt x="8713" y="11457"/>
                        </a:lnTo>
                        <a:cubicBezTo>
                          <a:pt x="8689" y="11455"/>
                          <a:pt x="8667" y="11454"/>
                          <a:pt x="8644" y="11452"/>
                        </a:cubicBezTo>
                        <a:cubicBezTo>
                          <a:pt x="8604" y="11433"/>
                          <a:pt x="8565" y="11414"/>
                          <a:pt x="8529" y="11395"/>
                        </a:cubicBezTo>
                        <a:cubicBezTo>
                          <a:pt x="8428" y="11306"/>
                          <a:pt x="8325" y="11225"/>
                          <a:pt x="8218" y="11156"/>
                        </a:cubicBezTo>
                        <a:cubicBezTo>
                          <a:pt x="8110" y="11024"/>
                          <a:pt x="8034" y="10859"/>
                          <a:pt x="7968" y="10697"/>
                        </a:cubicBezTo>
                        <a:cubicBezTo>
                          <a:pt x="7947" y="10518"/>
                          <a:pt x="7941" y="10348"/>
                          <a:pt x="7957" y="10195"/>
                        </a:cubicBezTo>
                        <a:cubicBezTo>
                          <a:pt x="7982" y="9925"/>
                          <a:pt x="8082" y="9704"/>
                          <a:pt x="8234" y="9588"/>
                        </a:cubicBezTo>
                        <a:cubicBezTo>
                          <a:pt x="8386" y="9469"/>
                          <a:pt x="8553" y="9448"/>
                          <a:pt x="8659" y="9439"/>
                        </a:cubicBezTo>
                        <a:cubicBezTo>
                          <a:pt x="8766" y="9431"/>
                          <a:pt x="8825" y="9438"/>
                          <a:pt x="8824" y="9437"/>
                        </a:cubicBezTo>
                        <a:cubicBezTo>
                          <a:pt x="8824" y="9438"/>
                          <a:pt x="8770" y="9421"/>
                          <a:pt x="8663" y="9411"/>
                        </a:cubicBezTo>
                        <a:cubicBezTo>
                          <a:pt x="8556" y="9403"/>
                          <a:pt x="8382" y="9394"/>
                          <a:pt x="8185" y="9501"/>
                        </a:cubicBezTo>
                        <a:cubicBezTo>
                          <a:pt x="7987" y="9607"/>
                          <a:pt x="7828" y="9856"/>
                          <a:pt x="7765" y="10153"/>
                        </a:cubicBezTo>
                        <a:cubicBezTo>
                          <a:pt x="7761" y="10171"/>
                          <a:pt x="7760" y="10192"/>
                          <a:pt x="7756" y="10211"/>
                        </a:cubicBezTo>
                        <a:cubicBezTo>
                          <a:pt x="7610" y="9932"/>
                          <a:pt x="7432" y="9704"/>
                          <a:pt x="7235" y="9550"/>
                        </a:cubicBezTo>
                        <a:cubicBezTo>
                          <a:pt x="7093" y="9439"/>
                          <a:pt x="6934" y="9374"/>
                          <a:pt x="6791" y="9367"/>
                        </a:cubicBezTo>
                        <a:cubicBezTo>
                          <a:pt x="6649" y="9359"/>
                          <a:pt x="6534" y="9401"/>
                          <a:pt x="6451" y="9443"/>
                        </a:cubicBezTo>
                        <a:cubicBezTo>
                          <a:pt x="6308" y="9521"/>
                          <a:pt x="6243" y="9590"/>
                          <a:pt x="6228" y="9604"/>
                        </a:cubicBezTo>
                        <a:cubicBezTo>
                          <a:pt x="6238" y="9598"/>
                          <a:pt x="6305" y="9536"/>
                          <a:pt x="6457" y="9471"/>
                        </a:cubicBezTo>
                        <a:cubicBezTo>
                          <a:pt x="6539" y="9438"/>
                          <a:pt x="6649" y="9409"/>
                          <a:pt x="6774" y="9425"/>
                        </a:cubicBezTo>
                        <a:cubicBezTo>
                          <a:pt x="6900" y="9440"/>
                          <a:pt x="7035" y="9505"/>
                          <a:pt x="7158" y="9614"/>
                        </a:cubicBezTo>
                        <a:cubicBezTo>
                          <a:pt x="7388" y="9822"/>
                          <a:pt x="7584" y="10159"/>
                          <a:pt x="7716" y="10578"/>
                        </a:cubicBezTo>
                        <a:cubicBezTo>
                          <a:pt x="7790" y="10816"/>
                          <a:pt x="7790" y="10816"/>
                          <a:pt x="7843" y="10985"/>
                        </a:cubicBezTo>
                        <a:cubicBezTo>
                          <a:pt x="7593" y="10887"/>
                          <a:pt x="7223" y="10742"/>
                          <a:pt x="6988" y="10712"/>
                        </a:cubicBezTo>
                        <a:cubicBezTo>
                          <a:pt x="6448" y="10642"/>
                          <a:pt x="5976" y="10719"/>
                          <a:pt x="5619" y="10841"/>
                        </a:cubicBezTo>
                        <a:cubicBezTo>
                          <a:pt x="5260" y="10962"/>
                          <a:pt x="5014" y="11127"/>
                          <a:pt x="4862" y="11250"/>
                        </a:cubicBezTo>
                        <a:cubicBezTo>
                          <a:pt x="4710" y="11373"/>
                          <a:pt x="4643" y="11453"/>
                          <a:pt x="4642" y="11451"/>
                        </a:cubicBezTo>
                        <a:cubicBezTo>
                          <a:pt x="4643" y="11453"/>
                          <a:pt x="4715" y="11383"/>
                          <a:pt x="4873" y="11276"/>
                        </a:cubicBezTo>
                        <a:cubicBezTo>
                          <a:pt x="5030" y="11171"/>
                          <a:pt x="5280" y="11032"/>
                          <a:pt x="5632" y="10940"/>
                        </a:cubicBezTo>
                        <a:cubicBezTo>
                          <a:pt x="5980" y="10848"/>
                          <a:pt x="6433" y="10803"/>
                          <a:pt x="6937" y="10897"/>
                        </a:cubicBezTo>
                        <a:cubicBezTo>
                          <a:pt x="7329" y="10969"/>
                          <a:pt x="7759" y="11132"/>
                          <a:pt x="8131" y="11422"/>
                        </a:cubicBezTo>
                        <a:cubicBezTo>
                          <a:pt x="7917" y="11414"/>
                          <a:pt x="7705" y="11416"/>
                          <a:pt x="7497" y="11435"/>
                        </a:cubicBezTo>
                        <a:cubicBezTo>
                          <a:pt x="7365" y="11447"/>
                          <a:pt x="7237" y="11464"/>
                          <a:pt x="7108" y="11493"/>
                        </a:cubicBezTo>
                        <a:cubicBezTo>
                          <a:pt x="6976" y="11522"/>
                          <a:pt x="6856" y="11565"/>
                          <a:pt x="6744" y="11610"/>
                        </a:cubicBezTo>
                        <a:cubicBezTo>
                          <a:pt x="6516" y="11702"/>
                          <a:pt x="6305" y="11824"/>
                          <a:pt x="6130" y="11970"/>
                        </a:cubicBezTo>
                        <a:cubicBezTo>
                          <a:pt x="5780" y="12266"/>
                          <a:pt x="5575" y="12608"/>
                          <a:pt x="5378" y="12890"/>
                        </a:cubicBezTo>
                        <a:cubicBezTo>
                          <a:pt x="5178" y="13180"/>
                          <a:pt x="5028" y="13446"/>
                          <a:pt x="4870" y="13658"/>
                        </a:cubicBezTo>
                        <a:cubicBezTo>
                          <a:pt x="4715" y="13871"/>
                          <a:pt x="4558" y="14033"/>
                          <a:pt x="4408" y="14135"/>
                        </a:cubicBezTo>
                        <a:cubicBezTo>
                          <a:pt x="4259" y="14239"/>
                          <a:pt x="4124" y="14284"/>
                          <a:pt x="4032" y="14305"/>
                        </a:cubicBezTo>
                        <a:cubicBezTo>
                          <a:pt x="3939" y="14325"/>
                          <a:pt x="3889" y="14327"/>
                          <a:pt x="3889" y="14328"/>
                        </a:cubicBezTo>
                        <a:cubicBezTo>
                          <a:pt x="3889" y="14327"/>
                          <a:pt x="3936" y="14330"/>
                          <a:pt x="4031" y="14321"/>
                        </a:cubicBezTo>
                        <a:cubicBezTo>
                          <a:pt x="4123" y="14309"/>
                          <a:pt x="4264" y="14279"/>
                          <a:pt x="4428" y="14189"/>
                        </a:cubicBezTo>
                        <a:cubicBezTo>
                          <a:pt x="4592" y="14100"/>
                          <a:pt x="4771" y="13951"/>
                          <a:pt x="4950" y="13749"/>
                        </a:cubicBezTo>
                        <a:cubicBezTo>
                          <a:pt x="5131" y="13550"/>
                          <a:pt x="5306" y="13295"/>
                          <a:pt x="5521" y="13033"/>
                        </a:cubicBezTo>
                        <a:cubicBezTo>
                          <a:pt x="5566" y="12978"/>
                          <a:pt x="5611" y="12921"/>
                          <a:pt x="5658" y="12863"/>
                        </a:cubicBezTo>
                        <a:cubicBezTo>
                          <a:pt x="5651" y="12902"/>
                          <a:pt x="5645" y="12941"/>
                          <a:pt x="5639" y="12979"/>
                        </a:cubicBezTo>
                        <a:cubicBezTo>
                          <a:pt x="5592" y="13313"/>
                          <a:pt x="5590" y="13597"/>
                          <a:pt x="5578" y="13829"/>
                        </a:cubicBezTo>
                        <a:cubicBezTo>
                          <a:pt x="5570" y="14061"/>
                          <a:pt x="5558" y="14240"/>
                          <a:pt x="5539" y="14361"/>
                        </a:cubicBezTo>
                        <a:cubicBezTo>
                          <a:pt x="5522" y="14483"/>
                          <a:pt x="5502" y="14545"/>
                          <a:pt x="5503" y="14545"/>
                        </a:cubicBezTo>
                        <a:cubicBezTo>
                          <a:pt x="5502" y="14544"/>
                          <a:pt x="5531" y="14488"/>
                          <a:pt x="5566" y="14372"/>
                        </a:cubicBezTo>
                        <a:cubicBezTo>
                          <a:pt x="5602" y="14255"/>
                          <a:pt x="5640" y="14079"/>
                          <a:pt x="5677" y="13851"/>
                        </a:cubicBezTo>
                        <a:cubicBezTo>
                          <a:pt x="5718" y="13623"/>
                          <a:pt x="5753" y="13341"/>
                          <a:pt x="5828" y="13027"/>
                        </a:cubicBezTo>
                        <a:cubicBezTo>
                          <a:pt x="5867" y="12872"/>
                          <a:pt x="5916" y="12706"/>
                          <a:pt x="6000" y="12560"/>
                        </a:cubicBezTo>
                        <a:cubicBezTo>
                          <a:pt x="6084" y="12412"/>
                          <a:pt x="6351" y="12171"/>
                          <a:pt x="6351" y="12171"/>
                        </a:cubicBezTo>
                        <a:cubicBezTo>
                          <a:pt x="6493" y="12075"/>
                          <a:pt x="6652" y="11995"/>
                          <a:pt x="6829" y="11935"/>
                        </a:cubicBezTo>
                        <a:cubicBezTo>
                          <a:pt x="6932" y="11902"/>
                          <a:pt x="7041" y="11866"/>
                          <a:pt x="7144" y="11851"/>
                        </a:cubicBezTo>
                        <a:cubicBezTo>
                          <a:pt x="7251" y="11833"/>
                          <a:pt x="7367" y="11822"/>
                          <a:pt x="7484" y="11818"/>
                        </a:cubicBezTo>
                        <a:cubicBezTo>
                          <a:pt x="7622" y="11814"/>
                          <a:pt x="7765" y="11819"/>
                          <a:pt x="7913" y="11828"/>
                        </a:cubicBezTo>
                        <a:cubicBezTo>
                          <a:pt x="7789" y="11942"/>
                          <a:pt x="7687" y="12062"/>
                          <a:pt x="7598" y="12179"/>
                        </a:cubicBezTo>
                        <a:cubicBezTo>
                          <a:pt x="7333" y="12532"/>
                          <a:pt x="7161" y="12864"/>
                          <a:pt x="7026" y="13135"/>
                        </a:cubicBezTo>
                        <a:cubicBezTo>
                          <a:pt x="6760" y="13684"/>
                          <a:pt x="6660" y="14006"/>
                          <a:pt x="6659" y="14005"/>
                        </a:cubicBezTo>
                        <a:cubicBezTo>
                          <a:pt x="6660" y="14007"/>
                          <a:pt x="6796" y="13707"/>
                          <a:pt x="7106" y="13195"/>
                        </a:cubicBezTo>
                        <a:cubicBezTo>
                          <a:pt x="7263" y="12941"/>
                          <a:pt x="7462" y="12630"/>
                          <a:pt x="7739" y="12311"/>
                        </a:cubicBezTo>
                        <a:cubicBezTo>
                          <a:pt x="7879" y="12154"/>
                          <a:pt x="8040" y="11992"/>
                          <a:pt x="8233" y="11877"/>
                        </a:cubicBezTo>
                        <a:cubicBezTo>
                          <a:pt x="8244" y="11871"/>
                          <a:pt x="8255" y="11866"/>
                          <a:pt x="8267" y="11859"/>
                        </a:cubicBezTo>
                        <a:cubicBezTo>
                          <a:pt x="8385" y="11873"/>
                          <a:pt x="8506" y="11888"/>
                          <a:pt x="8628" y="11906"/>
                        </a:cubicBezTo>
                        <a:lnTo>
                          <a:pt x="8833" y="11936"/>
                        </a:lnTo>
                        <a:cubicBezTo>
                          <a:pt x="8907" y="11947"/>
                          <a:pt x="8946" y="11955"/>
                          <a:pt x="9001" y="11973"/>
                        </a:cubicBezTo>
                        <a:cubicBezTo>
                          <a:pt x="9209" y="12039"/>
                          <a:pt x="9408" y="12210"/>
                          <a:pt x="9649" y="12405"/>
                        </a:cubicBezTo>
                        <a:cubicBezTo>
                          <a:pt x="9771" y="12501"/>
                          <a:pt x="9909" y="12606"/>
                          <a:pt x="10084" y="12689"/>
                        </a:cubicBezTo>
                        <a:cubicBezTo>
                          <a:pt x="10173" y="12732"/>
                          <a:pt x="10274" y="12764"/>
                          <a:pt x="10380" y="12783"/>
                        </a:cubicBezTo>
                        <a:cubicBezTo>
                          <a:pt x="10453" y="12884"/>
                          <a:pt x="10538" y="12979"/>
                          <a:pt x="10633" y="13066"/>
                        </a:cubicBezTo>
                        <a:cubicBezTo>
                          <a:pt x="10481" y="13100"/>
                          <a:pt x="10337" y="13148"/>
                          <a:pt x="10203" y="13211"/>
                        </a:cubicBezTo>
                        <a:cubicBezTo>
                          <a:pt x="10019" y="13300"/>
                          <a:pt x="9859" y="13400"/>
                          <a:pt x="9709" y="13512"/>
                        </a:cubicBezTo>
                        <a:cubicBezTo>
                          <a:pt x="9563" y="13625"/>
                          <a:pt x="9436" y="13746"/>
                          <a:pt x="9318" y="13864"/>
                        </a:cubicBezTo>
                        <a:cubicBezTo>
                          <a:pt x="9085" y="14102"/>
                          <a:pt x="8889" y="14330"/>
                          <a:pt x="8704" y="14525"/>
                        </a:cubicBezTo>
                        <a:cubicBezTo>
                          <a:pt x="8339" y="14922"/>
                          <a:pt x="8003" y="15181"/>
                          <a:pt x="7734" y="15291"/>
                        </a:cubicBezTo>
                        <a:cubicBezTo>
                          <a:pt x="7470" y="15403"/>
                          <a:pt x="7309" y="15397"/>
                          <a:pt x="7310" y="15402"/>
                        </a:cubicBezTo>
                        <a:cubicBezTo>
                          <a:pt x="7310" y="15397"/>
                          <a:pt x="7465" y="15414"/>
                          <a:pt x="7736" y="15320"/>
                        </a:cubicBezTo>
                        <a:cubicBezTo>
                          <a:pt x="8010" y="15230"/>
                          <a:pt x="8370" y="14990"/>
                          <a:pt x="8758" y="14613"/>
                        </a:cubicBezTo>
                        <a:cubicBezTo>
                          <a:pt x="8954" y="14427"/>
                          <a:pt x="9162" y="14210"/>
                          <a:pt x="9400" y="13987"/>
                        </a:cubicBezTo>
                        <a:cubicBezTo>
                          <a:pt x="9520" y="13877"/>
                          <a:pt x="9648" y="13765"/>
                          <a:pt x="9788" y="13663"/>
                        </a:cubicBezTo>
                        <a:cubicBezTo>
                          <a:pt x="9928" y="13564"/>
                          <a:pt x="10089" y="13472"/>
                          <a:pt x="10257" y="13397"/>
                        </a:cubicBezTo>
                        <a:cubicBezTo>
                          <a:pt x="10443" y="13316"/>
                          <a:pt x="10651" y="13266"/>
                          <a:pt x="10868" y="13246"/>
                        </a:cubicBezTo>
                        <a:cubicBezTo>
                          <a:pt x="10975" y="13315"/>
                          <a:pt x="11092" y="13376"/>
                          <a:pt x="11215" y="13423"/>
                        </a:cubicBezTo>
                        <a:cubicBezTo>
                          <a:pt x="11319" y="13464"/>
                          <a:pt x="11438" y="13497"/>
                          <a:pt x="11541" y="13518"/>
                        </a:cubicBezTo>
                        <a:cubicBezTo>
                          <a:pt x="11641" y="13540"/>
                          <a:pt x="11749" y="13563"/>
                          <a:pt x="11860" y="13576"/>
                        </a:cubicBezTo>
                        <a:cubicBezTo>
                          <a:pt x="12067" y="13602"/>
                          <a:pt x="12284" y="13606"/>
                          <a:pt x="12501" y="13585"/>
                        </a:cubicBezTo>
                        <a:cubicBezTo>
                          <a:pt x="11906" y="14112"/>
                          <a:pt x="11280" y="14578"/>
                          <a:pt x="10630" y="15029"/>
                        </a:cubicBezTo>
                        <a:cubicBezTo>
                          <a:pt x="10330" y="15242"/>
                          <a:pt x="10026" y="15455"/>
                          <a:pt x="9728" y="15681"/>
                        </a:cubicBezTo>
                        <a:cubicBezTo>
                          <a:pt x="9585" y="15775"/>
                          <a:pt x="9444" y="15871"/>
                          <a:pt x="9305" y="15968"/>
                        </a:cubicBezTo>
                        <a:cubicBezTo>
                          <a:pt x="9180" y="16055"/>
                          <a:pt x="9057" y="16143"/>
                          <a:pt x="8936" y="16232"/>
                        </a:cubicBezTo>
                        <a:cubicBezTo>
                          <a:pt x="8936" y="16232"/>
                          <a:pt x="8429" y="16619"/>
                          <a:pt x="8291" y="16731"/>
                        </a:cubicBezTo>
                        <a:cubicBezTo>
                          <a:pt x="8163" y="16804"/>
                          <a:pt x="8028" y="16863"/>
                          <a:pt x="7887" y="16904"/>
                        </a:cubicBezTo>
                        <a:cubicBezTo>
                          <a:pt x="7497" y="17021"/>
                          <a:pt x="7087" y="17021"/>
                          <a:pt x="6712" y="16963"/>
                        </a:cubicBezTo>
                        <a:cubicBezTo>
                          <a:pt x="6543" y="16936"/>
                          <a:pt x="6383" y="16897"/>
                          <a:pt x="6226" y="16851"/>
                        </a:cubicBezTo>
                        <a:cubicBezTo>
                          <a:pt x="6181" y="16816"/>
                          <a:pt x="6137" y="16780"/>
                          <a:pt x="6098" y="16743"/>
                        </a:cubicBezTo>
                        <a:cubicBezTo>
                          <a:pt x="6098" y="16743"/>
                          <a:pt x="6060" y="16595"/>
                          <a:pt x="6048" y="16539"/>
                        </a:cubicBezTo>
                        <a:cubicBezTo>
                          <a:pt x="6035" y="16484"/>
                          <a:pt x="6047" y="16408"/>
                          <a:pt x="6071" y="16336"/>
                        </a:cubicBezTo>
                        <a:cubicBezTo>
                          <a:pt x="6118" y="16189"/>
                          <a:pt x="6201" y="16049"/>
                          <a:pt x="6280" y="15922"/>
                        </a:cubicBezTo>
                        <a:cubicBezTo>
                          <a:pt x="6445" y="15668"/>
                          <a:pt x="6612" y="15457"/>
                          <a:pt x="6742" y="15281"/>
                        </a:cubicBezTo>
                        <a:cubicBezTo>
                          <a:pt x="6875" y="15106"/>
                          <a:pt x="6976" y="14966"/>
                          <a:pt x="7036" y="14866"/>
                        </a:cubicBezTo>
                        <a:cubicBezTo>
                          <a:pt x="7098" y="14767"/>
                          <a:pt x="7118" y="14709"/>
                          <a:pt x="7119" y="14710"/>
                        </a:cubicBezTo>
                        <a:cubicBezTo>
                          <a:pt x="7118" y="14709"/>
                          <a:pt x="7089" y="14761"/>
                          <a:pt x="7014" y="14847"/>
                        </a:cubicBezTo>
                        <a:cubicBezTo>
                          <a:pt x="6941" y="14934"/>
                          <a:pt x="6825" y="15054"/>
                          <a:pt x="6672" y="15210"/>
                        </a:cubicBezTo>
                        <a:cubicBezTo>
                          <a:pt x="6520" y="15366"/>
                          <a:pt x="6329" y="15555"/>
                          <a:pt x="6128" y="15802"/>
                        </a:cubicBezTo>
                        <a:cubicBezTo>
                          <a:pt x="6029" y="15928"/>
                          <a:pt x="5924" y="16065"/>
                          <a:pt x="5844" y="16245"/>
                        </a:cubicBezTo>
                        <a:cubicBezTo>
                          <a:pt x="5827" y="16283"/>
                          <a:pt x="5813" y="16325"/>
                          <a:pt x="5800" y="16369"/>
                        </a:cubicBezTo>
                        <a:cubicBezTo>
                          <a:pt x="5709" y="16186"/>
                          <a:pt x="5688" y="15999"/>
                          <a:pt x="5726" y="15847"/>
                        </a:cubicBezTo>
                        <a:cubicBezTo>
                          <a:pt x="5773" y="15650"/>
                          <a:pt x="5878" y="15515"/>
                          <a:pt x="5950" y="15430"/>
                        </a:cubicBezTo>
                        <a:cubicBezTo>
                          <a:pt x="6023" y="15344"/>
                          <a:pt x="6070" y="15305"/>
                          <a:pt x="6069" y="15305"/>
                        </a:cubicBezTo>
                        <a:cubicBezTo>
                          <a:pt x="6070" y="15305"/>
                          <a:pt x="6019" y="15335"/>
                          <a:pt x="5932" y="15407"/>
                        </a:cubicBezTo>
                        <a:cubicBezTo>
                          <a:pt x="5848" y="15481"/>
                          <a:pt x="5718" y="15598"/>
                          <a:pt x="5632" y="15808"/>
                        </a:cubicBezTo>
                        <a:cubicBezTo>
                          <a:pt x="5545" y="16016"/>
                          <a:pt x="5555" y="16326"/>
                          <a:pt x="5721" y="16611"/>
                        </a:cubicBezTo>
                        <a:cubicBezTo>
                          <a:pt x="5735" y="16635"/>
                          <a:pt x="5750" y="16658"/>
                          <a:pt x="5765" y="16682"/>
                        </a:cubicBezTo>
                        <a:cubicBezTo>
                          <a:pt x="5431" y="16536"/>
                          <a:pt x="5142" y="16360"/>
                          <a:pt x="4904" y="16185"/>
                        </a:cubicBezTo>
                        <a:cubicBezTo>
                          <a:pt x="4460" y="15854"/>
                          <a:pt x="4176" y="15520"/>
                          <a:pt x="4003" y="15283"/>
                        </a:cubicBezTo>
                        <a:cubicBezTo>
                          <a:pt x="3831" y="15044"/>
                          <a:pt x="3760" y="14903"/>
                          <a:pt x="3758" y="14904"/>
                        </a:cubicBezTo>
                        <a:cubicBezTo>
                          <a:pt x="3760" y="14904"/>
                          <a:pt x="3808" y="15048"/>
                          <a:pt x="3949" y="15304"/>
                        </a:cubicBezTo>
                        <a:cubicBezTo>
                          <a:pt x="4091" y="15558"/>
                          <a:pt x="4332" y="15928"/>
                          <a:pt x="4753" y="16317"/>
                        </a:cubicBezTo>
                        <a:cubicBezTo>
                          <a:pt x="4918" y="16468"/>
                          <a:pt x="5113" y="16624"/>
                          <a:pt x="5338" y="16771"/>
                        </a:cubicBezTo>
                        <a:cubicBezTo>
                          <a:pt x="5247" y="16767"/>
                          <a:pt x="5157" y="16766"/>
                          <a:pt x="5070" y="16771"/>
                        </a:cubicBezTo>
                        <a:cubicBezTo>
                          <a:pt x="4715" y="16710"/>
                          <a:pt x="4376" y="16682"/>
                          <a:pt x="4067" y="16725"/>
                        </a:cubicBezTo>
                        <a:cubicBezTo>
                          <a:pt x="3676" y="16775"/>
                          <a:pt x="3359" y="16941"/>
                          <a:pt x="3124" y="17117"/>
                        </a:cubicBezTo>
                        <a:cubicBezTo>
                          <a:pt x="2888" y="17296"/>
                          <a:pt x="2722" y="17481"/>
                          <a:pt x="2594" y="17634"/>
                        </a:cubicBezTo>
                        <a:cubicBezTo>
                          <a:pt x="2343" y="17943"/>
                          <a:pt x="2238" y="18126"/>
                          <a:pt x="2236" y="18124"/>
                        </a:cubicBezTo>
                        <a:cubicBezTo>
                          <a:pt x="2238" y="18126"/>
                          <a:pt x="2349" y="17954"/>
                          <a:pt x="2608" y="17662"/>
                        </a:cubicBezTo>
                        <a:cubicBezTo>
                          <a:pt x="2738" y="17519"/>
                          <a:pt x="2907" y="17345"/>
                          <a:pt x="3140" y="17180"/>
                        </a:cubicBezTo>
                        <a:cubicBezTo>
                          <a:pt x="3371" y="17016"/>
                          <a:pt x="3675" y="16869"/>
                          <a:pt x="4044" y="16827"/>
                        </a:cubicBezTo>
                        <a:cubicBezTo>
                          <a:pt x="4233" y="16804"/>
                          <a:pt x="4435" y="16810"/>
                          <a:pt x="4647" y="16835"/>
                        </a:cubicBezTo>
                        <a:cubicBezTo>
                          <a:pt x="4282" y="16926"/>
                          <a:pt x="3991" y="17102"/>
                          <a:pt x="3800" y="17296"/>
                        </a:cubicBezTo>
                        <a:cubicBezTo>
                          <a:pt x="3565" y="17532"/>
                          <a:pt x="3463" y="17795"/>
                          <a:pt x="3488" y="17972"/>
                        </a:cubicBezTo>
                        <a:cubicBezTo>
                          <a:pt x="3500" y="18060"/>
                          <a:pt x="3544" y="18118"/>
                          <a:pt x="3581" y="18142"/>
                        </a:cubicBezTo>
                        <a:cubicBezTo>
                          <a:pt x="3617" y="18169"/>
                          <a:pt x="3641" y="18173"/>
                          <a:pt x="3641" y="18174"/>
                        </a:cubicBezTo>
                        <a:cubicBezTo>
                          <a:pt x="3641" y="18173"/>
                          <a:pt x="3619" y="18166"/>
                          <a:pt x="3587" y="18138"/>
                        </a:cubicBezTo>
                        <a:cubicBezTo>
                          <a:pt x="3556" y="18111"/>
                          <a:pt x="3521" y="18054"/>
                          <a:pt x="3517" y="17974"/>
                        </a:cubicBezTo>
                        <a:cubicBezTo>
                          <a:pt x="3508" y="17814"/>
                          <a:pt x="3622" y="17579"/>
                          <a:pt x="3858" y="17377"/>
                        </a:cubicBezTo>
                        <a:cubicBezTo>
                          <a:pt x="4092" y="17173"/>
                          <a:pt x="4456" y="17006"/>
                          <a:pt x="4902" y="16978"/>
                        </a:cubicBezTo>
                        <a:cubicBezTo>
                          <a:pt x="5106" y="16963"/>
                          <a:pt x="5326" y="16980"/>
                          <a:pt x="5554" y="17025"/>
                        </a:cubicBezTo>
                        <a:cubicBezTo>
                          <a:pt x="5591" y="17035"/>
                          <a:pt x="5627" y="17044"/>
                          <a:pt x="5667" y="17054"/>
                        </a:cubicBezTo>
                        <a:cubicBezTo>
                          <a:pt x="5445" y="17123"/>
                          <a:pt x="5257" y="17237"/>
                          <a:pt x="5109" y="17369"/>
                        </a:cubicBezTo>
                        <a:cubicBezTo>
                          <a:pt x="4796" y="17649"/>
                          <a:pt x="4643" y="17987"/>
                          <a:pt x="4604" y="18271"/>
                        </a:cubicBezTo>
                        <a:cubicBezTo>
                          <a:pt x="4560" y="18559"/>
                          <a:pt x="4669" y="18789"/>
                          <a:pt x="4790" y="18882"/>
                        </a:cubicBezTo>
                        <a:cubicBezTo>
                          <a:pt x="4908" y="18979"/>
                          <a:pt x="4993" y="18985"/>
                          <a:pt x="4990" y="18989"/>
                        </a:cubicBezTo>
                        <a:cubicBezTo>
                          <a:pt x="4994" y="18986"/>
                          <a:pt x="4912" y="18967"/>
                          <a:pt x="4813" y="18866"/>
                        </a:cubicBezTo>
                        <a:cubicBezTo>
                          <a:pt x="4713" y="18767"/>
                          <a:pt x="4638" y="18557"/>
                          <a:pt x="4701" y="18301"/>
                        </a:cubicBezTo>
                        <a:cubicBezTo>
                          <a:pt x="4758" y="18048"/>
                          <a:pt x="4928" y="17751"/>
                          <a:pt x="5223" y="17524"/>
                        </a:cubicBezTo>
                        <a:cubicBezTo>
                          <a:pt x="5514" y="17294"/>
                          <a:pt x="5953" y="17168"/>
                          <a:pt x="6398" y="17304"/>
                        </a:cubicBezTo>
                        <a:lnTo>
                          <a:pt x="6404" y="17282"/>
                        </a:lnTo>
                        <a:cubicBezTo>
                          <a:pt x="6445" y="17307"/>
                          <a:pt x="7174" y="17439"/>
                          <a:pt x="7490" y="17430"/>
                        </a:cubicBezTo>
                        <a:cubicBezTo>
                          <a:pt x="7151" y="17751"/>
                          <a:pt x="6835" y="18088"/>
                          <a:pt x="6560" y="18461"/>
                        </a:cubicBezTo>
                        <a:cubicBezTo>
                          <a:pt x="6470" y="18583"/>
                          <a:pt x="6384" y="18710"/>
                          <a:pt x="6305" y="18842"/>
                        </a:cubicBezTo>
                        <a:cubicBezTo>
                          <a:pt x="6228" y="18977"/>
                          <a:pt x="6164" y="19098"/>
                          <a:pt x="6100" y="19226"/>
                        </a:cubicBezTo>
                        <a:cubicBezTo>
                          <a:pt x="6092" y="19240"/>
                          <a:pt x="6087" y="19254"/>
                          <a:pt x="6081" y="19268"/>
                        </a:cubicBezTo>
                        <a:cubicBezTo>
                          <a:pt x="5741" y="19681"/>
                          <a:pt x="5336" y="19995"/>
                          <a:pt x="4928" y="20176"/>
                        </a:cubicBezTo>
                        <a:cubicBezTo>
                          <a:pt x="4873" y="20201"/>
                          <a:pt x="4819" y="20221"/>
                          <a:pt x="4765" y="20240"/>
                        </a:cubicBezTo>
                        <a:cubicBezTo>
                          <a:pt x="4518" y="20258"/>
                          <a:pt x="4293" y="20221"/>
                          <a:pt x="4110" y="20141"/>
                        </a:cubicBezTo>
                        <a:cubicBezTo>
                          <a:pt x="3917" y="20057"/>
                          <a:pt x="3771" y="19935"/>
                          <a:pt x="3666" y="19824"/>
                        </a:cubicBezTo>
                        <a:cubicBezTo>
                          <a:pt x="3455" y="19597"/>
                          <a:pt x="3383" y="19428"/>
                          <a:pt x="3379" y="19432"/>
                        </a:cubicBezTo>
                        <a:cubicBezTo>
                          <a:pt x="3385" y="19430"/>
                          <a:pt x="3411" y="19603"/>
                          <a:pt x="3582" y="19878"/>
                        </a:cubicBezTo>
                        <a:cubicBezTo>
                          <a:pt x="3669" y="20013"/>
                          <a:pt x="3801" y="20173"/>
                          <a:pt x="4009" y="20304"/>
                        </a:cubicBezTo>
                        <a:cubicBezTo>
                          <a:pt x="4039" y="20323"/>
                          <a:pt x="4074" y="20339"/>
                          <a:pt x="4108" y="20357"/>
                        </a:cubicBezTo>
                        <a:cubicBezTo>
                          <a:pt x="3885" y="20355"/>
                          <a:pt x="3680" y="20311"/>
                          <a:pt x="3505" y="20240"/>
                        </a:cubicBezTo>
                        <a:cubicBezTo>
                          <a:pt x="3122" y="20082"/>
                          <a:pt x="2882" y="19836"/>
                          <a:pt x="2732" y="19671"/>
                        </a:cubicBezTo>
                        <a:cubicBezTo>
                          <a:pt x="2582" y="19502"/>
                          <a:pt x="2517" y="19399"/>
                          <a:pt x="2516" y="19401"/>
                        </a:cubicBezTo>
                        <a:cubicBezTo>
                          <a:pt x="2518" y="19400"/>
                          <a:pt x="2561" y="19508"/>
                          <a:pt x="2681" y="19698"/>
                        </a:cubicBezTo>
                        <a:cubicBezTo>
                          <a:pt x="2804" y="19884"/>
                          <a:pt x="3002" y="20171"/>
                          <a:pt x="3396" y="20406"/>
                        </a:cubicBezTo>
                        <a:cubicBezTo>
                          <a:pt x="3591" y="20521"/>
                          <a:pt x="3840" y="20613"/>
                          <a:pt x="4125" y="20643"/>
                        </a:cubicBezTo>
                        <a:cubicBezTo>
                          <a:pt x="4410" y="20673"/>
                          <a:pt x="4727" y="20640"/>
                          <a:pt x="5044" y="20541"/>
                        </a:cubicBezTo>
                        <a:cubicBezTo>
                          <a:pt x="5235" y="20481"/>
                          <a:pt x="5425" y="20396"/>
                          <a:pt x="5614" y="20293"/>
                        </a:cubicBezTo>
                        <a:cubicBezTo>
                          <a:pt x="5454" y="20639"/>
                          <a:pt x="5290" y="20952"/>
                          <a:pt x="5083" y="21215"/>
                        </a:cubicBezTo>
                        <a:cubicBezTo>
                          <a:pt x="5007" y="21315"/>
                          <a:pt x="4922" y="21406"/>
                          <a:pt x="4834" y="21492"/>
                        </a:cubicBezTo>
                        <a:cubicBezTo>
                          <a:pt x="4624" y="21584"/>
                          <a:pt x="4412" y="21652"/>
                          <a:pt x="4197" y="21691"/>
                        </a:cubicBezTo>
                        <a:cubicBezTo>
                          <a:pt x="3923" y="21744"/>
                          <a:pt x="3651" y="21753"/>
                          <a:pt x="3388" y="21745"/>
                        </a:cubicBezTo>
                        <a:cubicBezTo>
                          <a:pt x="3038" y="21696"/>
                          <a:pt x="2718" y="21657"/>
                          <a:pt x="2441" y="21594"/>
                        </a:cubicBezTo>
                        <a:cubicBezTo>
                          <a:pt x="2096" y="21518"/>
                          <a:pt x="1814" y="21402"/>
                          <a:pt x="1602" y="21272"/>
                        </a:cubicBezTo>
                        <a:cubicBezTo>
                          <a:pt x="1389" y="21143"/>
                          <a:pt x="1243" y="21010"/>
                          <a:pt x="1147" y="20918"/>
                        </a:cubicBezTo>
                        <a:cubicBezTo>
                          <a:pt x="1052" y="20825"/>
                          <a:pt x="1007" y="20771"/>
                          <a:pt x="1006" y="20772"/>
                        </a:cubicBezTo>
                        <a:cubicBezTo>
                          <a:pt x="1007" y="20771"/>
                          <a:pt x="1042" y="20830"/>
                          <a:pt x="1122" y="20933"/>
                        </a:cubicBezTo>
                        <a:cubicBezTo>
                          <a:pt x="1204" y="21036"/>
                          <a:pt x="1331" y="21186"/>
                          <a:pt x="1534" y="21345"/>
                        </a:cubicBezTo>
                        <a:cubicBezTo>
                          <a:pt x="1682" y="21462"/>
                          <a:pt x="1877" y="21579"/>
                          <a:pt x="2112" y="21677"/>
                        </a:cubicBezTo>
                        <a:cubicBezTo>
                          <a:pt x="2050" y="21679"/>
                          <a:pt x="1988" y="21682"/>
                          <a:pt x="1928" y="21688"/>
                        </a:cubicBezTo>
                        <a:cubicBezTo>
                          <a:pt x="1594" y="21719"/>
                          <a:pt x="1292" y="21798"/>
                          <a:pt x="1043" y="21915"/>
                        </a:cubicBezTo>
                        <a:cubicBezTo>
                          <a:pt x="535" y="22149"/>
                          <a:pt x="274" y="22515"/>
                          <a:pt x="151" y="22764"/>
                        </a:cubicBezTo>
                        <a:cubicBezTo>
                          <a:pt x="26" y="23017"/>
                          <a:pt x="4" y="23167"/>
                          <a:pt x="0" y="23165"/>
                        </a:cubicBezTo>
                        <a:cubicBezTo>
                          <a:pt x="4" y="23167"/>
                          <a:pt x="37" y="23024"/>
                          <a:pt x="172" y="22786"/>
                        </a:cubicBezTo>
                        <a:cubicBezTo>
                          <a:pt x="305" y="22552"/>
                          <a:pt x="572" y="22216"/>
                          <a:pt x="1060" y="22014"/>
                        </a:cubicBezTo>
                        <a:cubicBezTo>
                          <a:pt x="1300" y="21913"/>
                          <a:pt x="1590" y="21850"/>
                          <a:pt x="1909" y="21832"/>
                        </a:cubicBezTo>
                        <a:cubicBezTo>
                          <a:pt x="2069" y="21823"/>
                          <a:pt x="2237" y="21826"/>
                          <a:pt x="2412" y="21840"/>
                        </a:cubicBezTo>
                        <a:cubicBezTo>
                          <a:pt x="2533" y="21849"/>
                          <a:pt x="2661" y="21868"/>
                          <a:pt x="2793" y="21887"/>
                        </a:cubicBezTo>
                        <a:cubicBezTo>
                          <a:pt x="2864" y="21904"/>
                          <a:pt x="2936" y="21921"/>
                          <a:pt x="3012" y="21937"/>
                        </a:cubicBezTo>
                        <a:cubicBezTo>
                          <a:pt x="2845" y="21973"/>
                          <a:pt x="2687" y="22012"/>
                          <a:pt x="2533" y="22053"/>
                        </a:cubicBezTo>
                        <a:cubicBezTo>
                          <a:pt x="1913" y="22224"/>
                          <a:pt x="1400" y="22460"/>
                          <a:pt x="1029" y="22721"/>
                        </a:cubicBezTo>
                        <a:cubicBezTo>
                          <a:pt x="655" y="22981"/>
                          <a:pt x="434" y="23267"/>
                          <a:pt x="327" y="23475"/>
                        </a:cubicBezTo>
                        <a:cubicBezTo>
                          <a:pt x="216" y="23684"/>
                          <a:pt x="196" y="23807"/>
                          <a:pt x="192" y="23805"/>
                        </a:cubicBezTo>
                        <a:cubicBezTo>
                          <a:pt x="196" y="23807"/>
                          <a:pt x="226" y="23689"/>
                          <a:pt x="347" y="23495"/>
                        </a:cubicBezTo>
                        <a:cubicBezTo>
                          <a:pt x="467" y="23303"/>
                          <a:pt x="694" y="23043"/>
                          <a:pt x="1067" y="22814"/>
                        </a:cubicBezTo>
                        <a:cubicBezTo>
                          <a:pt x="1438" y="22584"/>
                          <a:pt x="1945" y="22382"/>
                          <a:pt x="2560" y="22243"/>
                        </a:cubicBezTo>
                        <a:cubicBezTo>
                          <a:pt x="3004" y="22145"/>
                          <a:pt x="3509" y="22070"/>
                          <a:pt x="4055" y="22049"/>
                        </a:cubicBezTo>
                        <a:cubicBezTo>
                          <a:pt x="3883" y="22139"/>
                          <a:pt x="3708" y="22217"/>
                          <a:pt x="3526" y="22288"/>
                        </a:cubicBezTo>
                        <a:cubicBezTo>
                          <a:pt x="3313" y="22370"/>
                          <a:pt x="3109" y="22464"/>
                          <a:pt x="2917" y="22568"/>
                        </a:cubicBezTo>
                        <a:cubicBezTo>
                          <a:pt x="2532" y="22775"/>
                          <a:pt x="2197" y="23023"/>
                          <a:pt x="1914" y="23290"/>
                        </a:cubicBezTo>
                        <a:cubicBezTo>
                          <a:pt x="1655" y="23536"/>
                          <a:pt x="1444" y="23796"/>
                          <a:pt x="1268" y="24056"/>
                        </a:cubicBezTo>
                        <a:lnTo>
                          <a:pt x="1243" y="24043"/>
                        </a:lnTo>
                        <a:cubicBezTo>
                          <a:pt x="1207" y="24110"/>
                          <a:pt x="1176" y="24179"/>
                          <a:pt x="1145" y="24247"/>
                        </a:cubicBezTo>
                        <a:cubicBezTo>
                          <a:pt x="996" y="24491"/>
                          <a:pt x="876" y="24734"/>
                          <a:pt x="782" y="24965"/>
                        </a:cubicBezTo>
                        <a:cubicBezTo>
                          <a:pt x="562" y="25504"/>
                          <a:pt x="462" y="25984"/>
                          <a:pt x="404" y="26371"/>
                        </a:cubicBezTo>
                        <a:cubicBezTo>
                          <a:pt x="297" y="27147"/>
                          <a:pt x="334" y="27559"/>
                          <a:pt x="327" y="27558"/>
                        </a:cubicBezTo>
                        <a:cubicBezTo>
                          <a:pt x="334" y="27560"/>
                          <a:pt x="341" y="27156"/>
                          <a:pt x="512" y="26418"/>
                        </a:cubicBezTo>
                        <a:cubicBezTo>
                          <a:pt x="583" y="26118"/>
                          <a:pt x="688" y="25762"/>
                          <a:pt x="857" y="25376"/>
                        </a:cubicBezTo>
                        <a:cubicBezTo>
                          <a:pt x="841" y="25646"/>
                          <a:pt x="859" y="25904"/>
                          <a:pt x="895" y="26143"/>
                        </a:cubicBezTo>
                        <a:cubicBezTo>
                          <a:pt x="993" y="26766"/>
                          <a:pt x="1167" y="27272"/>
                          <a:pt x="1275" y="27694"/>
                        </a:cubicBezTo>
                        <a:cubicBezTo>
                          <a:pt x="1507" y="28536"/>
                          <a:pt x="1516" y="29028"/>
                          <a:pt x="1519" y="29027"/>
                        </a:cubicBezTo>
                        <a:cubicBezTo>
                          <a:pt x="1515" y="29029"/>
                          <a:pt x="1551" y="28549"/>
                          <a:pt x="1378" y="27694"/>
                        </a:cubicBezTo>
                        <a:cubicBezTo>
                          <a:pt x="1300" y="27267"/>
                          <a:pt x="1157" y="26751"/>
                          <a:pt x="1092" y="26144"/>
                        </a:cubicBezTo>
                        <a:cubicBezTo>
                          <a:pt x="1062" y="25842"/>
                          <a:pt x="1058" y="25517"/>
                          <a:pt x="1121" y="25182"/>
                        </a:cubicBezTo>
                        <a:cubicBezTo>
                          <a:pt x="1160" y="24961"/>
                          <a:pt x="1232" y="24737"/>
                          <a:pt x="1331" y="24515"/>
                        </a:cubicBezTo>
                        <a:cubicBezTo>
                          <a:pt x="1542" y="24208"/>
                          <a:pt x="1803" y="23904"/>
                          <a:pt x="2132" y="23628"/>
                        </a:cubicBezTo>
                        <a:cubicBezTo>
                          <a:pt x="2403" y="23401"/>
                          <a:pt x="2717" y="23197"/>
                          <a:pt x="3072" y="23031"/>
                        </a:cubicBezTo>
                        <a:cubicBezTo>
                          <a:pt x="3250" y="22947"/>
                          <a:pt x="3438" y="22873"/>
                          <a:pt x="3634" y="22809"/>
                        </a:cubicBezTo>
                        <a:cubicBezTo>
                          <a:pt x="3831" y="22749"/>
                          <a:pt x="4067" y="22671"/>
                          <a:pt x="4285" y="22576"/>
                        </a:cubicBezTo>
                        <a:cubicBezTo>
                          <a:pt x="4728" y="22386"/>
                          <a:pt x="5180" y="22106"/>
                          <a:pt x="5550" y="21709"/>
                        </a:cubicBezTo>
                        <a:cubicBezTo>
                          <a:pt x="5924" y="21315"/>
                          <a:pt x="6192" y="20830"/>
                          <a:pt x="6433" y="20362"/>
                        </a:cubicBezTo>
                        <a:cubicBezTo>
                          <a:pt x="6555" y="20127"/>
                          <a:pt x="6674" y="19894"/>
                          <a:pt x="6803" y="19668"/>
                        </a:cubicBezTo>
                        <a:cubicBezTo>
                          <a:pt x="6867" y="19555"/>
                          <a:pt x="6934" y="19443"/>
                          <a:pt x="7004" y="19334"/>
                        </a:cubicBezTo>
                        <a:cubicBezTo>
                          <a:pt x="7068" y="19233"/>
                          <a:pt x="7142" y="19132"/>
                          <a:pt x="7223" y="19032"/>
                        </a:cubicBezTo>
                        <a:cubicBezTo>
                          <a:pt x="7306" y="18928"/>
                          <a:pt x="7398" y="18825"/>
                          <a:pt x="7493" y="18724"/>
                        </a:cubicBezTo>
                        <a:cubicBezTo>
                          <a:pt x="7426" y="19083"/>
                          <a:pt x="7414" y="19441"/>
                          <a:pt x="7443" y="19783"/>
                        </a:cubicBezTo>
                        <a:cubicBezTo>
                          <a:pt x="7462" y="20014"/>
                          <a:pt x="7501" y="20244"/>
                          <a:pt x="7548" y="20458"/>
                        </a:cubicBezTo>
                        <a:cubicBezTo>
                          <a:pt x="7596" y="20670"/>
                          <a:pt x="7649" y="20875"/>
                          <a:pt x="7707" y="21076"/>
                        </a:cubicBezTo>
                        <a:cubicBezTo>
                          <a:pt x="7743" y="21207"/>
                          <a:pt x="7783" y="21332"/>
                          <a:pt x="7822" y="21459"/>
                        </a:cubicBezTo>
                        <a:cubicBezTo>
                          <a:pt x="7817" y="21537"/>
                          <a:pt x="7811" y="21613"/>
                          <a:pt x="7801" y="21689"/>
                        </a:cubicBezTo>
                        <a:cubicBezTo>
                          <a:pt x="7756" y="22034"/>
                          <a:pt x="7652" y="22355"/>
                          <a:pt x="7491" y="22635"/>
                        </a:cubicBezTo>
                        <a:cubicBezTo>
                          <a:pt x="7329" y="22917"/>
                          <a:pt x="7111" y="23157"/>
                          <a:pt x="6869" y="23358"/>
                        </a:cubicBezTo>
                        <a:cubicBezTo>
                          <a:pt x="6788" y="23423"/>
                          <a:pt x="6704" y="23484"/>
                          <a:pt x="6619" y="23543"/>
                        </a:cubicBezTo>
                        <a:cubicBezTo>
                          <a:pt x="6491" y="23588"/>
                          <a:pt x="6360" y="23622"/>
                          <a:pt x="6231" y="23651"/>
                        </a:cubicBezTo>
                        <a:cubicBezTo>
                          <a:pt x="5859" y="23730"/>
                          <a:pt x="5499" y="23777"/>
                          <a:pt x="5157" y="23822"/>
                        </a:cubicBezTo>
                        <a:cubicBezTo>
                          <a:pt x="4470" y="23917"/>
                          <a:pt x="3886" y="24084"/>
                          <a:pt x="3445" y="24296"/>
                        </a:cubicBezTo>
                        <a:cubicBezTo>
                          <a:pt x="3002" y="24505"/>
                          <a:pt x="2705" y="24745"/>
                          <a:pt x="2520" y="24919"/>
                        </a:cubicBezTo>
                        <a:cubicBezTo>
                          <a:pt x="2334" y="25093"/>
                          <a:pt x="2254" y="25200"/>
                          <a:pt x="2252" y="25199"/>
                        </a:cubicBezTo>
                        <a:cubicBezTo>
                          <a:pt x="2253" y="25200"/>
                          <a:pt x="2340" y="25103"/>
                          <a:pt x="2532" y="24945"/>
                        </a:cubicBezTo>
                        <a:cubicBezTo>
                          <a:pt x="2724" y="24789"/>
                          <a:pt x="3026" y="24574"/>
                          <a:pt x="3466" y="24395"/>
                        </a:cubicBezTo>
                        <a:cubicBezTo>
                          <a:pt x="3903" y="24213"/>
                          <a:pt x="4476" y="24079"/>
                          <a:pt x="5155" y="24015"/>
                        </a:cubicBezTo>
                        <a:cubicBezTo>
                          <a:pt x="5421" y="23990"/>
                          <a:pt x="5706" y="23967"/>
                          <a:pt x="6006" y="23927"/>
                        </a:cubicBezTo>
                        <a:cubicBezTo>
                          <a:pt x="5768" y="24062"/>
                          <a:pt x="5530" y="24184"/>
                          <a:pt x="5304" y="24305"/>
                        </a:cubicBezTo>
                        <a:cubicBezTo>
                          <a:pt x="4794" y="24574"/>
                          <a:pt x="4322" y="24832"/>
                          <a:pt x="3938" y="25126"/>
                        </a:cubicBezTo>
                        <a:cubicBezTo>
                          <a:pt x="3552" y="25417"/>
                          <a:pt x="3262" y="25748"/>
                          <a:pt x="3084" y="26073"/>
                        </a:cubicBezTo>
                        <a:cubicBezTo>
                          <a:pt x="2902" y="26397"/>
                          <a:pt x="2826" y="26703"/>
                          <a:pt x="2787" y="26948"/>
                        </a:cubicBezTo>
                        <a:cubicBezTo>
                          <a:pt x="2719" y="27440"/>
                          <a:pt x="2766" y="27701"/>
                          <a:pt x="2758" y="27701"/>
                        </a:cubicBezTo>
                        <a:cubicBezTo>
                          <a:pt x="2765" y="27702"/>
                          <a:pt x="2742" y="27444"/>
                          <a:pt x="2840" y="26974"/>
                        </a:cubicBezTo>
                        <a:cubicBezTo>
                          <a:pt x="2893" y="26741"/>
                          <a:pt x="2986" y="26455"/>
                          <a:pt x="3173" y="26160"/>
                        </a:cubicBezTo>
                        <a:cubicBezTo>
                          <a:pt x="3357" y="25864"/>
                          <a:pt x="3641" y="25569"/>
                          <a:pt x="4021" y="25311"/>
                        </a:cubicBezTo>
                        <a:cubicBezTo>
                          <a:pt x="4245" y="25157"/>
                          <a:pt x="4503" y="25015"/>
                          <a:pt x="4781" y="24876"/>
                        </a:cubicBezTo>
                        <a:cubicBezTo>
                          <a:pt x="4685" y="24992"/>
                          <a:pt x="4598" y="25109"/>
                          <a:pt x="4521" y="25226"/>
                        </a:cubicBezTo>
                        <a:cubicBezTo>
                          <a:pt x="4243" y="25642"/>
                          <a:pt x="4066" y="26035"/>
                          <a:pt x="3949" y="26363"/>
                        </a:cubicBezTo>
                        <a:cubicBezTo>
                          <a:pt x="3712" y="27025"/>
                          <a:pt x="3744" y="27423"/>
                          <a:pt x="3741" y="27419"/>
                        </a:cubicBezTo>
                        <a:cubicBezTo>
                          <a:pt x="3744" y="27422"/>
                          <a:pt x="3756" y="27037"/>
                          <a:pt x="4037" y="26415"/>
                        </a:cubicBezTo>
                        <a:cubicBezTo>
                          <a:pt x="4176" y="26105"/>
                          <a:pt x="4376" y="25735"/>
                          <a:pt x="4671" y="25351"/>
                        </a:cubicBezTo>
                        <a:cubicBezTo>
                          <a:pt x="4738" y="25263"/>
                          <a:pt x="4812" y="25174"/>
                          <a:pt x="4890" y="25086"/>
                        </a:cubicBezTo>
                        <a:cubicBezTo>
                          <a:pt x="4888" y="25091"/>
                          <a:pt x="4886" y="25098"/>
                          <a:pt x="4885" y="25103"/>
                        </a:cubicBezTo>
                        <a:cubicBezTo>
                          <a:pt x="4860" y="25199"/>
                          <a:pt x="4839" y="25291"/>
                          <a:pt x="4820" y="25379"/>
                        </a:cubicBezTo>
                        <a:cubicBezTo>
                          <a:pt x="4800" y="25472"/>
                          <a:pt x="4789" y="25561"/>
                          <a:pt x="4781" y="25646"/>
                        </a:cubicBezTo>
                        <a:cubicBezTo>
                          <a:pt x="4765" y="25815"/>
                          <a:pt x="4765" y="25971"/>
                          <a:pt x="4776" y="26110"/>
                        </a:cubicBezTo>
                        <a:cubicBezTo>
                          <a:pt x="4796" y="26388"/>
                          <a:pt x="4874" y="26606"/>
                          <a:pt x="4977" y="26719"/>
                        </a:cubicBezTo>
                        <a:cubicBezTo>
                          <a:pt x="5082" y="26832"/>
                          <a:pt x="5173" y="26834"/>
                          <a:pt x="5168" y="26837"/>
                        </a:cubicBezTo>
                        <a:cubicBezTo>
                          <a:pt x="5172" y="26835"/>
                          <a:pt x="5086" y="26819"/>
                          <a:pt x="5003" y="26705"/>
                        </a:cubicBezTo>
                        <a:cubicBezTo>
                          <a:pt x="4920" y="26592"/>
                          <a:pt x="4871" y="26385"/>
                          <a:pt x="4878" y="26120"/>
                        </a:cubicBezTo>
                        <a:cubicBezTo>
                          <a:pt x="4880" y="25988"/>
                          <a:pt x="4895" y="25840"/>
                          <a:pt x="4923" y="25680"/>
                        </a:cubicBezTo>
                        <a:cubicBezTo>
                          <a:pt x="4939" y="25601"/>
                          <a:pt x="4957" y="25517"/>
                          <a:pt x="4981" y="25436"/>
                        </a:cubicBezTo>
                        <a:lnTo>
                          <a:pt x="5067" y="25171"/>
                        </a:lnTo>
                        <a:cubicBezTo>
                          <a:pt x="5130" y="24991"/>
                          <a:pt x="5207" y="24811"/>
                          <a:pt x="5350" y="24674"/>
                        </a:cubicBezTo>
                        <a:cubicBezTo>
                          <a:pt x="5419" y="24606"/>
                          <a:pt x="5504" y="24545"/>
                          <a:pt x="5598" y="24489"/>
                        </a:cubicBezTo>
                        <a:cubicBezTo>
                          <a:pt x="6064" y="24275"/>
                          <a:pt x="6570" y="24042"/>
                          <a:pt x="7072" y="23691"/>
                        </a:cubicBezTo>
                        <a:cubicBezTo>
                          <a:pt x="7158" y="23628"/>
                          <a:pt x="7241" y="23560"/>
                          <a:pt x="7323" y="23488"/>
                        </a:cubicBezTo>
                        <a:cubicBezTo>
                          <a:pt x="7370" y="23452"/>
                          <a:pt x="7416" y="23413"/>
                          <a:pt x="7458" y="23371"/>
                        </a:cubicBezTo>
                        <a:lnTo>
                          <a:pt x="7454" y="23367"/>
                        </a:lnTo>
                        <a:cubicBezTo>
                          <a:pt x="7596" y="23228"/>
                          <a:pt x="7729" y="23073"/>
                          <a:pt x="7844" y="22899"/>
                        </a:cubicBezTo>
                        <a:cubicBezTo>
                          <a:pt x="7950" y="22742"/>
                          <a:pt x="8037" y="22571"/>
                          <a:pt x="8109" y="22392"/>
                        </a:cubicBezTo>
                        <a:cubicBezTo>
                          <a:pt x="8303" y="23053"/>
                          <a:pt x="8405" y="23676"/>
                          <a:pt x="8354" y="24279"/>
                        </a:cubicBezTo>
                        <a:cubicBezTo>
                          <a:pt x="8343" y="24434"/>
                          <a:pt x="8324" y="24587"/>
                          <a:pt x="8297" y="24737"/>
                        </a:cubicBezTo>
                        <a:cubicBezTo>
                          <a:pt x="8297" y="24737"/>
                          <a:pt x="8184" y="25613"/>
                          <a:pt x="7704" y="25901"/>
                        </a:cubicBezTo>
                        <a:cubicBezTo>
                          <a:pt x="7327" y="26128"/>
                          <a:pt x="7008" y="26413"/>
                          <a:pt x="6655" y="26606"/>
                        </a:cubicBezTo>
                        <a:cubicBezTo>
                          <a:pt x="5946" y="26982"/>
                          <a:pt x="5285" y="27258"/>
                          <a:pt x="4822" y="27611"/>
                        </a:cubicBezTo>
                        <a:cubicBezTo>
                          <a:pt x="4354" y="27958"/>
                          <a:pt x="4094" y="28336"/>
                          <a:pt x="3945" y="28594"/>
                        </a:cubicBezTo>
                        <a:cubicBezTo>
                          <a:pt x="3795" y="28855"/>
                          <a:pt x="3741" y="29004"/>
                          <a:pt x="3739" y="29002"/>
                        </a:cubicBezTo>
                        <a:cubicBezTo>
                          <a:pt x="3741" y="29004"/>
                          <a:pt x="3803" y="28863"/>
                          <a:pt x="3964" y="28617"/>
                        </a:cubicBezTo>
                        <a:cubicBezTo>
                          <a:pt x="4124" y="28374"/>
                          <a:pt x="4393" y="28021"/>
                          <a:pt x="4859" y="27707"/>
                        </a:cubicBezTo>
                        <a:cubicBezTo>
                          <a:pt x="5320" y="27384"/>
                          <a:pt x="5975" y="27140"/>
                          <a:pt x="6718" y="26788"/>
                        </a:cubicBezTo>
                        <a:cubicBezTo>
                          <a:pt x="7085" y="26607"/>
                          <a:pt x="7483" y="26405"/>
                          <a:pt x="7851" y="26093"/>
                        </a:cubicBezTo>
                        <a:cubicBezTo>
                          <a:pt x="7565" y="26599"/>
                          <a:pt x="7209" y="27042"/>
                          <a:pt x="6852" y="27420"/>
                        </a:cubicBezTo>
                        <a:cubicBezTo>
                          <a:pt x="6118" y="28191"/>
                          <a:pt x="5341" y="28697"/>
                          <a:pt x="4671" y="29008"/>
                        </a:cubicBezTo>
                        <a:cubicBezTo>
                          <a:pt x="3997" y="29321"/>
                          <a:pt x="3433" y="29450"/>
                          <a:pt x="3054" y="29516"/>
                        </a:cubicBezTo>
                        <a:cubicBezTo>
                          <a:pt x="2673" y="29581"/>
                          <a:pt x="2473" y="29587"/>
                          <a:pt x="2474" y="29589"/>
                        </a:cubicBezTo>
                        <a:cubicBezTo>
                          <a:pt x="2474" y="29587"/>
                          <a:pt x="2666" y="29596"/>
                          <a:pt x="3045" y="29562"/>
                        </a:cubicBezTo>
                        <a:cubicBezTo>
                          <a:pt x="3421" y="29526"/>
                          <a:pt x="3988" y="29443"/>
                          <a:pt x="4691" y="29182"/>
                        </a:cubicBezTo>
                        <a:cubicBezTo>
                          <a:pt x="5171" y="29002"/>
                          <a:pt x="5715" y="28731"/>
                          <a:pt x="6274" y="28342"/>
                        </a:cubicBezTo>
                        <a:cubicBezTo>
                          <a:pt x="6299" y="28749"/>
                          <a:pt x="6211" y="29118"/>
                          <a:pt x="6061" y="29419"/>
                        </a:cubicBezTo>
                        <a:cubicBezTo>
                          <a:pt x="5903" y="29743"/>
                          <a:pt x="5702" y="29997"/>
                          <a:pt x="5541" y="30203"/>
                        </a:cubicBezTo>
                        <a:cubicBezTo>
                          <a:pt x="5208" y="30611"/>
                          <a:pt x="5022" y="30843"/>
                          <a:pt x="5023" y="30844"/>
                        </a:cubicBezTo>
                        <a:cubicBezTo>
                          <a:pt x="5022" y="30842"/>
                          <a:pt x="5233" y="30647"/>
                          <a:pt x="5607" y="30277"/>
                        </a:cubicBezTo>
                        <a:cubicBezTo>
                          <a:pt x="5772" y="30108"/>
                          <a:pt x="5972" y="29900"/>
                          <a:pt x="6157" y="29623"/>
                        </a:cubicBezTo>
                        <a:cubicBezTo>
                          <a:pt x="6152" y="29797"/>
                          <a:pt x="6156" y="29958"/>
                          <a:pt x="6166" y="30102"/>
                        </a:cubicBezTo>
                        <a:cubicBezTo>
                          <a:pt x="6214" y="30719"/>
                          <a:pt x="6320" y="31048"/>
                          <a:pt x="6314" y="31048"/>
                        </a:cubicBezTo>
                        <a:cubicBezTo>
                          <a:pt x="6320" y="31049"/>
                          <a:pt x="6258" y="30718"/>
                          <a:pt x="6267" y="30114"/>
                        </a:cubicBezTo>
                        <a:cubicBezTo>
                          <a:pt x="6273" y="29873"/>
                          <a:pt x="6298" y="29584"/>
                          <a:pt x="6362" y="29267"/>
                        </a:cubicBezTo>
                        <a:cubicBezTo>
                          <a:pt x="6446" y="29079"/>
                          <a:pt x="6509" y="28867"/>
                          <a:pt x="6541" y="28638"/>
                        </a:cubicBezTo>
                        <a:cubicBezTo>
                          <a:pt x="6636" y="28379"/>
                          <a:pt x="6763" y="28110"/>
                          <a:pt x="6923" y="27836"/>
                        </a:cubicBezTo>
                        <a:cubicBezTo>
                          <a:pt x="6962" y="27803"/>
                          <a:pt x="7000" y="27773"/>
                          <a:pt x="7038" y="27738"/>
                        </a:cubicBezTo>
                        <a:cubicBezTo>
                          <a:pt x="7411" y="27401"/>
                          <a:pt x="7783" y="27011"/>
                          <a:pt x="8122" y="26540"/>
                        </a:cubicBezTo>
                        <a:cubicBezTo>
                          <a:pt x="8129" y="26674"/>
                          <a:pt x="8143" y="26791"/>
                          <a:pt x="8166" y="26890"/>
                        </a:cubicBezTo>
                        <a:cubicBezTo>
                          <a:pt x="8221" y="27140"/>
                          <a:pt x="8355" y="27315"/>
                          <a:pt x="8416" y="27436"/>
                        </a:cubicBezTo>
                        <a:cubicBezTo>
                          <a:pt x="8477" y="27761"/>
                          <a:pt x="8544" y="28058"/>
                          <a:pt x="8583" y="28332"/>
                        </a:cubicBezTo>
                        <a:cubicBezTo>
                          <a:pt x="8634" y="28661"/>
                          <a:pt x="8646" y="28957"/>
                          <a:pt x="8608" y="29209"/>
                        </a:cubicBezTo>
                        <a:cubicBezTo>
                          <a:pt x="8570" y="29463"/>
                          <a:pt x="8482" y="29665"/>
                          <a:pt x="8386" y="29813"/>
                        </a:cubicBezTo>
                        <a:cubicBezTo>
                          <a:pt x="8189" y="30108"/>
                          <a:pt x="8013" y="30208"/>
                          <a:pt x="8021" y="30213"/>
                        </a:cubicBezTo>
                        <a:cubicBezTo>
                          <a:pt x="8020" y="30211"/>
                          <a:pt x="8059" y="30187"/>
                          <a:pt x="8128" y="30130"/>
                        </a:cubicBezTo>
                        <a:cubicBezTo>
                          <a:pt x="8198" y="30072"/>
                          <a:pt x="8299" y="29982"/>
                          <a:pt x="8403" y="29839"/>
                        </a:cubicBezTo>
                        <a:cubicBezTo>
                          <a:pt x="8507" y="29697"/>
                          <a:pt x="8610" y="29497"/>
                          <a:pt x="8663" y="29243"/>
                        </a:cubicBezTo>
                        <a:cubicBezTo>
                          <a:pt x="8716" y="28989"/>
                          <a:pt x="8720" y="28687"/>
                          <a:pt x="8686" y="28353"/>
                        </a:cubicBezTo>
                        <a:cubicBezTo>
                          <a:pt x="8669" y="28165"/>
                          <a:pt x="8638" y="27965"/>
                          <a:pt x="8605" y="27756"/>
                        </a:cubicBezTo>
                        <a:cubicBezTo>
                          <a:pt x="8690" y="27884"/>
                          <a:pt x="8778" y="28003"/>
                          <a:pt x="8860" y="28115"/>
                        </a:cubicBezTo>
                        <a:cubicBezTo>
                          <a:pt x="9140" y="28488"/>
                          <a:pt x="9370" y="28810"/>
                          <a:pt x="9508" y="29104"/>
                        </a:cubicBezTo>
                        <a:cubicBezTo>
                          <a:pt x="9648" y="29395"/>
                          <a:pt x="9714" y="29642"/>
                          <a:pt x="9755" y="29809"/>
                        </a:cubicBezTo>
                        <a:cubicBezTo>
                          <a:pt x="9794" y="29976"/>
                          <a:pt x="9808" y="30066"/>
                          <a:pt x="9809" y="30066"/>
                        </a:cubicBezTo>
                        <a:cubicBezTo>
                          <a:pt x="9808" y="30066"/>
                          <a:pt x="9805" y="29978"/>
                          <a:pt x="9784" y="29809"/>
                        </a:cubicBezTo>
                        <a:cubicBezTo>
                          <a:pt x="9762" y="29642"/>
                          <a:pt x="9722" y="29391"/>
                          <a:pt x="9607" y="29080"/>
                        </a:cubicBezTo>
                        <a:cubicBezTo>
                          <a:pt x="9495" y="28769"/>
                          <a:pt x="9285" y="28415"/>
                          <a:pt x="9033" y="28023"/>
                        </a:cubicBezTo>
                        <a:cubicBezTo>
                          <a:pt x="8907" y="27826"/>
                          <a:pt x="8770" y="27620"/>
                          <a:pt x="8665" y="27390"/>
                        </a:cubicBezTo>
                        <a:cubicBezTo>
                          <a:pt x="8560" y="27162"/>
                          <a:pt x="8483" y="26639"/>
                          <a:pt x="8483" y="26639"/>
                        </a:cubicBezTo>
                        <a:lnTo>
                          <a:pt x="8483" y="26631"/>
                        </a:lnTo>
                        <a:cubicBezTo>
                          <a:pt x="8483" y="26524"/>
                          <a:pt x="8490" y="26415"/>
                          <a:pt x="8506" y="26306"/>
                        </a:cubicBezTo>
                        <a:cubicBezTo>
                          <a:pt x="8521" y="26200"/>
                          <a:pt x="8551" y="26086"/>
                          <a:pt x="8575" y="25968"/>
                        </a:cubicBezTo>
                        <a:cubicBezTo>
                          <a:pt x="8612" y="25799"/>
                          <a:pt x="8648" y="25623"/>
                          <a:pt x="8682" y="25442"/>
                        </a:cubicBezTo>
                        <a:cubicBezTo>
                          <a:pt x="8789" y="25142"/>
                          <a:pt x="8879" y="24822"/>
                          <a:pt x="8935" y="24483"/>
                        </a:cubicBezTo>
                        <a:cubicBezTo>
                          <a:pt x="8996" y="24122"/>
                          <a:pt x="9018" y="23740"/>
                          <a:pt x="8992" y="23352"/>
                        </a:cubicBezTo>
                        <a:cubicBezTo>
                          <a:pt x="8968" y="22964"/>
                          <a:pt x="8898" y="22573"/>
                          <a:pt x="8809" y="22188"/>
                        </a:cubicBezTo>
                        <a:lnTo>
                          <a:pt x="8528" y="21036"/>
                        </a:lnTo>
                        <a:cubicBezTo>
                          <a:pt x="8491" y="20875"/>
                          <a:pt x="8457" y="20711"/>
                          <a:pt x="8424" y="20547"/>
                        </a:cubicBezTo>
                        <a:cubicBezTo>
                          <a:pt x="8598" y="20845"/>
                          <a:pt x="8801" y="21080"/>
                          <a:pt x="8999" y="21247"/>
                        </a:cubicBezTo>
                        <a:cubicBezTo>
                          <a:pt x="9248" y="21457"/>
                          <a:pt x="9483" y="21562"/>
                          <a:pt x="9644" y="21613"/>
                        </a:cubicBezTo>
                        <a:cubicBezTo>
                          <a:pt x="9807" y="21665"/>
                          <a:pt x="9896" y="21673"/>
                          <a:pt x="9896" y="21673"/>
                        </a:cubicBezTo>
                        <a:cubicBezTo>
                          <a:pt x="9896" y="21673"/>
                          <a:pt x="9811" y="21655"/>
                          <a:pt x="9660" y="21589"/>
                        </a:cubicBezTo>
                        <a:cubicBezTo>
                          <a:pt x="9510" y="21524"/>
                          <a:pt x="9297" y="21404"/>
                          <a:pt x="9079" y="21186"/>
                        </a:cubicBezTo>
                        <a:cubicBezTo>
                          <a:pt x="8862" y="20970"/>
                          <a:pt x="8644" y="20657"/>
                          <a:pt x="8487" y="20254"/>
                        </a:cubicBezTo>
                        <a:cubicBezTo>
                          <a:pt x="8420" y="20081"/>
                          <a:pt x="8363" y="19888"/>
                          <a:pt x="8326" y="19684"/>
                        </a:cubicBezTo>
                        <a:cubicBezTo>
                          <a:pt x="8322" y="19369"/>
                          <a:pt x="8360" y="19056"/>
                          <a:pt x="8454" y="18756"/>
                        </a:cubicBezTo>
                        <a:cubicBezTo>
                          <a:pt x="8565" y="18395"/>
                          <a:pt x="8758" y="18054"/>
                          <a:pt x="9021" y="17740"/>
                        </a:cubicBezTo>
                        <a:cubicBezTo>
                          <a:pt x="9419" y="17260"/>
                          <a:pt x="9961" y="16850"/>
                          <a:pt x="10567" y="16447"/>
                        </a:cubicBezTo>
                        <a:cubicBezTo>
                          <a:pt x="10610" y="16422"/>
                          <a:pt x="10653" y="16396"/>
                          <a:pt x="10696" y="16371"/>
                        </a:cubicBezTo>
                        <a:cubicBezTo>
                          <a:pt x="10816" y="16306"/>
                          <a:pt x="10938" y="16240"/>
                          <a:pt x="11058" y="16177"/>
                        </a:cubicBezTo>
                        <a:cubicBezTo>
                          <a:pt x="11030" y="16425"/>
                          <a:pt x="11017" y="16669"/>
                          <a:pt x="11016" y="16907"/>
                        </a:cubicBezTo>
                        <a:cubicBezTo>
                          <a:pt x="11021" y="18048"/>
                          <a:pt x="11244" y="19075"/>
                          <a:pt x="11551" y="20007"/>
                        </a:cubicBezTo>
                        <a:cubicBezTo>
                          <a:pt x="11628" y="20241"/>
                          <a:pt x="11715" y="20467"/>
                          <a:pt x="11809" y="20688"/>
                        </a:cubicBezTo>
                        <a:lnTo>
                          <a:pt x="11947" y="20997"/>
                        </a:lnTo>
                        <a:cubicBezTo>
                          <a:pt x="11949" y="21005"/>
                          <a:pt x="11952" y="21012"/>
                          <a:pt x="11955" y="21019"/>
                        </a:cubicBezTo>
                        <a:cubicBezTo>
                          <a:pt x="11956" y="21134"/>
                          <a:pt x="11947" y="21246"/>
                          <a:pt x="11925" y="21355"/>
                        </a:cubicBezTo>
                        <a:cubicBezTo>
                          <a:pt x="11885" y="21566"/>
                          <a:pt x="11803" y="21763"/>
                          <a:pt x="11700" y="21946"/>
                        </a:cubicBezTo>
                        <a:cubicBezTo>
                          <a:pt x="11700" y="21946"/>
                          <a:pt x="11135" y="22524"/>
                          <a:pt x="10847" y="22677"/>
                        </a:cubicBezTo>
                        <a:cubicBezTo>
                          <a:pt x="10561" y="22836"/>
                          <a:pt x="10260" y="22829"/>
                          <a:pt x="10042" y="22736"/>
                        </a:cubicBezTo>
                        <a:cubicBezTo>
                          <a:pt x="9822" y="22647"/>
                          <a:pt x="9676" y="22516"/>
                          <a:pt x="9582" y="22431"/>
                        </a:cubicBezTo>
                        <a:cubicBezTo>
                          <a:pt x="9486" y="22343"/>
                          <a:pt x="9442" y="22291"/>
                          <a:pt x="9442" y="22291"/>
                        </a:cubicBezTo>
                        <a:cubicBezTo>
                          <a:pt x="9442" y="22291"/>
                          <a:pt x="9476" y="22347"/>
                          <a:pt x="9558" y="22447"/>
                        </a:cubicBezTo>
                        <a:cubicBezTo>
                          <a:pt x="9639" y="22543"/>
                          <a:pt x="9764" y="22692"/>
                          <a:pt x="9987" y="22819"/>
                        </a:cubicBezTo>
                        <a:cubicBezTo>
                          <a:pt x="10100" y="22881"/>
                          <a:pt x="10240" y="22932"/>
                          <a:pt x="10402" y="22944"/>
                        </a:cubicBezTo>
                        <a:cubicBezTo>
                          <a:pt x="10565" y="22958"/>
                          <a:pt x="10744" y="22926"/>
                          <a:pt x="10919" y="22855"/>
                        </a:cubicBezTo>
                        <a:cubicBezTo>
                          <a:pt x="10969" y="22834"/>
                          <a:pt x="11020" y="22810"/>
                          <a:pt x="11069" y="22784"/>
                        </a:cubicBezTo>
                        <a:cubicBezTo>
                          <a:pt x="11018" y="22842"/>
                          <a:pt x="10968" y="22900"/>
                          <a:pt x="10919" y="22957"/>
                        </a:cubicBezTo>
                        <a:cubicBezTo>
                          <a:pt x="10727" y="23178"/>
                          <a:pt x="10556" y="23390"/>
                          <a:pt x="10419" y="23593"/>
                        </a:cubicBezTo>
                        <a:cubicBezTo>
                          <a:pt x="10139" y="23998"/>
                          <a:pt x="10019" y="24369"/>
                          <a:pt x="9975" y="24619"/>
                        </a:cubicBezTo>
                        <a:cubicBezTo>
                          <a:pt x="9932" y="24870"/>
                          <a:pt x="9941" y="25003"/>
                          <a:pt x="9938" y="25003"/>
                        </a:cubicBezTo>
                        <a:cubicBezTo>
                          <a:pt x="9940" y="25004"/>
                          <a:pt x="9953" y="24874"/>
                          <a:pt x="10028" y="24641"/>
                        </a:cubicBezTo>
                        <a:cubicBezTo>
                          <a:pt x="10104" y="24409"/>
                          <a:pt x="10260" y="24080"/>
                          <a:pt x="10567" y="23729"/>
                        </a:cubicBezTo>
                        <a:cubicBezTo>
                          <a:pt x="10702" y="23571"/>
                          <a:pt x="10866" y="23407"/>
                          <a:pt x="11052" y="23233"/>
                        </a:cubicBezTo>
                        <a:cubicBezTo>
                          <a:pt x="10991" y="23395"/>
                          <a:pt x="10941" y="23553"/>
                          <a:pt x="10899" y="23703"/>
                        </a:cubicBezTo>
                        <a:cubicBezTo>
                          <a:pt x="10790" y="24107"/>
                          <a:pt x="10736" y="24463"/>
                          <a:pt x="10706" y="24755"/>
                        </a:cubicBezTo>
                        <a:cubicBezTo>
                          <a:pt x="10649" y="25339"/>
                          <a:pt x="10675" y="25664"/>
                          <a:pt x="10671" y="25664"/>
                        </a:cubicBezTo>
                        <a:cubicBezTo>
                          <a:pt x="10675" y="25664"/>
                          <a:pt x="10692" y="25347"/>
                          <a:pt x="10804" y="24783"/>
                        </a:cubicBezTo>
                        <a:cubicBezTo>
                          <a:pt x="10861" y="24502"/>
                          <a:pt x="10943" y="24159"/>
                          <a:pt x="11081" y="23775"/>
                        </a:cubicBezTo>
                        <a:cubicBezTo>
                          <a:pt x="11207" y="23431"/>
                          <a:pt x="11374" y="23048"/>
                          <a:pt x="11629" y="22680"/>
                        </a:cubicBezTo>
                        <a:cubicBezTo>
                          <a:pt x="11688" y="22621"/>
                          <a:pt x="11744" y="22561"/>
                          <a:pt x="11803" y="22497"/>
                        </a:cubicBezTo>
                        <a:cubicBezTo>
                          <a:pt x="11960" y="22321"/>
                          <a:pt x="12116" y="22114"/>
                          <a:pt x="12241" y="21872"/>
                        </a:cubicBezTo>
                        <a:cubicBezTo>
                          <a:pt x="12289" y="22068"/>
                          <a:pt x="12327" y="22264"/>
                          <a:pt x="12355" y="22456"/>
                        </a:cubicBezTo>
                        <a:cubicBezTo>
                          <a:pt x="12462" y="23221"/>
                          <a:pt x="12403" y="23942"/>
                          <a:pt x="12220" y="24552"/>
                        </a:cubicBezTo>
                        <a:cubicBezTo>
                          <a:pt x="12175" y="24703"/>
                          <a:pt x="12122" y="24846"/>
                          <a:pt x="12061" y="24981"/>
                        </a:cubicBezTo>
                        <a:cubicBezTo>
                          <a:pt x="11987" y="25105"/>
                          <a:pt x="11923" y="25228"/>
                          <a:pt x="11869" y="25352"/>
                        </a:cubicBezTo>
                        <a:cubicBezTo>
                          <a:pt x="11719" y="25604"/>
                          <a:pt x="11543" y="25820"/>
                          <a:pt x="11352" y="25992"/>
                        </a:cubicBezTo>
                        <a:cubicBezTo>
                          <a:pt x="10983" y="26330"/>
                          <a:pt x="10573" y="26503"/>
                          <a:pt x="10233" y="26588"/>
                        </a:cubicBezTo>
                        <a:cubicBezTo>
                          <a:pt x="9889" y="26673"/>
                          <a:pt x="9612" y="26679"/>
                          <a:pt x="9427" y="26678"/>
                        </a:cubicBezTo>
                        <a:cubicBezTo>
                          <a:pt x="9243" y="26674"/>
                          <a:pt x="9148" y="26663"/>
                          <a:pt x="9148" y="26664"/>
                        </a:cubicBezTo>
                        <a:cubicBezTo>
                          <a:pt x="9148" y="26663"/>
                          <a:pt x="9238" y="26685"/>
                          <a:pt x="9419" y="26707"/>
                        </a:cubicBezTo>
                        <a:cubicBezTo>
                          <a:pt x="9598" y="26727"/>
                          <a:pt x="9871" y="26750"/>
                          <a:pt x="10231" y="26703"/>
                        </a:cubicBezTo>
                        <a:cubicBezTo>
                          <a:pt x="10586" y="26652"/>
                          <a:pt x="11035" y="26522"/>
                          <a:pt x="11472" y="26203"/>
                        </a:cubicBezTo>
                        <a:cubicBezTo>
                          <a:pt x="11526" y="26163"/>
                          <a:pt x="11580" y="26121"/>
                          <a:pt x="11634" y="26075"/>
                        </a:cubicBezTo>
                        <a:cubicBezTo>
                          <a:pt x="11604" y="26195"/>
                          <a:pt x="11579" y="26311"/>
                          <a:pt x="11553" y="26421"/>
                        </a:cubicBezTo>
                        <a:cubicBezTo>
                          <a:pt x="11452" y="26896"/>
                          <a:pt x="11360" y="27299"/>
                          <a:pt x="11234" y="27615"/>
                        </a:cubicBezTo>
                        <a:cubicBezTo>
                          <a:pt x="11112" y="27931"/>
                          <a:pt x="10966" y="28157"/>
                          <a:pt x="10857" y="28301"/>
                        </a:cubicBezTo>
                        <a:cubicBezTo>
                          <a:pt x="10746" y="28446"/>
                          <a:pt x="10676" y="28513"/>
                          <a:pt x="10677" y="28515"/>
                        </a:cubicBezTo>
                        <a:cubicBezTo>
                          <a:pt x="10676" y="28513"/>
                          <a:pt x="10751" y="28456"/>
                          <a:pt x="10874" y="28324"/>
                        </a:cubicBezTo>
                        <a:cubicBezTo>
                          <a:pt x="10996" y="28193"/>
                          <a:pt x="11166" y="27980"/>
                          <a:pt x="11319" y="27670"/>
                        </a:cubicBezTo>
                        <a:cubicBezTo>
                          <a:pt x="11476" y="27360"/>
                          <a:pt x="11606" y="26954"/>
                          <a:pt x="11739" y="26486"/>
                        </a:cubicBezTo>
                        <a:cubicBezTo>
                          <a:pt x="11812" y="26241"/>
                          <a:pt x="11888" y="25973"/>
                          <a:pt x="11997" y="25707"/>
                        </a:cubicBezTo>
                        <a:cubicBezTo>
                          <a:pt x="12185" y="25483"/>
                          <a:pt x="12355" y="25221"/>
                          <a:pt x="12496" y="24924"/>
                        </a:cubicBezTo>
                        <a:cubicBezTo>
                          <a:pt x="12493" y="25264"/>
                          <a:pt x="12481" y="25586"/>
                          <a:pt x="12457" y="25887"/>
                        </a:cubicBezTo>
                        <a:cubicBezTo>
                          <a:pt x="12412" y="26269"/>
                          <a:pt x="12390" y="26625"/>
                          <a:pt x="12344" y="26947"/>
                        </a:cubicBezTo>
                        <a:cubicBezTo>
                          <a:pt x="12300" y="27269"/>
                          <a:pt x="12234" y="27559"/>
                          <a:pt x="12149" y="27814"/>
                        </a:cubicBezTo>
                        <a:cubicBezTo>
                          <a:pt x="11983" y="28325"/>
                          <a:pt x="11758" y="28688"/>
                          <a:pt x="11597" y="28925"/>
                        </a:cubicBezTo>
                        <a:cubicBezTo>
                          <a:pt x="11433" y="29162"/>
                          <a:pt x="11332" y="29276"/>
                          <a:pt x="11335" y="29278"/>
                        </a:cubicBezTo>
                        <a:cubicBezTo>
                          <a:pt x="11333" y="29276"/>
                          <a:pt x="11438" y="29172"/>
                          <a:pt x="11615" y="28949"/>
                        </a:cubicBezTo>
                        <a:cubicBezTo>
                          <a:pt x="11787" y="28726"/>
                          <a:pt x="12035" y="28380"/>
                          <a:pt x="12236" y="27872"/>
                        </a:cubicBezTo>
                        <a:cubicBezTo>
                          <a:pt x="12337" y="27618"/>
                          <a:pt x="12421" y="27326"/>
                          <a:pt x="12484" y="27001"/>
                        </a:cubicBezTo>
                        <a:cubicBezTo>
                          <a:pt x="12548" y="26675"/>
                          <a:pt x="12588" y="26318"/>
                          <a:pt x="12647" y="25942"/>
                        </a:cubicBezTo>
                        <a:cubicBezTo>
                          <a:pt x="12654" y="25896"/>
                          <a:pt x="12659" y="25849"/>
                          <a:pt x="12664" y="25803"/>
                        </a:cubicBezTo>
                        <a:cubicBezTo>
                          <a:pt x="12672" y="25852"/>
                          <a:pt x="12680" y="25904"/>
                          <a:pt x="12689" y="25951"/>
                        </a:cubicBezTo>
                        <a:cubicBezTo>
                          <a:pt x="12783" y="26482"/>
                          <a:pt x="12859" y="26939"/>
                          <a:pt x="12903" y="27315"/>
                        </a:cubicBezTo>
                        <a:cubicBezTo>
                          <a:pt x="12948" y="27691"/>
                          <a:pt x="12957" y="27987"/>
                          <a:pt x="12942" y="28186"/>
                        </a:cubicBezTo>
                        <a:cubicBezTo>
                          <a:pt x="12928" y="28387"/>
                          <a:pt x="12894" y="28489"/>
                          <a:pt x="12896" y="28489"/>
                        </a:cubicBezTo>
                        <a:cubicBezTo>
                          <a:pt x="12893" y="28489"/>
                          <a:pt x="12938" y="28393"/>
                          <a:pt x="12970" y="28197"/>
                        </a:cubicBezTo>
                        <a:cubicBezTo>
                          <a:pt x="13003" y="28001"/>
                          <a:pt x="13020" y="27706"/>
                          <a:pt x="13005" y="27326"/>
                        </a:cubicBezTo>
                        <a:cubicBezTo>
                          <a:pt x="12991" y="26948"/>
                          <a:pt x="12947" y="26484"/>
                          <a:pt x="12886" y="25946"/>
                        </a:cubicBezTo>
                        <a:cubicBezTo>
                          <a:pt x="12857" y="25677"/>
                          <a:pt x="12822" y="25389"/>
                          <a:pt x="12794" y="25084"/>
                        </a:cubicBezTo>
                        <a:cubicBezTo>
                          <a:pt x="12770" y="24803"/>
                          <a:pt x="12743" y="24499"/>
                          <a:pt x="12763" y="24202"/>
                        </a:cubicBezTo>
                        <a:cubicBezTo>
                          <a:pt x="12907" y="23684"/>
                          <a:pt x="12975" y="23102"/>
                          <a:pt x="12945" y="22481"/>
                        </a:cubicBezTo>
                        <a:cubicBezTo>
                          <a:pt x="12926" y="22058"/>
                          <a:pt x="12859" y="21618"/>
                          <a:pt x="12740" y="21169"/>
                        </a:cubicBezTo>
                        <a:cubicBezTo>
                          <a:pt x="12683" y="20948"/>
                          <a:pt x="12600" y="20711"/>
                          <a:pt x="12521" y="20500"/>
                        </a:cubicBezTo>
                        <a:cubicBezTo>
                          <a:pt x="12447" y="20297"/>
                          <a:pt x="12382" y="20083"/>
                          <a:pt x="12323" y="19863"/>
                        </a:cubicBezTo>
                        <a:cubicBezTo>
                          <a:pt x="12298" y="19769"/>
                          <a:pt x="12275" y="19673"/>
                          <a:pt x="12252" y="19578"/>
                        </a:cubicBezTo>
                        <a:cubicBezTo>
                          <a:pt x="12447" y="19727"/>
                          <a:pt x="12636" y="19856"/>
                          <a:pt x="12815" y="19968"/>
                        </a:cubicBezTo>
                        <a:cubicBezTo>
                          <a:pt x="12815" y="19968"/>
                          <a:pt x="13546" y="21600"/>
                          <a:pt x="13596" y="22147"/>
                        </a:cubicBezTo>
                        <a:cubicBezTo>
                          <a:pt x="13654" y="22699"/>
                          <a:pt x="13464" y="22989"/>
                          <a:pt x="13473" y="22985"/>
                        </a:cubicBezTo>
                        <a:cubicBezTo>
                          <a:pt x="13471" y="22984"/>
                          <a:pt x="13520" y="22924"/>
                          <a:pt x="13578" y="22789"/>
                        </a:cubicBezTo>
                        <a:cubicBezTo>
                          <a:pt x="13636" y="22655"/>
                          <a:pt x="13695" y="22440"/>
                          <a:pt x="13697" y="22157"/>
                        </a:cubicBezTo>
                        <a:cubicBezTo>
                          <a:pt x="13708" y="21654"/>
                          <a:pt x="13528" y="20959"/>
                          <a:pt x="13160" y="20175"/>
                        </a:cubicBezTo>
                        <a:cubicBezTo>
                          <a:pt x="13239" y="20221"/>
                          <a:pt x="13316" y="20265"/>
                          <a:pt x="13388" y="20307"/>
                        </a:cubicBezTo>
                        <a:cubicBezTo>
                          <a:pt x="13739" y="20503"/>
                          <a:pt x="14014" y="20649"/>
                          <a:pt x="14195" y="20757"/>
                        </a:cubicBezTo>
                        <a:cubicBezTo>
                          <a:pt x="14376" y="20864"/>
                          <a:pt x="14466" y="20930"/>
                          <a:pt x="14467" y="20930"/>
                        </a:cubicBezTo>
                        <a:cubicBezTo>
                          <a:pt x="14466" y="20930"/>
                          <a:pt x="14394" y="20850"/>
                          <a:pt x="14234" y="20716"/>
                        </a:cubicBezTo>
                        <a:cubicBezTo>
                          <a:pt x="14076" y="20580"/>
                          <a:pt x="13831" y="20395"/>
                          <a:pt x="13518" y="20154"/>
                        </a:cubicBezTo>
                        <a:cubicBezTo>
                          <a:pt x="13342" y="20018"/>
                          <a:pt x="13140" y="19863"/>
                          <a:pt x="12931" y="19687"/>
                        </a:cubicBezTo>
                        <a:cubicBezTo>
                          <a:pt x="13153" y="19675"/>
                          <a:pt x="13358" y="19616"/>
                          <a:pt x="13532" y="19529"/>
                        </a:cubicBezTo>
                        <a:cubicBezTo>
                          <a:pt x="13931" y="19331"/>
                          <a:pt x="14152" y="18994"/>
                          <a:pt x="14238" y="18714"/>
                        </a:cubicBezTo>
                        <a:cubicBezTo>
                          <a:pt x="14326" y="18429"/>
                          <a:pt x="14311" y="18197"/>
                          <a:pt x="14295" y="18048"/>
                        </a:cubicBezTo>
                        <a:cubicBezTo>
                          <a:pt x="14275" y="17896"/>
                          <a:pt x="14253" y="17819"/>
                          <a:pt x="14255" y="17819"/>
                        </a:cubicBezTo>
                        <a:cubicBezTo>
                          <a:pt x="14253" y="17819"/>
                          <a:pt x="14264" y="17896"/>
                          <a:pt x="14266" y="18043"/>
                        </a:cubicBezTo>
                        <a:cubicBezTo>
                          <a:pt x="14264" y="18189"/>
                          <a:pt x="14254" y="18412"/>
                          <a:pt x="14148" y="18667"/>
                        </a:cubicBezTo>
                        <a:cubicBezTo>
                          <a:pt x="14045" y="18920"/>
                          <a:pt x="13822" y="19200"/>
                          <a:pt x="13463" y="19350"/>
                        </a:cubicBezTo>
                        <a:cubicBezTo>
                          <a:pt x="13285" y="19425"/>
                          <a:pt x="13076" y="19467"/>
                          <a:pt x="12861" y="19454"/>
                        </a:cubicBezTo>
                        <a:cubicBezTo>
                          <a:pt x="12780" y="19449"/>
                          <a:pt x="12697" y="19432"/>
                          <a:pt x="12617" y="19409"/>
                        </a:cubicBezTo>
                        <a:cubicBezTo>
                          <a:pt x="12556" y="19351"/>
                          <a:pt x="12494" y="19296"/>
                          <a:pt x="12432" y="19235"/>
                        </a:cubicBezTo>
                        <a:cubicBezTo>
                          <a:pt x="12319" y="19119"/>
                          <a:pt x="12208" y="18992"/>
                          <a:pt x="12108" y="18857"/>
                        </a:cubicBezTo>
                        <a:cubicBezTo>
                          <a:pt x="12009" y="18256"/>
                          <a:pt x="11996" y="17626"/>
                          <a:pt x="11993" y="16985"/>
                        </a:cubicBezTo>
                        <a:cubicBezTo>
                          <a:pt x="11991" y="16187"/>
                          <a:pt x="13407" y="15271"/>
                          <a:pt x="14109" y="14827"/>
                        </a:cubicBezTo>
                        <a:cubicBezTo>
                          <a:pt x="18922" y="11782"/>
                          <a:pt x="18931" y="1220"/>
                          <a:pt x="18914" y="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sp>
        <p:nvSpPr>
          <p:cNvPr id="316" name="Google Shape;316;p19"/>
          <p:cNvSpPr txBox="1"/>
          <p:nvPr>
            <p:ph type="title"/>
          </p:nvPr>
        </p:nvSpPr>
        <p:spPr>
          <a:xfrm>
            <a:off x="838350" y="1288475"/>
            <a:ext cx="3450600" cy="16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17" name="Google Shape;317;p19"/>
          <p:cNvSpPr txBox="1"/>
          <p:nvPr>
            <p:ph idx="1" type="subTitle"/>
          </p:nvPr>
        </p:nvSpPr>
        <p:spPr>
          <a:xfrm>
            <a:off x="838350" y="3090025"/>
            <a:ext cx="3450600" cy="7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8" name="Google Shape;318;p19"/>
          <p:cNvSpPr/>
          <p:nvPr>
            <p:ph idx="2" type="pic"/>
          </p:nvPr>
        </p:nvSpPr>
        <p:spPr>
          <a:xfrm>
            <a:off x="4595175" y="798125"/>
            <a:ext cx="3366000" cy="33645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20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0"/>
          <p:cNvSpPr txBox="1"/>
          <p:nvPr>
            <p:ph type="title"/>
          </p:nvPr>
        </p:nvSpPr>
        <p:spPr>
          <a:xfrm>
            <a:off x="1233125" y="1980300"/>
            <a:ext cx="26628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22" name="Google Shape;322;p20"/>
          <p:cNvSpPr txBox="1"/>
          <p:nvPr>
            <p:ph idx="1" type="subTitle"/>
          </p:nvPr>
        </p:nvSpPr>
        <p:spPr>
          <a:xfrm>
            <a:off x="1233125" y="3043500"/>
            <a:ext cx="26628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3" name="Google Shape;323;p20"/>
          <p:cNvSpPr/>
          <p:nvPr/>
        </p:nvSpPr>
        <p:spPr>
          <a:xfrm>
            <a:off x="6208113" y="0"/>
            <a:ext cx="3262222" cy="5143502"/>
          </a:xfrm>
          <a:custGeom>
            <a:rect b="b" l="l" r="r" t="t"/>
            <a:pathLst>
              <a:path extrusionOk="0" h="3839" w="2635">
                <a:moveTo>
                  <a:pt x="2385" y="314"/>
                </a:moveTo>
                <a:cubicBezTo>
                  <a:pt x="2381" y="176"/>
                  <a:pt x="2513" y="90"/>
                  <a:pt x="2633" y="0"/>
                </a:cubicBezTo>
                <a:lnTo>
                  <a:pt x="193" y="0"/>
                </a:lnTo>
                <a:cubicBezTo>
                  <a:pt x="163" y="35"/>
                  <a:pt x="132" y="71"/>
                  <a:pt x="102" y="106"/>
                </a:cubicBezTo>
                <a:cubicBezTo>
                  <a:pt x="53" y="163"/>
                  <a:pt x="2" y="226"/>
                  <a:pt x="0" y="301"/>
                </a:cubicBezTo>
                <a:cubicBezTo>
                  <a:pt x="-1" y="388"/>
                  <a:pt x="66" y="461"/>
                  <a:pt x="132" y="517"/>
                </a:cubicBezTo>
                <a:cubicBezTo>
                  <a:pt x="214" y="588"/>
                  <a:pt x="303" y="652"/>
                  <a:pt x="397" y="707"/>
                </a:cubicBezTo>
                <a:cubicBezTo>
                  <a:pt x="586" y="819"/>
                  <a:pt x="821" y="928"/>
                  <a:pt x="860" y="1144"/>
                </a:cubicBezTo>
                <a:cubicBezTo>
                  <a:pt x="893" y="1328"/>
                  <a:pt x="764" y="1498"/>
                  <a:pt x="640" y="1637"/>
                </a:cubicBezTo>
                <a:cubicBezTo>
                  <a:pt x="515" y="1777"/>
                  <a:pt x="379" y="1937"/>
                  <a:pt x="395" y="2123"/>
                </a:cubicBezTo>
                <a:cubicBezTo>
                  <a:pt x="407" y="2262"/>
                  <a:pt x="503" y="2379"/>
                  <a:pt x="603" y="2476"/>
                </a:cubicBezTo>
                <a:cubicBezTo>
                  <a:pt x="685" y="2555"/>
                  <a:pt x="772" y="2627"/>
                  <a:pt x="864" y="2693"/>
                </a:cubicBezTo>
                <a:cubicBezTo>
                  <a:pt x="934" y="2743"/>
                  <a:pt x="1010" y="2792"/>
                  <a:pt x="1048" y="2870"/>
                </a:cubicBezTo>
                <a:cubicBezTo>
                  <a:pt x="1094" y="2962"/>
                  <a:pt x="1075" y="3072"/>
                  <a:pt x="1040" y="3169"/>
                </a:cubicBezTo>
                <a:cubicBezTo>
                  <a:pt x="1005" y="3266"/>
                  <a:pt x="956" y="3358"/>
                  <a:pt x="942" y="3460"/>
                </a:cubicBezTo>
                <a:cubicBezTo>
                  <a:pt x="918" y="3635"/>
                  <a:pt x="996" y="3758"/>
                  <a:pt x="1154" y="3839"/>
                </a:cubicBezTo>
                <a:lnTo>
                  <a:pt x="1253" y="3838"/>
                </a:lnTo>
                <a:cubicBezTo>
                  <a:pt x="1181" y="3725"/>
                  <a:pt x="1184" y="3569"/>
                  <a:pt x="1259" y="3458"/>
                </a:cubicBezTo>
                <a:cubicBezTo>
                  <a:pt x="1339" y="3340"/>
                  <a:pt x="1482" y="3283"/>
                  <a:pt x="1588" y="3186"/>
                </a:cubicBezTo>
                <a:cubicBezTo>
                  <a:pt x="1722" y="3064"/>
                  <a:pt x="1791" y="2867"/>
                  <a:pt x="1743" y="2692"/>
                </a:cubicBezTo>
                <a:cubicBezTo>
                  <a:pt x="1693" y="2505"/>
                  <a:pt x="1525" y="2354"/>
                  <a:pt x="1528" y="2161"/>
                </a:cubicBezTo>
                <a:cubicBezTo>
                  <a:pt x="1531" y="1987"/>
                  <a:pt x="1672" y="1850"/>
                  <a:pt x="1815" y="1752"/>
                </a:cubicBezTo>
                <a:cubicBezTo>
                  <a:pt x="2023" y="1609"/>
                  <a:pt x="2259" y="1501"/>
                  <a:pt x="2434" y="1318"/>
                </a:cubicBezTo>
                <a:cubicBezTo>
                  <a:pt x="2609" y="1136"/>
                  <a:pt x="2706" y="844"/>
                  <a:pt x="2573" y="630"/>
                </a:cubicBezTo>
                <a:cubicBezTo>
                  <a:pt x="2507" y="524"/>
                  <a:pt x="2388" y="439"/>
                  <a:pt x="2385" y="314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4" name="Google Shape;324;p20"/>
          <p:cNvGrpSpPr/>
          <p:nvPr/>
        </p:nvGrpSpPr>
        <p:grpSpPr>
          <a:xfrm>
            <a:off x="287298" y="217570"/>
            <a:ext cx="8679872" cy="4925731"/>
            <a:chOff x="287298" y="217570"/>
            <a:chExt cx="8679872" cy="4925731"/>
          </a:xfrm>
        </p:grpSpPr>
        <p:grpSp>
          <p:nvGrpSpPr>
            <p:cNvPr id="325" name="Google Shape;325;p20"/>
            <p:cNvGrpSpPr/>
            <p:nvPr/>
          </p:nvGrpSpPr>
          <p:grpSpPr>
            <a:xfrm>
              <a:off x="287298" y="217570"/>
              <a:ext cx="784153" cy="784153"/>
              <a:chOff x="11752555" y="-1787765"/>
              <a:chExt cx="1929986" cy="1929986"/>
            </a:xfrm>
          </p:grpSpPr>
          <p:sp>
            <p:nvSpPr>
              <p:cNvPr id="326" name="Google Shape;326;p20"/>
              <p:cNvSpPr/>
              <p:nvPr/>
            </p:nvSpPr>
            <p:spPr>
              <a:xfrm>
                <a:off x="12852980" y="-1142032"/>
                <a:ext cx="385708" cy="313298"/>
              </a:xfrm>
              <a:custGeom>
                <a:rect b="b" l="l" r="r" t="t"/>
                <a:pathLst>
                  <a:path extrusionOk="0" h="1735" w="2136">
                    <a:moveTo>
                      <a:pt x="1596" y="667"/>
                    </a:moveTo>
                    <a:cubicBezTo>
                      <a:pt x="1487" y="445"/>
                      <a:pt x="1514" y="190"/>
                      <a:pt x="1645" y="0"/>
                    </a:cubicBezTo>
                    <a:lnTo>
                      <a:pt x="321" y="647"/>
                    </a:lnTo>
                    <a:cubicBezTo>
                      <a:pt x="36" y="786"/>
                      <a:pt x="-81" y="1129"/>
                      <a:pt x="58" y="1413"/>
                    </a:cubicBezTo>
                    <a:cubicBezTo>
                      <a:pt x="196" y="1698"/>
                      <a:pt x="540" y="1816"/>
                      <a:pt x="824" y="1677"/>
                    </a:cubicBezTo>
                    <a:lnTo>
                      <a:pt x="2136" y="1036"/>
                    </a:lnTo>
                    <a:cubicBezTo>
                      <a:pt x="1911" y="1017"/>
                      <a:pt x="1701" y="884"/>
                      <a:pt x="1596" y="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20"/>
              <p:cNvSpPr/>
              <p:nvPr/>
            </p:nvSpPr>
            <p:spPr>
              <a:xfrm>
                <a:off x="13104341" y="-1159548"/>
                <a:ext cx="208745" cy="209467"/>
              </a:xfrm>
              <a:custGeom>
                <a:rect b="b" l="l" r="r" t="t"/>
                <a:pathLst>
                  <a:path extrusionOk="0" h="1160" w="1156">
                    <a:moveTo>
                      <a:pt x="59" y="834"/>
                    </a:moveTo>
                    <a:cubicBezTo>
                      <a:pt x="182" y="1085"/>
                      <a:pt x="462" y="1208"/>
                      <a:pt x="723" y="1142"/>
                    </a:cubicBezTo>
                    <a:lnTo>
                      <a:pt x="835" y="1088"/>
                    </a:lnTo>
                    <a:cubicBezTo>
                      <a:pt x="1120" y="949"/>
                      <a:pt x="1237" y="606"/>
                      <a:pt x="1097" y="321"/>
                    </a:cubicBezTo>
                    <a:cubicBezTo>
                      <a:pt x="958" y="37"/>
                      <a:pt x="616" y="-81"/>
                      <a:pt x="331" y="58"/>
                    </a:cubicBezTo>
                    <a:lnTo>
                      <a:pt x="269" y="88"/>
                    </a:lnTo>
                    <a:cubicBezTo>
                      <a:pt x="22" y="245"/>
                      <a:pt x="-73" y="565"/>
                      <a:pt x="59" y="83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20"/>
              <p:cNvSpPr/>
              <p:nvPr/>
            </p:nvSpPr>
            <p:spPr>
              <a:xfrm>
                <a:off x="12122373" y="-666220"/>
                <a:ext cx="160351" cy="183284"/>
              </a:xfrm>
              <a:custGeom>
                <a:rect b="b" l="l" r="r" t="t"/>
                <a:pathLst>
                  <a:path extrusionOk="0" h="1015" w="888">
                    <a:moveTo>
                      <a:pt x="886" y="919"/>
                    </a:moveTo>
                    <a:cubicBezTo>
                      <a:pt x="790" y="945"/>
                      <a:pt x="769" y="885"/>
                      <a:pt x="714" y="814"/>
                    </a:cubicBezTo>
                    <a:cubicBezTo>
                      <a:pt x="650" y="730"/>
                      <a:pt x="664" y="605"/>
                      <a:pt x="529" y="534"/>
                    </a:cubicBezTo>
                    <a:cubicBezTo>
                      <a:pt x="271" y="399"/>
                      <a:pt x="233" y="144"/>
                      <a:pt x="438" y="4"/>
                    </a:cubicBezTo>
                    <a:lnTo>
                      <a:pt x="435" y="0"/>
                    </a:lnTo>
                    <a:lnTo>
                      <a:pt x="404" y="15"/>
                    </a:lnTo>
                    <a:cubicBezTo>
                      <a:pt x="149" y="139"/>
                      <a:pt x="0" y="580"/>
                      <a:pt x="0" y="787"/>
                    </a:cubicBezTo>
                    <a:cubicBezTo>
                      <a:pt x="145" y="1046"/>
                      <a:pt x="602" y="1065"/>
                      <a:pt x="857" y="940"/>
                    </a:cubicBezTo>
                    <a:lnTo>
                      <a:pt x="888" y="925"/>
                    </a:lnTo>
                    <a:lnTo>
                      <a:pt x="886" y="91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20"/>
              <p:cNvSpPr/>
              <p:nvPr/>
            </p:nvSpPr>
            <p:spPr>
              <a:xfrm>
                <a:off x="12122373" y="-666220"/>
                <a:ext cx="80717" cy="142113"/>
              </a:xfrm>
              <a:custGeom>
                <a:rect b="b" l="l" r="r" t="t"/>
                <a:pathLst>
                  <a:path extrusionOk="0" h="787" w="447">
                    <a:moveTo>
                      <a:pt x="431" y="467"/>
                    </a:moveTo>
                    <a:cubicBezTo>
                      <a:pt x="267" y="326"/>
                      <a:pt x="264" y="123"/>
                      <a:pt x="438" y="4"/>
                    </a:cubicBezTo>
                    <a:lnTo>
                      <a:pt x="435" y="0"/>
                    </a:lnTo>
                    <a:lnTo>
                      <a:pt x="404" y="15"/>
                    </a:lnTo>
                    <a:cubicBezTo>
                      <a:pt x="172" y="129"/>
                      <a:pt x="1" y="457"/>
                      <a:pt x="0" y="787"/>
                    </a:cubicBezTo>
                    <a:cubicBezTo>
                      <a:pt x="138" y="466"/>
                      <a:pt x="532" y="688"/>
                      <a:pt x="431" y="46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20"/>
              <p:cNvSpPr/>
              <p:nvPr/>
            </p:nvSpPr>
            <p:spPr>
              <a:xfrm>
                <a:off x="12175643" y="-1022673"/>
                <a:ext cx="819810" cy="527821"/>
              </a:xfrm>
              <a:custGeom>
                <a:rect b="b" l="l" r="r" t="t"/>
                <a:pathLst>
                  <a:path extrusionOk="0" h="2923" w="4540">
                    <a:moveTo>
                      <a:pt x="3999" y="668"/>
                    </a:moveTo>
                    <a:cubicBezTo>
                      <a:pt x="3891" y="446"/>
                      <a:pt x="3919" y="192"/>
                      <a:pt x="4049" y="0"/>
                    </a:cubicBezTo>
                    <a:lnTo>
                      <a:pt x="279" y="1843"/>
                    </a:lnTo>
                    <a:cubicBezTo>
                      <a:pt x="-5" y="1983"/>
                      <a:pt x="-128" y="2375"/>
                      <a:pt x="182" y="2537"/>
                    </a:cubicBezTo>
                    <a:cubicBezTo>
                      <a:pt x="332" y="2616"/>
                      <a:pt x="316" y="2755"/>
                      <a:pt x="390" y="2849"/>
                    </a:cubicBezTo>
                    <a:cubicBezTo>
                      <a:pt x="462" y="2943"/>
                      <a:pt x="641" y="2944"/>
                      <a:pt x="784" y="2874"/>
                    </a:cubicBezTo>
                    <a:lnTo>
                      <a:pt x="4540" y="1037"/>
                    </a:lnTo>
                    <a:cubicBezTo>
                      <a:pt x="4315" y="1018"/>
                      <a:pt x="4106" y="885"/>
                      <a:pt x="3999" y="66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20"/>
              <p:cNvSpPr/>
              <p:nvPr/>
            </p:nvSpPr>
            <p:spPr>
              <a:xfrm>
                <a:off x="12112261" y="-1456231"/>
                <a:ext cx="230233" cy="591744"/>
              </a:xfrm>
              <a:custGeom>
                <a:rect b="b" l="l" r="r" t="t"/>
                <a:pathLst>
                  <a:path extrusionOk="0" h="3277" w="1275">
                    <a:moveTo>
                      <a:pt x="649" y="3277"/>
                    </a:moveTo>
                    <a:cubicBezTo>
                      <a:pt x="2454" y="1705"/>
                      <a:pt x="-315" y="1242"/>
                      <a:pt x="628" y="0"/>
                    </a:cubicBezTo>
                    <a:cubicBezTo>
                      <a:pt x="-1175" y="1990"/>
                      <a:pt x="1572" y="2110"/>
                      <a:pt x="649" y="3277"/>
                    </a:cubicBezTo>
                    <a:close/>
                  </a:path>
                </a:pathLst>
              </a:custGeom>
              <a:solidFill>
                <a:srgbClr val="3C4153">
                  <a:alpha val="60000"/>
                </a:srgbClr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20"/>
              <p:cNvSpPr/>
              <p:nvPr/>
            </p:nvSpPr>
            <p:spPr>
              <a:xfrm>
                <a:off x="12061700" y="-1077929"/>
                <a:ext cx="145724" cy="374513"/>
              </a:xfrm>
              <a:custGeom>
                <a:rect b="b" l="l" r="r" t="t"/>
                <a:pathLst>
                  <a:path extrusionOk="0" h="2074" w="807">
                    <a:moveTo>
                      <a:pt x="396" y="2074"/>
                    </a:moveTo>
                    <a:cubicBezTo>
                      <a:pt x="-745" y="1080"/>
                      <a:pt x="1007" y="786"/>
                      <a:pt x="409" y="0"/>
                    </a:cubicBezTo>
                    <a:cubicBezTo>
                      <a:pt x="1551" y="1260"/>
                      <a:pt x="-188" y="1336"/>
                      <a:pt x="396" y="2074"/>
                    </a:cubicBezTo>
                    <a:close/>
                  </a:path>
                </a:pathLst>
              </a:custGeom>
              <a:solidFill>
                <a:srgbClr val="3C4153">
                  <a:alpha val="60000"/>
                </a:srgbClr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20"/>
              <p:cNvSpPr/>
              <p:nvPr/>
            </p:nvSpPr>
            <p:spPr>
              <a:xfrm>
                <a:off x="11752555" y="-1787765"/>
                <a:ext cx="1929986" cy="1929986"/>
              </a:xfrm>
              <a:custGeom>
                <a:rect b="b" l="l" r="r" t="t"/>
                <a:pathLst>
                  <a:path extrusionOk="0" h="10688" w="10688">
                    <a:moveTo>
                      <a:pt x="587" y="5344"/>
                    </a:moveTo>
                    <a:cubicBezTo>
                      <a:pt x="587" y="4128"/>
                      <a:pt x="1043" y="3020"/>
                      <a:pt x="1793" y="2179"/>
                    </a:cubicBezTo>
                    <a:lnTo>
                      <a:pt x="8508" y="8894"/>
                    </a:lnTo>
                    <a:cubicBezTo>
                      <a:pt x="7668" y="9644"/>
                      <a:pt x="6559" y="10101"/>
                      <a:pt x="5343" y="10101"/>
                    </a:cubicBezTo>
                    <a:cubicBezTo>
                      <a:pt x="2717" y="10101"/>
                      <a:pt x="587" y="7972"/>
                      <a:pt x="587" y="5344"/>
                    </a:cubicBezTo>
                    <a:moveTo>
                      <a:pt x="10100" y="5344"/>
                    </a:moveTo>
                    <a:cubicBezTo>
                      <a:pt x="10100" y="6536"/>
                      <a:pt x="9661" y="7625"/>
                      <a:pt x="8935" y="8460"/>
                    </a:cubicBezTo>
                    <a:lnTo>
                      <a:pt x="2228" y="1751"/>
                    </a:lnTo>
                    <a:cubicBezTo>
                      <a:pt x="3063" y="1026"/>
                      <a:pt x="4152" y="587"/>
                      <a:pt x="5344" y="587"/>
                    </a:cubicBezTo>
                    <a:cubicBezTo>
                      <a:pt x="7970" y="587"/>
                      <a:pt x="10100" y="2716"/>
                      <a:pt x="10100" y="5344"/>
                    </a:cubicBezTo>
                    <a:moveTo>
                      <a:pt x="5344" y="0"/>
                    </a:moveTo>
                    <a:cubicBezTo>
                      <a:pt x="2393" y="0"/>
                      <a:pt x="0" y="2392"/>
                      <a:pt x="0" y="5344"/>
                    </a:cubicBezTo>
                    <a:cubicBezTo>
                      <a:pt x="0" y="8296"/>
                      <a:pt x="2393" y="10688"/>
                      <a:pt x="5344" y="10688"/>
                    </a:cubicBezTo>
                    <a:cubicBezTo>
                      <a:pt x="8295" y="10688"/>
                      <a:pt x="10688" y="8296"/>
                      <a:pt x="10688" y="5344"/>
                    </a:cubicBezTo>
                    <a:cubicBezTo>
                      <a:pt x="10688" y="2392"/>
                      <a:pt x="8295" y="0"/>
                      <a:pt x="53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4" name="Google Shape;334;p20"/>
            <p:cNvGrpSpPr/>
            <p:nvPr/>
          </p:nvGrpSpPr>
          <p:grpSpPr>
            <a:xfrm>
              <a:off x="7915017" y="3803584"/>
              <a:ext cx="1052153" cy="1339717"/>
              <a:chOff x="7694322" y="3522350"/>
              <a:chExt cx="1273177" cy="1621148"/>
            </a:xfrm>
          </p:grpSpPr>
          <p:sp>
            <p:nvSpPr>
              <p:cNvPr id="335" name="Google Shape;335;p20"/>
              <p:cNvSpPr/>
              <p:nvPr/>
            </p:nvSpPr>
            <p:spPr>
              <a:xfrm>
                <a:off x="8299666" y="4376660"/>
                <a:ext cx="590711" cy="766838"/>
              </a:xfrm>
              <a:custGeom>
                <a:rect b="b" l="l" r="r" t="t"/>
                <a:pathLst>
                  <a:path extrusionOk="0" h="2804" w="2160">
                    <a:moveTo>
                      <a:pt x="1818" y="2275"/>
                    </a:moveTo>
                    <a:cubicBezTo>
                      <a:pt x="1605" y="2258"/>
                      <a:pt x="1518" y="2032"/>
                      <a:pt x="1495" y="1792"/>
                    </a:cubicBezTo>
                    <a:cubicBezTo>
                      <a:pt x="1459" y="1756"/>
                      <a:pt x="1429" y="1714"/>
                      <a:pt x="1404" y="1660"/>
                    </a:cubicBezTo>
                    <a:lnTo>
                      <a:pt x="1404" y="1660"/>
                    </a:lnTo>
                    <a:cubicBezTo>
                      <a:pt x="1316" y="1458"/>
                      <a:pt x="1323" y="1278"/>
                      <a:pt x="1348" y="1155"/>
                    </a:cubicBezTo>
                    <a:cubicBezTo>
                      <a:pt x="1252" y="1081"/>
                      <a:pt x="1182" y="980"/>
                      <a:pt x="1138" y="902"/>
                    </a:cubicBezTo>
                    <a:cubicBezTo>
                      <a:pt x="1208" y="867"/>
                      <a:pt x="1260" y="823"/>
                      <a:pt x="1297" y="777"/>
                    </a:cubicBezTo>
                    <a:cubicBezTo>
                      <a:pt x="1384" y="668"/>
                      <a:pt x="1383" y="548"/>
                      <a:pt x="1316" y="505"/>
                    </a:cubicBezTo>
                    <a:cubicBezTo>
                      <a:pt x="1274" y="477"/>
                      <a:pt x="1206" y="507"/>
                      <a:pt x="1141" y="551"/>
                    </a:cubicBezTo>
                    <a:cubicBezTo>
                      <a:pt x="1130" y="559"/>
                      <a:pt x="1119" y="567"/>
                      <a:pt x="1108" y="575"/>
                    </a:cubicBezTo>
                    <a:cubicBezTo>
                      <a:pt x="1085" y="593"/>
                      <a:pt x="1062" y="612"/>
                      <a:pt x="1042" y="630"/>
                    </a:cubicBezTo>
                    <a:cubicBezTo>
                      <a:pt x="1022" y="647"/>
                      <a:pt x="1005" y="663"/>
                      <a:pt x="992" y="676"/>
                    </a:cubicBezTo>
                    <a:cubicBezTo>
                      <a:pt x="896" y="599"/>
                      <a:pt x="833" y="491"/>
                      <a:pt x="792" y="381"/>
                    </a:cubicBezTo>
                    <a:cubicBezTo>
                      <a:pt x="771" y="324"/>
                      <a:pt x="755" y="266"/>
                      <a:pt x="744" y="211"/>
                    </a:cubicBezTo>
                    <a:cubicBezTo>
                      <a:pt x="727" y="129"/>
                      <a:pt x="720" y="55"/>
                      <a:pt x="717" y="0"/>
                    </a:cubicBezTo>
                    <a:cubicBezTo>
                      <a:pt x="621" y="78"/>
                      <a:pt x="426" y="206"/>
                      <a:pt x="168" y="222"/>
                    </a:cubicBezTo>
                    <a:cubicBezTo>
                      <a:pt x="158" y="338"/>
                      <a:pt x="156" y="480"/>
                      <a:pt x="192" y="532"/>
                    </a:cubicBezTo>
                    <a:cubicBezTo>
                      <a:pt x="259" y="625"/>
                      <a:pt x="44" y="813"/>
                      <a:pt x="6" y="838"/>
                    </a:cubicBezTo>
                    <a:cubicBezTo>
                      <a:pt x="-33" y="863"/>
                      <a:pt x="130" y="986"/>
                      <a:pt x="189" y="957"/>
                    </a:cubicBezTo>
                    <a:cubicBezTo>
                      <a:pt x="186" y="971"/>
                      <a:pt x="183" y="981"/>
                      <a:pt x="181" y="989"/>
                    </a:cubicBezTo>
                    <a:cubicBezTo>
                      <a:pt x="173" y="1009"/>
                      <a:pt x="160" y="1037"/>
                      <a:pt x="148" y="1045"/>
                    </a:cubicBezTo>
                    <a:cubicBezTo>
                      <a:pt x="134" y="1056"/>
                      <a:pt x="121" y="1116"/>
                      <a:pt x="181" y="1141"/>
                    </a:cubicBezTo>
                    <a:cubicBezTo>
                      <a:pt x="181" y="1141"/>
                      <a:pt x="479" y="984"/>
                      <a:pt x="755" y="1053"/>
                    </a:cubicBezTo>
                    <a:cubicBezTo>
                      <a:pt x="1031" y="1122"/>
                      <a:pt x="1038" y="1565"/>
                      <a:pt x="1026" y="1923"/>
                    </a:cubicBezTo>
                    <a:cubicBezTo>
                      <a:pt x="1015" y="2265"/>
                      <a:pt x="1092" y="2576"/>
                      <a:pt x="1173" y="2804"/>
                    </a:cubicBezTo>
                    <a:lnTo>
                      <a:pt x="2159" y="2804"/>
                    </a:lnTo>
                    <a:cubicBezTo>
                      <a:pt x="2168" y="2630"/>
                      <a:pt x="2142" y="2428"/>
                      <a:pt x="2042" y="2264"/>
                    </a:cubicBezTo>
                    <a:cubicBezTo>
                      <a:pt x="1975" y="2277"/>
                      <a:pt x="1900" y="2281"/>
                      <a:pt x="1818" y="2275"/>
                    </a:cubicBezTo>
                    <a:moveTo>
                      <a:pt x="302" y="352"/>
                    </a:moveTo>
                    <a:cubicBezTo>
                      <a:pt x="508" y="354"/>
                      <a:pt x="588" y="460"/>
                      <a:pt x="608" y="528"/>
                    </a:cubicBezTo>
                    <a:cubicBezTo>
                      <a:pt x="608" y="528"/>
                      <a:pt x="564" y="465"/>
                      <a:pt x="491" y="429"/>
                    </a:cubicBezTo>
                    <a:cubicBezTo>
                      <a:pt x="419" y="393"/>
                      <a:pt x="295" y="422"/>
                      <a:pt x="270" y="416"/>
                    </a:cubicBezTo>
                    <a:cubicBezTo>
                      <a:pt x="245" y="410"/>
                      <a:pt x="241" y="354"/>
                      <a:pt x="302" y="352"/>
                    </a:cubicBezTo>
                    <a:moveTo>
                      <a:pt x="315" y="524"/>
                    </a:moveTo>
                    <a:cubicBezTo>
                      <a:pt x="336" y="525"/>
                      <a:pt x="361" y="528"/>
                      <a:pt x="384" y="536"/>
                    </a:cubicBezTo>
                    <a:cubicBezTo>
                      <a:pt x="407" y="545"/>
                      <a:pt x="430" y="557"/>
                      <a:pt x="448" y="576"/>
                    </a:cubicBezTo>
                    <a:cubicBezTo>
                      <a:pt x="466" y="594"/>
                      <a:pt x="478" y="618"/>
                      <a:pt x="479" y="643"/>
                    </a:cubicBezTo>
                    <a:cubicBezTo>
                      <a:pt x="460" y="627"/>
                      <a:pt x="443" y="615"/>
                      <a:pt x="425" y="606"/>
                    </a:cubicBezTo>
                    <a:cubicBezTo>
                      <a:pt x="421" y="604"/>
                      <a:pt x="418" y="603"/>
                      <a:pt x="416" y="601"/>
                    </a:cubicBezTo>
                    <a:cubicBezTo>
                      <a:pt x="417" y="608"/>
                      <a:pt x="417" y="615"/>
                      <a:pt x="417" y="622"/>
                    </a:cubicBezTo>
                    <a:cubicBezTo>
                      <a:pt x="417" y="658"/>
                      <a:pt x="400" y="687"/>
                      <a:pt x="380" y="687"/>
                    </a:cubicBezTo>
                    <a:cubicBezTo>
                      <a:pt x="360" y="687"/>
                      <a:pt x="344" y="657"/>
                      <a:pt x="345" y="621"/>
                    </a:cubicBezTo>
                    <a:cubicBezTo>
                      <a:pt x="345" y="605"/>
                      <a:pt x="349" y="590"/>
                      <a:pt x="354" y="578"/>
                    </a:cubicBezTo>
                    <a:cubicBezTo>
                      <a:pt x="349" y="576"/>
                      <a:pt x="344" y="574"/>
                      <a:pt x="339" y="572"/>
                    </a:cubicBezTo>
                    <a:cubicBezTo>
                      <a:pt x="329" y="569"/>
                      <a:pt x="317" y="566"/>
                      <a:pt x="306" y="561"/>
                    </a:cubicBezTo>
                    <a:cubicBezTo>
                      <a:pt x="294" y="557"/>
                      <a:pt x="283" y="550"/>
                      <a:pt x="273" y="542"/>
                    </a:cubicBezTo>
                    <a:cubicBezTo>
                      <a:pt x="264" y="533"/>
                      <a:pt x="255" y="523"/>
                      <a:pt x="252" y="510"/>
                    </a:cubicBezTo>
                    <a:cubicBezTo>
                      <a:pt x="274" y="521"/>
                      <a:pt x="294" y="522"/>
                      <a:pt x="315" y="52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20"/>
              <p:cNvSpPr/>
              <p:nvPr/>
            </p:nvSpPr>
            <p:spPr>
              <a:xfrm>
                <a:off x="8345063" y="4688701"/>
                <a:ext cx="191981" cy="454524"/>
              </a:xfrm>
              <a:custGeom>
                <a:rect b="b" l="l" r="r" t="t"/>
                <a:pathLst>
                  <a:path extrusionOk="0" h="1662" w="702">
                    <a:moveTo>
                      <a:pt x="667" y="786"/>
                    </a:moveTo>
                    <a:cubicBezTo>
                      <a:pt x="699" y="452"/>
                      <a:pt x="709" y="193"/>
                      <a:pt x="529" y="76"/>
                    </a:cubicBezTo>
                    <a:cubicBezTo>
                      <a:pt x="324" y="-58"/>
                      <a:pt x="27" y="25"/>
                      <a:pt x="27" y="25"/>
                    </a:cubicBezTo>
                    <a:lnTo>
                      <a:pt x="27" y="25"/>
                    </a:lnTo>
                    <a:cubicBezTo>
                      <a:pt x="-9" y="54"/>
                      <a:pt x="-16" y="111"/>
                      <a:pt x="55" y="145"/>
                    </a:cubicBezTo>
                    <a:cubicBezTo>
                      <a:pt x="78" y="155"/>
                      <a:pt x="75" y="189"/>
                      <a:pt x="79" y="308"/>
                    </a:cubicBezTo>
                    <a:cubicBezTo>
                      <a:pt x="80" y="345"/>
                      <a:pt x="111" y="374"/>
                      <a:pt x="148" y="374"/>
                    </a:cubicBezTo>
                    <a:cubicBezTo>
                      <a:pt x="267" y="373"/>
                      <a:pt x="399" y="358"/>
                      <a:pt x="522" y="320"/>
                    </a:cubicBezTo>
                    <a:cubicBezTo>
                      <a:pt x="534" y="505"/>
                      <a:pt x="537" y="673"/>
                      <a:pt x="519" y="763"/>
                    </a:cubicBezTo>
                    <a:cubicBezTo>
                      <a:pt x="493" y="879"/>
                      <a:pt x="459" y="991"/>
                      <a:pt x="364" y="1150"/>
                    </a:cubicBezTo>
                    <a:cubicBezTo>
                      <a:pt x="182" y="1362"/>
                      <a:pt x="70" y="1532"/>
                      <a:pt x="1" y="1662"/>
                    </a:cubicBezTo>
                    <a:lnTo>
                      <a:pt x="702" y="1662"/>
                    </a:lnTo>
                    <a:cubicBezTo>
                      <a:pt x="662" y="1361"/>
                      <a:pt x="646" y="1012"/>
                      <a:pt x="667" y="7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20"/>
              <p:cNvSpPr/>
              <p:nvPr/>
            </p:nvSpPr>
            <p:spPr>
              <a:xfrm>
                <a:off x="8368582" y="4472925"/>
                <a:ext cx="97085" cy="48132"/>
              </a:xfrm>
              <a:custGeom>
                <a:rect b="b" l="l" r="r" t="t"/>
                <a:pathLst>
                  <a:path extrusionOk="0" h="176" w="355">
                    <a:moveTo>
                      <a:pt x="17" y="64"/>
                    </a:moveTo>
                    <a:cubicBezTo>
                      <a:pt x="42" y="70"/>
                      <a:pt x="166" y="41"/>
                      <a:pt x="239" y="77"/>
                    </a:cubicBezTo>
                    <a:cubicBezTo>
                      <a:pt x="311" y="113"/>
                      <a:pt x="355" y="176"/>
                      <a:pt x="355" y="176"/>
                    </a:cubicBezTo>
                    <a:cubicBezTo>
                      <a:pt x="336" y="108"/>
                      <a:pt x="255" y="2"/>
                      <a:pt x="49" y="0"/>
                    </a:cubicBezTo>
                    <a:cubicBezTo>
                      <a:pt x="-11" y="2"/>
                      <a:pt x="-7" y="58"/>
                      <a:pt x="17" y="64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18350" lIns="90000" spcFirstLastPara="1" rIns="90000" wrap="square" tIns="183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20"/>
              <p:cNvSpPr/>
              <p:nvPr/>
            </p:nvSpPr>
            <p:spPr>
              <a:xfrm>
                <a:off x="8591194" y="4462806"/>
                <a:ext cx="20511" cy="71105"/>
              </a:xfrm>
              <a:custGeom>
                <a:rect b="b" l="l" r="r" t="t"/>
                <a:pathLst>
                  <a:path extrusionOk="0" h="260" w="75">
                    <a:moveTo>
                      <a:pt x="2" y="0"/>
                    </a:moveTo>
                    <a:cubicBezTo>
                      <a:pt x="-4" y="87"/>
                      <a:pt x="10" y="176"/>
                      <a:pt x="42" y="260"/>
                    </a:cubicBezTo>
                    <a:cubicBezTo>
                      <a:pt x="53" y="252"/>
                      <a:pt x="64" y="244"/>
                      <a:pt x="75" y="236"/>
                    </a:cubicBezTo>
                    <a:cubicBezTo>
                      <a:pt x="38" y="158"/>
                      <a:pt x="12" y="75"/>
                      <a:pt x="2" y="0"/>
                    </a:cubicBezTo>
                    <a:close/>
                  </a:path>
                </a:pathLst>
              </a:custGeom>
              <a:solidFill>
                <a:srgbClr val="68355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20"/>
              <p:cNvSpPr/>
              <p:nvPr/>
            </p:nvSpPr>
            <p:spPr>
              <a:xfrm>
                <a:off x="8503134" y="4434364"/>
                <a:ext cx="81496" cy="127168"/>
              </a:xfrm>
              <a:custGeom>
                <a:rect b="b" l="l" r="r" t="t"/>
                <a:pathLst>
                  <a:path extrusionOk="0" h="465" w="298">
                    <a:moveTo>
                      <a:pt x="0" y="0"/>
                    </a:moveTo>
                    <a:cubicBezTo>
                      <a:pt x="11" y="55"/>
                      <a:pt x="27" y="113"/>
                      <a:pt x="48" y="170"/>
                    </a:cubicBezTo>
                    <a:cubicBezTo>
                      <a:pt x="89" y="280"/>
                      <a:pt x="152" y="388"/>
                      <a:pt x="248" y="465"/>
                    </a:cubicBezTo>
                    <a:cubicBezTo>
                      <a:pt x="261" y="452"/>
                      <a:pt x="278" y="436"/>
                      <a:pt x="298" y="418"/>
                    </a:cubicBezTo>
                    <a:cubicBezTo>
                      <a:pt x="175" y="302"/>
                      <a:pt x="83" y="152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20"/>
              <p:cNvSpPr/>
              <p:nvPr/>
            </p:nvSpPr>
            <p:spPr>
              <a:xfrm>
                <a:off x="8340414" y="4261251"/>
                <a:ext cx="501558" cy="361267"/>
              </a:xfrm>
              <a:custGeom>
                <a:rect b="b" l="l" r="r" t="t"/>
                <a:pathLst>
                  <a:path extrusionOk="0" h="1321" w="1834">
                    <a:moveTo>
                      <a:pt x="568" y="421"/>
                    </a:moveTo>
                    <a:cubicBezTo>
                      <a:pt x="571" y="477"/>
                      <a:pt x="578" y="551"/>
                      <a:pt x="595" y="633"/>
                    </a:cubicBezTo>
                    <a:cubicBezTo>
                      <a:pt x="678" y="785"/>
                      <a:pt x="770" y="934"/>
                      <a:pt x="893" y="1051"/>
                    </a:cubicBezTo>
                    <a:cubicBezTo>
                      <a:pt x="913" y="1034"/>
                      <a:pt x="936" y="1015"/>
                      <a:pt x="959" y="997"/>
                    </a:cubicBezTo>
                    <a:cubicBezTo>
                      <a:pt x="927" y="913"/>
                      <a:pt x="913" y="823"/>
                      <a:pt x="919" y="737"/>
                    </a:cubicBezTo>
                    <a:cubicBezTo>
                      <a:pt x="929" y="811"/>
                      <a:pt x="955" y="894"/>
                      <a:pt x="992" y="973"/>
                    </a:cubicBezTo>
                    <a:cubicBezTo>
                      <a:pt x="1057" y="929"/>
                      <a:pt x="1125" y="899"/>
                      <a:pt x="1167" y="926"/>
                    </a:cubicBezTo>
                    <a:cubicBezTo>
                      <a:pt x="1234" y="969"/>
                      <a:pt x="1236" y="1089"/>
                      <a:pt x="1148" y="1198"/>
                    </a:cubicBezTo>
                    <a:cubicBezTo>
                      <a:pt x="1215" y="1263"/>
                      <a:pt x="1291" y="1303"/>
                      <a:pt x="1371" y="1299"/>
                    </a:cubicBezTo>
                    <a:cubicBezTo>
                      <a:pt x="1558" y="1299"/>
                      <a:pt x="1624" y="990"/>
                      <a:pt x="1624" y="781"/>
                    </a:cubicBezTo>
                    <a:cubicBezTo>
                      <a:pt x="1657" y="958"/>
                      <a:pt x="1668" y="1145"/>
                      <a:pt x="1613" y="1321"/>
                    </a:cubicBezTo>
                    <a:cubicBezTo>
                      <a:pt x="1705" y="1245"/>
                      <a:pt x="1768" y="1146"/>
                      <a:pt x="1809" y="1036"/>
                    </a:cubicBezTo>
                    <a:cubicBezTo>
                      <a:pt x="1866" y="716"/>
                      <a:pt x="1845" y="354"/>
                      <a:pt x="1540" y="169"/>
                    </a:cubicBezTo>
                    <a:cubicBezTo>
                      <a:pt x="1531" y="161"/>
                      <a:pt x="1521" y="154"/>
                      <a:pt x="1512" y="149"/>
                    </a:cubicBezTo>
                    <a:cubicBezTo>
                      <a:pt x="1393" y="70"/>
                      <a:pt x="1198" y="5"/>
                      <a:pt x="876" y="8"/>
                    </a:cubicBezTo>
                    <a:cubicBezTo>
                      <a:pt x="833" y="8"/>
                      <a:pt x="795" y="10"/>
                      <a:pt x="760" y="12"/>
                    </a:cubicBezTo>
                    <a:cubicBezTo>
                      <a:pt x="730" y="2"/>
                      <a:pt x="686" y="-2"/>
                      <a:pt x="627" y="1"/>
                    </a:cubicBezTo>
                    <a:cubicBezTo>
                      <a:pt x="195" y="27"/>
                      <a:pt x="-7" y="301"/>
                      <a:pt x="1" y="644"/>
                    </a:cubicBezTo>
                    <a:cubicBezTo>
                      <a:pt x="7" y="644"/>
                      <a:pt x="14" y="644"/>
                      <a:pt x="20" y="644"/>
                    </a:cubicBezTo>
                    <a:cubicBezTo>
                      <a:pt x="277" y="628"/>
                      <a:pt x="472" y="499"/>
                      <a:pt x="568" y="421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20"/>
              <p:cNvSpPr/>
              <p:nvPr/>
            </p:nvSpPr>
            <p:spPr>
              <a:xfrm>
                <a:off x="8368309" y="4515861"/>
                <a:ext cx="62079" cy="48679"/>
              </a:xfrm>
              <a:custGeom>
                <a:rect b="b" l="l" r="r" t="t"/>
                <a:pathLst>
                  <a:path extrusionOk="0" h="178" w="227">
                    <a:moveTo>
                      <a:pt x="22" y="32"/>
                    </a:moveTo>
                    <a:cubicBezTo>
                      <a:pt x="32" y="41"/>
                      <a:pt x="44" y="47"/>
                      <a:pt x="55" y="52"/>
                    </a:cubicBezTo>
                    <a:cubicBezTo>
                      <a:pt x="66" y="56"/>
                      <a:pt x="77" y="60"/>
                      <a:pt x="87" y="63"/>
                    </a:cubicBezTo>
                    <a:cubicBezTo>
                      <a:pt x="93" y="65"/>
                      <a:pt x="98" y="67"/>
                      <a:pt x="103" y="68"/>
                    </a:cubicBezTo>
                    <a:cubicBezTo>
                      <a:pt x="97" y="80"/>
                      <a:pt x="93" y="95"/>
                      <a:pt x="93" y="112"/>
                    </a:cubicBezTo>
                    <a:cubicBezTo>
                      <a:pt x="93" y="148"/>
                      <a:pt x="108" y="178"/>
                      <a:pt x="129" y="178"/>
                    </a:cubicBezTo>
                    <a:cubicBezTo>
                      <a:pt x="149" y="179"/>
                      <a:pt x="165" y="149"/>
                      <a:pt x="166" y="113"/>
                    </a:cubicBezTo>
                    <a:cubicBezTo>
                      <a:pt x="166" y="106"/>
                      <a:pt x="165" y="99"/>
                      <a:pt x="164" y="92"/>
                    </a:cubicBezTo>
                    <a:cubicBezTo>
                      <a:pt x="167" y="93"/>
                      <a:pt x="170" y="94"/>
                      <a:pt x="173" y="96"/>
                    </a:cubicBezTo>
                    <a:cubicBezTo>
                      <a:pt x="191" y="106"/>
                      <a:pt x="208" y="117"/>
                      <a:pt x="227" y="133"/>
                    </a:cubicBezTo>
                    <a:cubicBezTo>
                      <a:pt x="226" y="108"/>
                      <a:pt x="214" y="84"/>
                      <a:pt x="196" y="66"/>
                    </a:cubicBezTo>
                    <a:cubicBezTo>
                      <a:pt x="178" y="48"/>
                      <a:pt x="156" y="35"/>
                      <a:pt x="132" y="27"/>
                    </a:cubicBezTo>
                    <a:cubicBezTo>
                      <a:pt x="109" y="19"/>
                      <a:pt x="85" y="16"/>
                      <a:pt x="63" y="14"/>
                    </a:cubicBezTo>
                    <a:cubicBezTo>
                      <a:pt x="42" y="13"/>
                      <a:pt x="23" y="12"/>
                      <a:pt x="0" y="0"/>
                    </a:cubicBezTo>
                    <a:cubicBezTo>
                      <a:pt x="4" y="13"/>
                      <a:pt x="12" y="24"/>
                      <a:pt x="22" y="32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19075" lIns="90000" spcFirstLastPara="1" rIns="90000" wrap="square" tIns="190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20"/>
              <p:cNvSpPr/>
              <p:nvPr/>
            </p:nvSpPr>
            <p:spPr>
              <a:xfrm>
                <a:off x="8348892" y="4659986"/>
                <a:ext cx="271563" cy="483513"/>
              </a:xfrm>
              <a:custGeom>
                <a:rect b="b" l="l" r="r" t="t"/>
                <a:pathLst>
                  <a:path extrusionOk="0" h="1768" w="993">
                    <a:moveTo>
                      <a:pt x="846" y="887"/>
                    </a:moveTo>
                    <a:cubicBezTo>
                      <a:pt x="857" y="529"/>
                      <a:pt x="851" y="86"/>
                      <a:pt x="575" y="17"/>
                    </a:cubicBezTo>
                    <a:cubicBezTo>
                      <a:pt x="299" y="-52"/>
                      <a:pt x="0" y="105"/>
                      <a:pt x="0" y="105"/>
                    </a:cubicBezTo>
                    <a:lnTo>
                      <a:pt x="0" y="105"/>
                    </a:lnTo>
                    <a:lnTo>
                      <a:pt x="13" y="130"/>
                    </a:lnTo>
                    <a:lnTo>
                      <a:pt x="13" y="130"/>
                    </a:lnTo>
                    <a:cubicBezTo>
                      <a:pt x="13" y="130"/>
                      <a:pt x="310" y="47"/>
                      <a:pt x="515" y="181"/>
                    </a:cubicBezTo>
                    <a:cubicBezTo>
                      <a:pt x="695" y="299"/>
                      <a:pt x="685" y="557"/>
                      <a:pt x="653" y="891"/>
                    </a:cubicBezTo>
                    <a:cubicBezTo>
                      <a:pt x="631" y="1118"/>
                      <a:pt x="647" y="1466"/>
                      <a:pt x="688" y="1768"/>
                    </a:cubicBezTo>
                    <a:lnTo>
                      <a:pt x="993" y="1768"/>
                    </a:lnTo>
                    <a:cubicBezTo>
                      <a:pt x="912" y="1540"/>
                      <a:pt x="834" y="1228"/>
                      <a:pt x="846" y="88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20"/>
              <p:cNvSpPr/>
              <p:nvPr/>
            </p:nvSpPr>
            <p:spPr>
              <a:xfrm>
                <a:off x="8610611" y="4474839"/>
                <a:ext cx="356888" cy="463822"/>
              </a:xfrm>
              <a:custGeom>
                <a:rect b="b" l="l" r="r" t="t"/>
                <a:pathLst>
                  <a:path extrusionOk="0" h="1696" w="1305">
                    <a:moveTo>
                      <a:pt x="1291" y="1294"/>
                    </a:moveTo>
                    <a:cubicBezTo>
                      <a:pt x="1211" y="904"/>
                      <a:pt x="677" y="743"/>
                      <a:pt x="677" y="743"/>
                    </a:cubicBezTo>
                    <a:cubicBezTo>
                      <a:pt x="720" y="635"/>
                      <a:pt x="778" y="471"/>
                      <a:pt x="814" y="290"/>
                    </a:cubicBezTo>
                    <a:cubicBezTo>
                      <a:pt x="816" y="279"/>
                      <a:pt x="818" y="267"/>
                      <a:pt x="820" y="255"/>
                    </a:cubicBezTo>
                    <a:cubicBezTo>
                      <a:pt x="779" y="365"/>
                      <a:pt x="716" y="464"/>
                      <a:pt x="624" y="540"/>
                    </a:cubicBezTo>
                    <a:cubicBezTo>
                      <a:pt x="679" y="363"/>
                      <a:pt x="668" y="176"/>
                      <a:pt x="635" y="0"/>
                    </a:cubicBezTo>
                    <a:cubicBezTo>
                      <a:pt x="635" y="209"/>
                      <a:pt x="569" y="518"/>
                      <a:pt x="382" y="518"/>
                    </a:cubicBezTo>
                    <a:cubicBezTo>
                      <a:pt x="302" y="522"/>
                      <a:pt x="226" y="482"/>
                      <a:pt x="159" y="417"/>
                    </a:cubicBezTo>
                    <a:cubicBezTo>
                      <a:pt x="122" y="463"/>
                      <a:pt x="70" y="507"/>
                      <a:pt x="0" y="543"/>
                    </a:cubicBezTo>
                    <a:cubicBezTo>
                      <a:pt x="45" y="621"/>
                      <a:pt x="115" y="722"/>
                      <a:pt x="210" y="796"/>
                    </a:cubicBezTo>
                    <a:cubicBezTo>
                      <a:pt x="266" y="840"/>
                      <a:pt x="332" y="874"/>
                      <a:pt x="406" y="888"/>
                    </a:cubicBezTo>
                    <a:cubicBezTo>
                      <a:pt x="371" y="965"/>
                      <a:pt x="340" y="1167"/>
                      <a:pt x="352" y="1372"/>
                    </a:cubicBezTo>
                    <a:cubicBezTo>
                      <a:pt x="374" y="1265"/>
                      <a:pt x="412" y="1161"/>
                      <a:pt x="447" y="1057"/>
                    </a:cubicBezTo>
                    <a:cubicBezTo>
                      <a:pt x="370" y="1354"/>
                      <a:pt x="646" y="1563"/>
                      <a:pt x="866" y="1696"/>
                    </a:cubicBezTo>
                    <a:cubicBezTo>
                      <a:pt x="667" y="1519"/>
                      <a:pt x="667" y="1233"/>
                      <a:pt x="678" y="991"/>
                    </a:cubicBezTo>
                    <a:cubicBezTo>
                      <a:pt x="689" y="1134"/>
                      <a:pt x="777" y="1244"/>
                      <a:pt x="888" y="1333"/>
                    </a:cubicBezTo>
                    <a:cubicBezTo>
                      <a:pt x="888" y="1200"/>
                      <a:pt x="811" y="1079"/>
                      <a:pt x="745" y="980"/>
                    </a:cubicBezTo>
                    <a:cubicBezTo>
                      <a:pt x="888" y="970"/>
                      <a:pt x="998" y="1079"/>
                      <a:pt x="1075" y="1179"/>
                    </a:cubicBezTo>
                    <a:cubicBezTo>
                      <a:pt x="1176" y="1316"/>
                      <a:pt x="1258" y="1482"/>
                      <a:pt x="1262" y="1645"/>
                    </a:cubicBezTo>
                    <a:cubicBezTo>
                      <a:pt x="1307" y="1548"/>
                      <a:pt x="1318" y="1428"/>
                      <a:pt x="1291" y="1294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20"/>
              <p:cNvSpPr/>
              <p:nvPr/>
            </p:nvSpPr>
            <p:spPr>
              <a:xfrm>
                <a:off x="8707149" y="4742851"/>
                <a:ext cx="248865" cy="256524"/>
              </a:xfrm>
              <a:custGeom>
                <a:rect b="b" l="l" r="r" t="t"/>
                <a:pathLst>
                  <a:path extrusionOk="0" h="938" w="910">
                    <a:moveTo>
                      <a:pt x="393" y="0"/>
                    </a:moveTo>
                    <a:cubicBezTo>
                      <a:pt x="459" y="99"/>
                      <a:pt x="536" y="220"/>
                      <a:pt x="536" y="352"/>
                    </a:cubicBezTo>
                    <a:cubicBezTo>
                      <a:pt x="425" y="264"/>
                      <a:pt x="337" y="154"/>
                      <a:pt x="326" y="11"/>
                    </a:cubicBezTo>
                    <a:cubicBezTo>
                      <a:pt x="316" y="253"/>
                      <a:pt x="316" y="539"/>
                      <a:pt x="514" y="715"/>
                    </a:cubicBezTo>
                    <a:cubicBezTo>
                      <a:pt x="294" y="583"/>
                      <a:pt x="18" y="374"/>
                      <a:pt x="95" y="76"/>
                    </a:cubicBezTo>
                    <a:cubicBezTo>
                      <a:pt x="61" y="181"/>
                      <a:pt x="21" y="285"/>
                      <a:pt x="0" y="392"/>
                    </a:cubicBezTo>
                    <a:cubicBezTo>
                      <a:pt x="1" y="412"/>
                      <a:pt x="3" y="433"/>
                      <a:pt x="5" y="453"/>
                    </a:cubicBezTo>
                    <a:cubicBezTo>
                      <a:pt x="29" y="692"/>
                      <a:pt x="115" y="919"/>
                      <a:pt x="328" y="935"/>
                    </a:cubicBezTo>
                    <a:cubicBezTo>
                      <a:pt x="410" y="941"/>
                      <a:pt x="485" y="937"/>
                      <a:pt x="552" y="925"/>
                    </a:cubicBezTo>
                    <a:cubicBezTo>
                      <a:pt x="726" y="892"/>
                      <a:pt x="850" y="799"/>
                      <a:pt x="910" y="665"/>
                    </a:cubicBezTo>
                    <a:cubicBezTo>
                      <a:pt x="906" y="502"/>
                      <a:pt x="824" y="336"/>
                      <a:pt x="723" y="198"/>
                    </a:cubicBezTo>
                    <a:cubicBezTo>
                      <a:pt x="646" y="99"/>
                      <a:pt x="536" y="-11"/>
                      <a:pt x="3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20"/>
              <p:cNvSpPr/>
              <p:nvPr/>
            </p:nvSpPr>
            <p:spPr>
              <a:xfrm rot="896207">
                <a:off x="7842787" y="3573572"/>
                <a:ext cx="558079" cy="1225001"/>
              </a:xfrm>
              <a:custGeom>
                <a:rect b="b" l="l" r="r" t="t"/>
                <a:pathLst>
                  <a:path extrusionOk="0" h="8727" w="5494">
                    <a:moveTo>
                      <a:pt x="4949" y="7697"/>
                    </a:moveTo>
                    <a:cubicBezTo>
                      <a:pt x="4802" y="7724"/>
                      <a:pt x="4650" y="7694"/>
                      <a:pt x="4500" y="7698"/>
                    </a:cubicBezTo>
                    <a:cubicBezTo>
                      <a:pt x="4159" y="7706"/>
                      <a:pt x="3840" y="7866"/>
                      <a:pt x="3499" y="7888"/>
                    </a:cubicBezTo>
                    <a:cubicBezTo>
                      <a:pt x="3148" y="7911"/>
                      <a:pt x="2727" y="7800"/>
                      <a:pt x="2561" y="7457"/>
                    </a:cubicBezTo>
                    <a:cubicBezTo>
                      <a:pt x="2457" y="7240"/>
                      <a:pt x="2440" y="6984"/>
                      <a:pt x="2347" y="6762"/>
                    </a:cubicBezTo>
                    <a:cubicBezTo>
                      <a:pt x="2252" y="6535"/>
                      <a:pt x="2090" y="6338"/>
                      <a:pt x="1894" y="6191"/>
                    </a:cubicBezTo>
                    <a:cubicBezTo>
                      <a:pt x="1588" y="5959"/>
                      <a:pt x="1112" y="5873"/>
                      <a:pt x="928" y="5508"/>
                    </a:cubicBezTo>
                    <a:cubicBezTo>
                      <a:pt x="926" y="5504"/>
                      <a:pt x="924" y="5499"/>
                      <a:pt x="922" y="5496"/>
                    </a:cubicBezTo>
                    <a:cubicBezTo>
                      <a:pt x="919" y="5441"/>
                      <a:pt x="921" y="5388"/>
                      <a:pt x="928" y="5334"/>
                    </a:cubicBezTo>
                    <a:cubicBezTo>
                      <a:pt x="933" y="5285"/>
                      <a:pt x="943" y="5237"/>
                      <a:pt x="954" y="5190"/>
                    </a:cubicBezTo>
                    <a:cubicBezTo>
                      <a:pt x="960" y="5167"/>
                      <a:pt x="966" y="5143"/>
                      <a:pt x="974" y="5120"/>
                    </a:cubicBezTo>
                    <a:cubicBezTo>
                      <a:pt x="978" y="5108"/>
                      <a:pt x="981" y="5097"/>
                      <a:pt x="985" y="5085"/>
                    </a:cubicBezTo>
                    <a:lnTo>
                      <a:pt x="996" y="5052"/>
                    </a:lnTo>
                    <a:cubicBezTo>
                      <a:pt x="1000" y="5040"/>
                      <a:pt x="1005" y="5029"/>
                      <a:pt x="1010" y="5018"/>
                    </a:cubicBezTo>
                    <a:cubicBezTo>
                      <a:pt x="1015" y="5007"/>
                      <a:pt x="1019" y="4995"/>
                      <a:pt x="1023" y="4984"/>
                    </a:cubicBezTo>
                    <a:cubicBezTo>
                      <a:pt x="1033" y="4962"/>
                      <a:pt x="1043" y="4940"/>
                      <a:pt x="1054" y="4919"/>
                    </a:cubicBezTo>
                    <a:cubicBezTo>
                      <a:pt x="1074" y="4875"/>
                      <a:pt x="1099" y="4834"/>
                      <a:pt x="1125" y="4795"/>
                    </a:cubicBezTo>
                    <a:lnTo>
                      <a:pt x="1144" y="4765"/>
                    </a:lnTo>
                    <a:lnTo>
                      <a:pt x="1165" y="4736"/>
                    </a:lnTo>
                    <a:cubicBezTo>
                      <a:pt x="1172" y="4726"/>
                      <a:pt x="1179" y="4716"/>
                      <a:pt x="1186" y="4707"/>
                    </a:cubicBezTo>
                    <a:cubicBezTo>
                      <a:pt x="1193" y="4697"/>
                      <a:pt x="1200" y="4688"/>
                      <a:pt x="1208" y="4679"/>
                    </a:cubicBezTo>
                    <a:cubicBezTo>
                      <a:pt x="1238" y="4642"/>
                      <a:pt x="1270" y="4605"/>
                      <a:pt x="1303" y="4569"/>
                    </a:cubicBezTo>
                    <a:cubicBezTo>
                      <a:pt x="1433" y="4427"/>
                      <a:pt x="1586" y="4297"/>
                      <a:pt x="1743" y="4164"/>
                    </a:cubicBezTo>
                    <a:cubicBezTo>
                      <a:pt x="1822" y="4096"/>
                      <a:pt x="1901" y="4028"/>
                      <a:pt x="1975" y="3952"/>
                    </a:cubicBezTo>
                    <a:cubicBezTo>
                      <a:pt x="2049" y="3877"/>
                      <a:pt x="2118" y="3793"/>
                      <a:pt x="2178" y="3705"/>
                    </a:cubicBezTo>
                    <a:cubicBezTo>
                      <a:pt x="2237" y="3617"/>
                      <a:pt x="2289" y="3524"/>
                      <a:pt x="2334" y="3429"/>
                    </a:cubicBezTo>
                    <a:cubicBezTo>
                      <a:pt x="2379" y="3334"/>
                      <a:pt x="2418" y="3237"/>
                      <a:pt x="2451" y="3137"/>
                    </a:cubicBezTo>
                    <a:cubicBezTo>
                      <a:pt x="2466" y="3086"/>
                      <a:pt x="2481" y="3035"/>
                      <a:pt x="2490" y="2982"/>
                    </a:cubicBezTo>
                    <a:cubicBezTo>
                      <a:pt x="2500" y="2929"/>
                      <a:pt x="2506" y="2875"/>
                      <a:pt x="2508" y="2820"/>
                    </a:cubicBezTo>
                    <a:cubicBezTo>
                      <a:pt x="2512" y="2712"/>
                      <a:pt x="2503" y="2604"/>
                      <a:pt x="2481" y="2499"/>
                    </a:cubicBezTo>
                    <a:cubicBezTo>
                      <a:pt x="2460" y="2394"/>
                      <a:pt x="2426" y="2291"/>
                      <a:pt x="2380" y="2194"/>
                    </a:cubicBezTo>
                    <a:cubicBezTo>
                      <a:pt x="2358" y="2145"/>
                      <a:pt x="2331" y="2098"/>
                      <a:pt x="2304" y="2051"/>
                    </a:cubicBezTo>
                    <a:cubicBezTo>
                      <a:pt x="2290" y="2029"/>
                      <a:pt x="2276" y="2006"/>
                      <a:pt x="2261" y="1984"/>
                    </a:cubicBezTo>
                    <a:cubicBezTo>
                      <a:pt x="2247" y="1961"/>
                      <a:pt x="2231" y="1940"/>
                      <a:pt x="2215" y="1918"/>
                    </a:cubicBezTo>
                    <a:cubicBezTo>
                      <a:pt x="2184" y="1875"/>
                      <a:pt x="2150" y="1834"/>
                      <a:pt x="2116" y="1794"/>
                    </a:cubicBezTo>
                    <a:cubicBezTo>
                      <a:pt x="2082" y="1755"/>
                      <a:pt x="2045" y="1716"/>
                      <a:pt x="2008" y="1679"/>
                    </a:cubicBezTo>
                    <a:cubicBezTo>
                      <a:pt x="1654" y="1393"/>
                      <a:pt x="1433" y="1397"/>
                      <a:pt x="1026" y="1277"/>
                    </a:cubicBezTo>
                    <a:cubicBezTo>
                      <a:pt x="942" y="1253"/>
                      <a:pt x="880" y="1219"/>
                      <a:pt x="834" y="1181"/>
                    </a:cubicBezTo>
                    <a:cubicBezTo>
                      <a:pt x="727" y="962"/>
                      <a:pt x="815" y="734"/>
                      <a:pt x="1214" y="603"/>
                    </a:cubicBezTo>
                    <a:cubicBezTo>
                      <a:pt x="1930" y="369"/>
                      <a:pt x="1709" y="0"/>
                      <a:pt x="1709" y="0"/>
                    </a:cubicBezTo>
                    <a:cubicBezTo>
                      <a:pt x="1709" y="0"/>
                      <a:pt x="1631" y="369"/>
                      <a:pt x="915" y="391"/>
                    </a:cubicBezTo>
                    <a:cubicBezTo>
                      <a:pt x="198" y="412"/>
                      <a:pt x="99" y="1341"/>
                      <a:pt x="523" y="1626"/>
                    </a:cubicBezTo>
                    <a:cubicBezTo>
                      <a:pt x="826" y="1829"/>
                      <a:pt x="1252" y="1812"/>
                      <a:pt x="1540" y="2048"/>
                    </a:cubicBezTo>
                    <a:cubicBezTo>
                      <a:pt x="1935" y="2371"/>
                      <a:pt x="1531" y="2976"/>
                      <a:pt x="1311" y="3267"/>
                    </a:cubicBezTo>
                    <a:cubicBezTo>
                      <a:pt x="1079" y="3573"/>
                      <a:pt x="793" y="3830"/>
                      <a:pt x="516" y="4093"/>
                    </a:cubicBezTo>
                    <a:cubicBezTo>
                      <a:pt x="172" y="4419"/>
                      <a:pt x="-102" y="4812"/>
                      <a:pt x="37" y="5306"/>
                    </a:cubicBezTo>
                    <a:cubicBezTo>
                      <a:pt x="152" y="5713"/>
                      <a:pt x="538" y="5964"/>
                      <a:pt x="926" y="6054"/>
                    </a:cubicBezTo>
                    <a:cubicBezTo>
                      <a:pt x="982" y="6066"/>
                      <a:pt x="1044" y="6077"/>
                      <a:pt x="1109" y="6087"/>
                    </a:cubicBezTo>
                    <a:cubicBezTo>
                      <a:pt x="1111" y="6097"/>
                      <a:pt x="1112" y="6107"/>
                      <a:pt x="1114" y="6117"/>
                    </a:cubicBezTo>
                    <a:cubicBezTo>
                      <a:pt x="1116" y="6131"/>
                      <a:pt x="1118" y="6144"/>
                      <a:pt x="1119" y="6157"/>
                    </a:cubicBezTo>
                    <a:cubicBezTo>
                      <a:pt x="1133" y="6264"/>
                      <a:pt x="1134" y="6372"/>
                      <a:pt x="1126" y="6479"/>
                    </a:cubicBezTo>
                    <a:cubicBezTo>
                      <a:pt x="1119" y="6586"/>
                      <a:pt x="1105" y="6692"/>
                      <a:pt x="1087" y="6799"/>
                    </a:cubicBezTo>
                    <a:cubicBezTo>
                      <a:pt x="1068" y="6907"/>
                      <a:pt x="1047" y="7015"/>
                      <a:pt x="1030" y="7126"/>
                    </a:cubicBezTo>
                    <a:cubicBezTo>
                      <a:pt x="997" y="7347"/>
                      <a:pt x="982" y="7577"/>
                      <a:pt x="989" y="7803"/>
                    </a:cubicBezTo>
                    <a:cubicBezTo>
                      <a:pt x="994" y="7916"/>
                      <a:pt x="1006" y="8030"/>
                      <a:pt x="1037" y="8141"/>
                    </a:cubicBezTo>
                    <a:cubicBezTo>
                      <a:pt x="1045" y="8169"/>
                      <a:pt x="1054" y="8197"/>
                      <a:pt x="1065" y="8224"/>
                    </a:cubicBezTo>
                    <a:cubicBezTo>
                      <a:pt x="1070" y="8237"/>
                      <a:pt x="1076" y="8251"/>
                      <a:pt x="1081" y="8265"/>
                    </a:cubicBezTo>
                    <a:cubicBezTo>
                      <a:pt x="1088" y="8278"/>
                      <a:pt x="1093" y="8292"/>
                      <a:pt x="1101" y="8304"/>
                    </a:cubicBezTo>
                    <a:cubicBezTo>
                      <a:pt x="1108" y="8318"/>
                      <a:pt x="1115" y="8330"/>
                      <a:pt x="1123" y="8343"/>
                    </a:cubicBezTo>
                    <a:cubicBezTo>
                      <a:pt x="1130" y="8355"/>
                      <a:pt x="1139" y="8368"/>
                      <a:pt x="1148" y="8381"/>
                    </a:cubicBezTo>
                    <a:cubicBezTo>
                      <a:pt x="1156" y="8392"/>
                      <a:pt x="1166" y="8404"/>
                      <a:pt x="1174" y="8416"/>
                    </a:cubicBezTo>
                    <a:cubicBezTo>
                      <a:pt x="1183" y="8429"/>
                      <a:pt x="1193" y="8439"/>
                      <a:pt x="1203" y="8450"/>
                    </a:cubicBezTo>
                    <a:cubicBezTo>
                      <a:pt x="1223" y="8473"/>
                      <a:pt x="1246" y="8492"/>
                      <a:pt x="1268" y="8513"/>
                    </a:cubicBezTo>
                    <a:lnTo>
                      <a:pt x="1303" y="8540"/>
                    </a:lnTo>
                    <a:cubicBezTo>
                      <a:pt x="1315" y="8550"/>
                      <a:pt x="1329" y="8558"/>
                      <a:pt x="1340" y="8566"/>
                    </a:cubicBezTo>
                    <a:lnTo>
                      <a:pt x="1358" y="8578"/>
                    </a:lnTo>
                    <a:lnTo>
                      <a:pt x="1378" y="8589"/>
                    </a:lnTo>
                    <a:cubicBezTo>
                      <a:pt x="1391" y="8596"/>
                      <a:pt x="1404" y="8605"/>
                      <a:pt x="1417" y="8611"/>
                    </a:cubicBezTo>
                    <a:lnTo>
                      <a:pt x="1458" y="8629"/>
                    </a:lnTo>
                    <a:cubicBezTo>
                      <a:pt x="1472" y="8636"/>
                      <a:pt x="1486" y="8640"/>
                      <a:pt x="1500" y="8646"/>
                    </a:cubicBezTo>
                    <a:cubicBezTo>
                      <a:pt x="1612" y="8689"/>
                      <a:pt x="1729" y="8710"/>
                      <a:pt x="1845" y="8720"/>
                    </a:cubicBezTo>
                    <a:cubicBezTo>
                      <a:pt x="1904" y="8725"/>
                      <a:pt x="1962" y="8727"/>
                      <a:pt x="2020" y="8727"/>
                    </a:cubicBezTo>
                    <a:cubicBezTo>
                      <a:pt x="2078" y="8726"/>
                      <a:pt x="2137" y="8724"/>
                      <a:pt x="2197" y="8717"/>
                    </a:cubicBezTo>
                    <a:cubicBezTo>
                      <a:pt x="2257" y="8710"/>
                      <a:pt x="2318" y="8697"/>
                      <a:pt x="2377" y="8677"/>
                    </a:cubicBezTo>
                    <a:cubicBezTo>
                      <a:pt x="2392" y="8673"/>
                      <a:pt x="2406" y="8667"/>
                      <a:pt x="2421" y="8662"/>
                    </a:cubicBezTo>
                    <a:cubicBezTo>
                      <a:pt x="2435" y="8656"/>
                      <a:pt x="2449" y="8650"/>
                      <a:pt x="2463" y="8644"/>
                    </a:cubicBezTo>
                    <a:cubicBezTo>
                      <a:pt x="2478" y="8638"/>
                      <a:pt x="2491" y="8630"/>
                      <a:pt x="2504" y="8624"/>
                    </a:cubicBezTo>
                    <a:lnTo>
                      <a:pt x="2525" y="8614"/>
                    </a:lnTo>
                    <a:lnTo>
                      <a:pt x="2544" y="8603"/>
                    </a:lnTo>
                    <a:cubicBezTo>
                      <a:pt x="2597" y="8574"/>
                      <a:pt x="2647" y="8541"/>
                      <a:pt x="2692" y="8507"/>
                    </a:cubicBezTo>
                    <a:cubicBezTo>
                      <a:pt x="2739" y="8473"/>
                      <a:pt x="2784" y="8438"/>
                      <a:pt x="2828" y="8403"/>
                    </a:cubicBezTo>
                    <a:cubicBezTo>
                      <a:pt x="2895" y="8348"/>
                      <a:pt x="2962" y="8296"/>
                      <a:pt x="3030" y="8248"/>
                    </a:cubicBezTo>
                    <a:cubicBezTo>
                      <a:pt x="3130" y="8252"/>
                      <a:pt x="3230" y="8246"/>
                      <a:pt x="3324" y="8232"/>
                    </a:cubicBezTo>
                    <a:cubicBezTo>
                      <a:pt x="3708" y="8176"/>
                      <a:pt x="4077" y="8016"/>
                      <a:pt x="4465" y="7954"/>
                    </a:cubicBezTo>
                    <a:cubicBezTo>
                      <a:pt x="4757" y="7908"/>
                      <a:pt x="5005" y="7929"/>
                      <a:pt x="5171" y="7688"/>
                    </a:cubicBezTo>
                    <a:cubicBezTo>
                      <a:pt x="5247" y="7577"/>
                      <a:pt x="5427" y="7519"/>
                      <a:pt x="5494" y="7541"/>
                    </a:cubicBezTo>
                    <a:cubicBezTo>
                      <a:pt x="5297" y="7371"/>
                      <a:pt x="5085" y="7672"/>
                      <a:pt x="4949" y="7697"/>
                    </a:cubicBezTo>
                    <a:moveTo>
                      <a:pt x="957" y="4655"/>
                    </a:moveTo>
                    <a:cubicBezTo>
                      <a:pt x="1157" y="4234"/>
                      <a:pt x="1500" y="3903"/>
                      <a:pt x="1711" y="3489"/>
                    </a:cubicBezTo>
                    <a:cubicBezTo>
                      <a:pt x="2021" y="2883"/>
                      <a:pt x="2079" y="1900"/>
                      <a:pt x="1397" y="1630"/>
                    </a:cubicBezTo>
                    <a:cubicBezTo>
                      <a:pt x="1196" y="1550"/>
                      <a:pt x="1030" y="1437"/>
                      <a:pt x="923" y="1313"/>
                    </a:cubicBezTo>
                    <a:cubicBezTo>
                      <a:pt x="1084" y="1396"/>
                      <a:pt x="1296" y="1376"/>
                      <a:pt x="1793" y="1664"/>
                    </a:cubicBezTo>
                    <a:cubicBezTo>
                      <a:pt x="1881" y="1715"/>
                      <a:pt x="1956" y="1786"/>
                      <a:pt x="2010" y="1872"/>
                    </a:cubicBezTo>
                    <a:cubicBezTo>
                      <a:pt x="2010" y="1873"/>
                      <a:pt x="2011" y="1873"/>
                      <a:pt x="2011" y="1874"/>
                    </a:cubicBezTo>
                    <a:cubicBezTo>
                      <a:pt x="2038" y="1916"/>
                      <a:pt x="2064" y="1959"/>
                      <a:pt x="2089" y="2002"/>
                    </a:cubicBezTo>
                    <a:cubicBezTo>
                      <a:pt x="2138" y="2088"/>
                      <a:pt x="2183" y="2175"/>
                      <a:pt x="2222" y="2265"/>
                    </a:cubicBezTo>
                    <a:cubicBezTo>
                      <a:pt x="2259" y="2356"/>
                      <a:pt x="2293" y="2448"/>
                      <a:pt x="2325" y="2542"/>
                    </a:cubicBezTo>
                    <a:cubicBezTo>
                      <a:pt x="2356" y="2635"/>
                      <a:pt x="2386" y="2731"/>
                      <a:pt x="2401" y="2827"/>
                    </a:cubicBezTo>
                    <a:cubicBezTo>
                      <a:pt x="2409" y="2876"/>
                      <a:pt x="2413" y="2925"/>
                      <a:pt x="2411" y="2974"/>
                    </a:cubicBezTo>
                    <a:cubicBezTo>
                      <a:pt x="2410" y="3023"/>
                      <a:pt x="2402" y="3072"/>
                      <a:pt x="2390" y="3121"/>
                    </a:cubicBezTo>
                    <a:cubicBezTo>
                      <a:pt x="2367" y="3218"/>
                      <a:pt x="2326" y="3312"/>
                      <a:pt x="2276" y="3400"/>
                    </a:cubicBezTo>
                    <a:cubicBezTo>
                      <a:pt x="2251" y="3444"/>
                      <a:pt x="2223" y="3485"/>
                      <a:pt x="2193" y="3526"/>
                    </a:cubicBezTo>
                    <a:cubicBezTo>
                      <a:pt x="2178" y="3545"/>
                      <a:pt x="2162" y="3565"/>
                      <a:pt x="2145" y="3584"/>
                    </a:cubicBezTo>
                    <a:cubicBezTo>
                      <a:pt x="2129" y="3603"/>
                      <a:pt x="2112" y="3621"/>
                      <a:pt x="2095" y="3639"/>
                    </a:cubicBezTo>
                    <a:cubicBezTo>
                      <a:pt x="2060" y="3674"/>
                      <a:pt x="2024" y="3709"/>
                      <a:pt x="1986" y="3741"/>
                    </a:cubicBezTo>
                    <a:cubicBezTo>
                      <a:pt x="1949" y="3773"/>
                      <a:pt x="1910" y="3806"/>
                      <a:pt x="1871" y="3836"/>
                    </a:cubicBezTo>
                    <a:cubicBezTo>
                      <a:pt x="1792" y="3899"/>
                      <a:pt x="1712" y="3959"/>
                      <a:pt x="1629" y="4020"/>
                    </a:cubicBezTo>
                    <a:cubicBezTo>
                      <a:pt x="1546" y="4080"/>
                      <a:pt x="1462" y="4142"/>
                      <a:pt x="1380" y="4209"/>
                    </a:cubicBezTo>
                    <a:cubicBezTo>
                      <a:pt x="1340" y="4242"/>
                      <a:pt x="1300" y="4277"/>
                      <a:pt x="1261" y="4314"/>
                    </a:cubicBezTo>
                    <a:cubicBezTo>
                      <a:pt x="1222" y="4351"/>
                      <a:pt x="1185" y="4390"/>
                      <a:pt x="1148" y="4431"/>
                    </a:cubicBezTo>
                    <a:cubicBezTo>
                      <a:pt x="1077" y="4513"/>
                      <a:pt x="1013" y="4603"/>
                      <a:pt x="961" y="4700"/>
                    </a:cubicBezTo>
                    <a:cubicBezTo>
                      <a:pt x="935" y="4749"/>
                      <a:pt x="912" y="4800"/>
                      <a:pt x="893" y="4852"/>
                    </a:cubicBezTo>
                    <a:cubicBezTo>
                      <a:pt x="879" y="4890"/>
                      <a:pt x="867" y="4930"/>
                      <a:pt x="857" y="4970"/>
                    </a:cubicBezTo>
                    <a:cubicBezTo>
                      <a:pt x="876" y="4860"/>
                      <a:pt x="911" y="4753"/>
                      <a:pt x="957" y="4655"/>
                    </a:cubicBezTo>
                    <a:moveTo>
                      <a:pt x="2728" y="8267"/>
                    </a:moveTo>
                    <a:cubicBezTo>
                      <a:pt x="2636" y="8330"/>
                      <a:pt x="2548" y="8392"/>
                      <a:pt x="2456" y="8439"/>
                    </a:cubicBezTo>
                    <a:cubicBezTo>
                      <a:pt x="2411" y="8463"/>
                      <a:pt x="2365" y="8484"/>
                      <a:pt x="2319" y="8500"/>
                    </a:cubicBezTo>
                    <a:cubicBezTo>
                      <a:pt x="2272" y="8516"/>
                      <a:pt x="2223" y="8527"/>
                      <a:pt x="2173" y="8536"/>
                    </a:cubicBezTo>
                    <a:cubicBezTo>
                      <a:pt x="2123" y="8544"/>
                      <a:pt x="2070" y="8549"/>
                      <a:pt x="2016" y="8552"/>
                    </a:cubicBezTo>
                    <a:cubicBezTo>
                      <a:pt x="1963" y="8555"/>
                      <a:pt x="1909" y="8556"/>
                      <a:pt x="1857" y="8555"/>
                    </a:cubicBezTo>
                    <a:cubicBezTo>
                      <a:pt x="1750" y="8553"/>
                      <a:pt x="1646" y="8540"/>
                      <a:pt x="1545" y="8513"/>
                    </a:cubicBezTo>
                    <a:cubicBezTo>
                      <a:pt x="1532" y="8510"/>
                      <a:pt x="1520" y="8507"/>
                      <a:pt x="1507" y="8503"/>
                    </a:cubicBezTo>
                    <a:lnTo>
                      <a:pt x="1470" y="8490"/>
                    </a:lnTo>
                    <a:cubicBezTo>
                      <a:pt x="1457" y="8486"/>
                      <a:pt x="1446" y="8481"/>
                      <a:pt x="1434" y="8476"/>
                    </a:cubicBezTo>
                    <a:lnTo>
                      <a:pt x="1416" y="8469"/>
                    </a:lnTo>
                    <a:lnTo>
                      <a:pt x="1398" y="8460"/>
                    </a:lnTo>
                    <a:cubicBezTo>
                      <a:pt x="1375" y="8450"/>
                      <a:pt x="1353" y="8437"/>
                      <a:pt x="1332" y="8424"/>
                    </a:cubicBezTo>
                    <a:cubicBezTo>
                      <a:pt x="1311" y="8410"/>
                      <a:pt x="1288" y="8396"/>
                      <a:pt x="1270" y="8379"/>
                    </a:cubicBezTo>
                    <a:cubicBezTo>
                      <a:pt x="1259" y="8371"/>
                      <a:pt x="1249" y="8363"/>
                      <a:pt x="1240" y="8353"/>
                    </a:cubicBezTo>
                    <a:cubicBezTo>
                      <a:pt x="1231" y="8344"/>
                      <a:pt x="1222" y="8335"/>
                      <a:pt x="1213" y="8326"/>
                    </a:cubicBezTo>
                    <a:cubicBezTo>
                      <a:pt x="1196" y="8307"/>
                      <a:pt x="1179" y="8286"/>
                      <a:pt x="1165" y="8264"/>
                    </a:cubicBezTo>
                    <a:cubicBezTo>
                      <a:pt x="1135" y="8221"/>
                      <a:pt x="1112" y="8172"/>
                      <a:pt x="1094" y="8122"/>
                    </a:cubicBezTo>
                    <a:cubicBezTo>
                      <a:pt x="1059" y="8019"/>
                      <a:pt x="1045" y="7910"/>
                      <a:pt x="1046" y="7801"/>
                    </a:cubicBezTo>
                    <a:cubicBezTo>
                      <a:pt x="1048" y="7691"/>
                      <a:pt x="1065" y="7582"/>
                      <a:pt x="1090" y="7475"/>
                    </a:cubicBezTo>
                    <a:cubicBezTo>
                      <a:pt x="1115" y="7367"/>
                      <a:pt x="1146" y="7261"/>
                      <a:pt x="1173" y="7153"/>
                    </a:cubicBezTo>
                    <a:cubicBezTo>
                      <a:pt x="1200" y="7045"/>
                      <a:pt x="1224" y="6935"/>
                      <a:pt x="1240" y="6822"/>
                    </a:cubicBezTo>
                    <a:cubicBezTo>
                      <a:pt x="1248" y="6766"/>
                      <a:pt x="1254" y="6709"/>
                      <a:pt x="1259" y="6652"/>
                    </a:cubicBezTo>
                    <a:cubicBezTo>
                      <a:pt x="1260" y="6623"/>
                      <a:pt x="1262" y="6595"/>
                      <a:pt x="1262" y="6566"/>
                    </a:cubicBezTo>
                    <a:lnTo>
                      <a:pt x="1263" y="6523"/>
                    </a:lnTo>
                    <a:lnTo>
                      <a:pt x="1262" y="6479"/>
                    </a:lnTo>
                    <a:cubicBezTo>
                      <a:pt x="1260" y="6364"/>
                      <a:pt x="1244" y="6247"/>
                      <a:pt x="1211" y="6136"/>
                    </a:cubicBezTo>
                    <a:cubicBezTo>
                      <a:pt x="1207" y="6124"/>
                      <a:pt x="1203" y="6111"/>
                      <a:pt x="1199" y="6098"/>
                    </a:cubicBezTo>
                    <a:cubicBezTo>
                      <a:pt x="1512" y="6145"/>
                      <a:pt x="1870" y="6203"/>
                      <a:pt x="1997" y="6494"/>
                    </a:cubicBezTo>
                    <a:cubicBezTo>
                      <a:pt x="2045" y="6605"/>
                      <a:pt x="2055" y="6726"/>
                      <a:pt x="2056" y="6847"/>
                    </a:cubicBezTo>
                    <a:cubicBezTo>
                      <a:pt x="2058" y="7207"/>
                      <a:pt x="1994" y="7646"/>
                      <a:pt x="2260" y="7937"/>
                    </a:cubicBezTo>
                    <a:cubicBezTo>
                      <a:pt x="2400" y="8089"/>
                      <a:pt x="2592" y="8179"/>
                      <a:pt x="2796" y="8220"/>
                    </a:cubicBezTo>
                    <a:cubicBezTo>
                      <a:pt x="2773" y="8236"/>
                      <a:pt x="2751" y="8251"/>
                      <a:pt x="2728" y="8267"/>
                    </a:cubicBezTo>
                    <a:close/>
                  </a:path>
                </a:pathLst>
              </a:custGeom>
              <a:solidFill>
                <a:srgbClr val="3C4153">
                  <a:alpha val="20000"/>
                </a:srgbClr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/>
          <p:nvPr/>
        </p:nvSpPr>
        <p:spPr>
          <a:xfrm>
            <a:off x="0" y="181800"/>
            <a:ext cx="2878001" cy="4961702"/>
          </a:xfrm>
          <a:custGeom>
            <a:rect b="b" l="l" r="r" t="t"/>
            <a:pathLst>
              <a:path extrusionOk="0" h="1741" w="909">
                <a:moveTo>
                  <a:pt x="848" y="1504"/>
                </a:moveTo>
                <a:cubicBezTo>
                  <a:pt x="811" y="1471"/>
                  <a:pt x="765" y="1454"/>
                  <a:pt x="722" y="1429"/>
                </a:cubicBezTo>
                <a:cubicBezTo>
                  <a:pt x="679" y="1405"/>
                  <a:pt x="638" y="1370"/>
                  <a:pt x="626" y="1322"/>
                </a:cubicBezTo>
                <a:cubicBezTo>
                  <a:pt x="615" y="1282"/>
                  <a:pt x="628" y="1240"/>
                  <a:pt x="638" y="1200"/>
                </a:cubicBezTo>
                <a:cubicBezTo>
                  <a:pt x="651" y="1147"/>
                  <a:pt x="660" y="1093"/>
                  <a:pt x="665" y="1039"/>
                </a:cubicBezTo>
                <a:cubicBezTo>
                  <a:pt x="671" y="972"/>
                  <a:pt x="670" y="900"/>
                  <a:pt x="631" y="845"/>
                </a:cubicBezTo>
                <a:cubicBezTo>
                  <a:pt x="579" y="772"/>
                  <a:pt x="478" y="756"/>
                  <a:pt x="390" y="744"/>
                </a:cubicBezTo>
                <a:cubicBezTo>
                  <a:pt x="301" y="732"/>
                  <a:pt x="201" y="710"/>
                  <a:pt x="156" y="632"/>
                </a:cubicBezTo>
                <a:cubicBezTo>
                  <a:pt x="103" y="541"/>
                  <a:pt x="154" y="428"/>
                  <a:pt x="189" y="328"/>
                </a:cubicBezTo>
                <a:cubicBezTo>
                  <a:pt x="206" y="279"/>
                  <a:pt x="218" y="228"/>
                  <a:pt x="227" y="176"/>
                </a:cubicBezTo>
                <a:cubicBezTo>
                  <a:pt x="233" y="135"/>
                  <a:pt x="235" y="88"/>
                  <a:pt x="207" y="56"/>
                </a:cubicBezTo>
                <a:cubicBezTo>
                  <a:pt x="183" y="29"/>
                  <a:pt x="145" y="22"/>
                  <a:pt x="110" y="17"/>
                </a:cubicBezTo>
                <a:cubicBezTo>
                  <a:pt x="73" y="11"/>
                  <a:pt x="37" y="6"/>
                  <a:pt x="0" y="0"/>
                </a:cubicBezTo>
                <a:lnTo>
                  <a:pt x="0" y="1152"/>
                </a:lnTo>
                <a:cubicBezTo>
                  <a:pt x="82" y="1144"/>
                  <a:pt x="175" y="1151"/>
                  <a:pt x="229" y="1212"/>
                </a:cubicBezTo>
                <a:cubicBezTo>
                  <a:pt x="290" y="1282"/>
                  <a:pt x="276" y="1390"/>
                  <a:pt x="316" y="1474"/>
                </a:cubicBezTo>
                <a:cubicBezTo>
                  <a:pt x="353" y="1552"/>
                  <a:pt x="440" y="1603"/>
                  <a:pt x="527" y="1606"/>
                </a:cubicBezTo>
                <a:cubicBezTo>
                  <a:pt x="596" y="1608"/>
                  <a:pt x="666" y="1584"/>
                  <a:pt x="732" y="1602"/>
                </a:cubicBezTo>
                <a:cubicBezTo>
                  <a:pt x="794" y="1619"/>
                  <a:pt x="844" y="1677"/>
                  <a:pt x="854" y="1741"/>
                </a:cubicBezTo>
                <a:lnTo>
                  <a:pt x="893" y="1741"/>
                </a:lnTo>
                <a:cubicBezTo>
                  <a:pt x="925" y="1662"/>
                  <a:pt x="912" y="1560"/>
                  <a:pt x="848" y="1504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6;p3"/>
          <p:cNvGrpSpPr/>
          <p:nvPr/>
        </p:nvGrpSpPr>
        <p:grpSpPr>
          <a:xfrm>
            <a:off x="220596" y="4416912"/>
            <a:ext cx="1227483" cy="553867"/>
            <a:chOff x="257496" y="4380012"/>
            <a:chExt cx="1227483" cy="553867"/>
          </a:xfrm>
        </p:grpSpPr>
        <p:sp>
          <p:nvSpPr>
            <p:cNvPr id="17" name="Google Shape;17;p3"/>
            <p:cNvSpPr/>
            <p:nvPr/>
          </p:nvSpPr>
          <p:spPr>
            <a:xfrm>
              <a:off x="273914" y="4608415"/>
              <a:ext cx="412862" cy="315324"/>
            </a:xfrm>
            <a:custGeom>
              <a:rect b="b" l="l" r="r" t="t"/>
              <a:pathLst>
                <a:path extrusionOk="0" h="1306" w="1710">
                  <a:moveTo>
                    <a:pt x="1421" y="37"/>
                  </a:moveTo>
                  <a:cubicBezTo>
                    <a:pt x="1401" y="23"/>
                    <a:pt x="1381" y="11"/>
                    <a:pt x="1359" y="0"/>
                  </a:cubicBezTo>
                  <a:lnTo>
                    <a:pt x="0" y="831"/>
                  </a:lnTo>
                  <a:cubicBezTo>
                    <a:pt x="80" y="796"/>
                    <a:pt x="205" y="862"/>
                    <a:pt x="290" y="989"/>
                  </a:cubicBezTo>
                  <a:cubicBezTo>
                    <a:pt x="371" y="1109"/>
                    <a:pt x="389" y="1241"/>
                    <a:pt x="339" y="1306"/>
                  </a:cubicBezTo>
                  <a:cubicBezTo>
                    <a:pt x="411" y="1261"/>
                    <a:pt x="681" y="1089"/>
                    <a:pt x="1710" y="436"/>
                  </a:cubicBezTo>
                  <a:cubicBezTo>
                    <a:pt x="1669" y="320"/>
                    <a:pt x="1609" y="213"/>
                    <a:pt x="1528" y="128"/>
                  </a:cubicBezTo>
                  <a:cubicBezTo>
                    <a:pt x="1527" y="127"/>
                    <a:pt x="1526" y="127"/>
                    <a:pt x="1525" y="126"/>
                  </a:cubicBezTo>
                  <a:cubicBezTo>
                    <a:pt x="1494" y="93"/>
                    <a:pt x="1459" y="63"/>
                    <a:pt x="1421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902384" y="4380012"/>
              <a:ext cx="582595" cy="228405"/>
            </a:xfrm>
            <a:custGeom>
              <a:rect b="b" l="l" r="r" t="t"/>
              <a:pathLst>
                <a:path extrusionOk="0" h="946" w="2413">
                  <a:moveTo>
                    <a:pt x="114" y="946"/>
                  </a:moveTo>
                  <a:cubicBezTo>
                    <a:pt x="710" y="827"/>
                    <a:pt x="1459" y="678"/>
                    <a:pt x="2400" y="490"/>
                  </a:cubicBezTo>
                  <a:cubicBezTo>
                    <a:pt x="2467" y="128"/>
                    <a:pt x="2265" y="0"/>
                    <a:pt x="2265" y="0"/>
                  </a:cubicBezTo>
                  <a:lnTo>
                    <a:pt x="0" y="414"/>
                  </a:lnTo>
                  <a:cubicBezTo>
                    <a:pt x="248" y="544"/>
                    <a:pt x="114" y="946"/>
                    <a:pt x="114" y="94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57496" y="4806880"/>
              <a:ext cx="105026" cy="126999"/>
            </a:xfrm>
            <a:custGeom>
              <a:rect b="b" l="l" r="r" t="t"/>
              <a:pathLst>
                <a:path extrusionOk="0" h="526" w="435">
                  <a:moveTo>
                    <a:pt x="358" y="168"/>
                  </a:moveTo>
                  <a:cubicBezTo>
                    <a:pt x="273" y="41"/>
                    <a:pt x="148" y="-25"/>
                    <a:pt x="68" y="9"/>
                  </a:cubicBezTo>
                  <a:cubicBezTo>
                    <a:pt x="63" y="11"/>
                    <a:pt x="57" y="13"/>
                    <a:pt x="52" y="17"/>
                  </a:cubicBezTo>
                  <a:cubicBezTo>
                    <a:pt x="-26" y="69"/>
                    <a:pt x="-15" y="221"/>
                    <a:pt x="76" y="358"/>
                  </a:cubicBezTo>
                  <a:cubicBezTo>
                    <a:pt x="168" y="493"/>
                    <a:pt x="305" y="561"/>
                    <a:pt x="383" y="509"/>
                  </a:cubicBezTo>
                  <a:cubicBezTo>
                    <a:pt x="392" y="502"/>
                    <a:pt x="400" y="494"/>
                    <a:pt x="407" y="485"/>
                  </a:cubicBezTo>
                  <a:cubicBezTo>
                    <a:pt x="457" y="419"/>
                    <a:pt x="439" y="287"/>
                    <a:pt x="358" y="1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798082" y="4479969"/>
              <a:ext cx="140518" cy="141002"/>
            </a:xfrm>
            <a:custGeom>
              <a:rect b="b" l="l" r="r" t="t"/>
              <a:pathLst>
                <a:path extrusionOk="0" h="584" w="582">
                  <a:moveTo>
                    <a:pt x="432" y="0"/>
                  </a:moveTo>
                  <a:cubicBezTo>
                    <a:pt x="383" y="83"/>
                    <a:pt x="385" y="139"/>
                    <a:pt x="385" y="139"/>
                  </a:cubicBezTo>
                  <a:cubicBezTo>
                    <a:pt x="385" y="139"/>
                    <a:pt x="309" y="167"/>
                    <a:pt x="308" y="178"/>
                  </a:cubicBezTo>
                  <a:cubicBezTo>
                    <a:pt x="307" y="188"/>
                    <a:pt x="291" y="263"/>
                    <a:pt x="291" y="263"/>
                  </a:cubicBezTo>
                  <a:cubicBezTo>
                    <a:pt x="291" y="263"/>
                    <a:pt x="248" y="291"/>
                    <a:pt x="236" y="300"/>
                  </a:cubicBezTo>
                  <a:cubicBezTo>
                    <a:pt x="233" y="303"/>
                    <a:pt x="230" y="307"/>
                    <a:pt x="227" y="313"/>
                  </a:cubicBezTo>
                  <a:lnTo>
                    <a:pt x="195" y="309"/>
                  </a:lnTo>
                  <a:cubicBezTo>
                    <a:pt x="195" y="309"/>
                    <a:pt x="132" y="298"/>
                    <a:pt x="110" y="278"/>
                  </a:cubicBezTo>
                  <a:cubicBezTo>
                    <a:pt x="87" y="258"/>
                    <a:pt x="73" y="244"/>
                    <a:pt x="73" y="244"/>
                  </a:cubicBezTo>
                  <a:lnTo>
                    <a:pt x="0" y="260"/>
                  </a:lnTo>
                  <a:cubicBezTo>
                    <a:pt x="76" y="351"/>
                    <a:pt x="128" y="465"/>
                    <a:pt x="146" y="584"/>
                  </a:cubicBezTo>
                  <a:cubicBezTo>
                    <a:pt x="146" y="584"/>
                    <a:pt x="219" y="536"/>
                    <a:pt x="240" y="514"/>
                  </a:cubicBezTo>
                  <a:cubicBezTo>
                    <a:pt x="260" y="492"/>
                    <a:pt x="281" y="409"/>
                    <a:pt x="281" y="409"/>
                  </a:cubicBezTo>
                  <a:lnTo>
                    <a:pt x="362" y="455"/>
                  </a:lnTo>
                  <a:cubicBezTo>
                    <a:pt x="362" y="455"/>
                    <a:pt x="310" y="477"/>
                    <a:pt x="324" y="510"/>
                  </a:cubicBezTo>
                  <a:cubicBezTo>
                    <a:pt x="339" y="542"/>
                    <a:pt x="348" y="551"/>
                    <a:pt x="376" y="552"/>
                  </a:cubicBezTo>
                  <a:cubicBezTo>
                    <a:pt x="405" y="553"/>
                    <a:pt x="463" y="574"/>
                    <a:pt x="493" y="565"/>
                  </a:cubicBezTo>
                  <a:cubicBezTo>
                    <a:pt x="522" y="555"/>
                    <a:pt x="547" y="533"/>
                    <a:pt x="547" y="533"/>
                  </a:cubicBezTo>
                  <a:cubicBezTo>
                    <a:pt x="547" y="533"/>
                    <a:pt x="680" y="130"/>
                    <a:pt x="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602032" y="4511115"/>
              <a:ext cx="231300" cy="202812"/>
            </a:xfrm>
            <a:custGeom>
              <a:rect b="b" l="l" r="r" t="t"/>
              <a:pathLst>
                <a:path extrusionOk="0" h="840" w="958">
                  <a:moveTo>
                    <a:pt x="659" y="0"/>
                  </a:moveTo>
                  <a:lnTo>
                    <a:pt x="0" y="403"/>
                  </a:lnTo>
                  <a:cubicBezTo>
                    <a:pt x="22" y="414"/>
                    <a:pt x="42" y="427"/>
                    <a:pt x="62" y="440"/>
                  </a:cubicBezTo>
                  <a:cubicBezTo>
                    <a:pt x="100" y="466"/>
                    <a:pt x="135" y="496"/>
                    <a:pt x="167" y="529"/>
                  </a:cubicBezTo>
                  <a:cubicBezTo>
                    <a:pt x="168" y="530"/>
                    <a:pt x="169" y="530"/>
                    <a:pt x="169" y="531"/>
                  </a:cubicBezTo>
                  <a:cubicBezTo>
                    <a:pt x="250" y="617"/>
                    <a:pt x="310" y="723"/>
                    <a:pt x="352" y="840"/>
                  </a:cubicBezTo>
                  <a:cubicBezTo>
                    <a:pt x="530" y="727"/>
                    <a:pt x="731" y="599"/>
                    <a:pt x="958" y="455"/>
                  </a:cubicBezTo>
                  <a:cubicBezTo>
                    <a:pt x="940" y="336"/>
                    <a:pt x="887" y="222"/>
                    <a:pt x="812" y="131"/>
                  </a:cubicBezTo>
                  <a:cubicBezTo>
                    <a:pt x="768" y="78"/>
                    <a:pt x="716" y="33"/>
                    <a:pt x="6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818846" y="4674570"/>
              <a:ext cx="33319" cy="24144"/>
            </a:xfrm>
            <a:custGeom>
              <a:rect b="b" l="l" r="r" t="t"/>
              <a:pathLst>
                <a:path extrusionOk="0" h="100" w="138">
                  <a:moveTo>
                    <a:pt x="13" y="90"/>
                  </a:moveTo>
                  <a:lnTo>
                    <a:pt x="67" y="100"/>
                  </a:lnTo>
                  <a:lnTo>
                    <a:pt x="138" y="56"/>
                  </a:lnTo>
                  <a:lnTo>
                    <a:pt x="81" y="0"/>
                  </a:lnTo>
                  <a:lnTo>
                    <a:pt x="0" y="32"/>
                  </a:lnTo>
                  <a:lnTo>
                    <a:pt x="13" y="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845404" y="4632560"/>
              <a:ext cx="129412" cy="53600"/>
            </a:xfrm>
            <a:custGeom>
              <a:rect b="b" l="l" r="r" t="t"/>
              <a:pathLst>
                <a:path extrusionOk="0" h="222" w="536">
                  <a:moveTo>
                    <a:pt x="197" y="79"/>
                  </a:moveTo>
                  <a:cubicBezTo>
                    <a:pt x="185" y="55"/>
                    <a:pt x="185" y="36"/>
                    <a:pt x="185" y="36"/>
                  </a:cubicBezTo>
                  <a:lnTo>
                    <a:pt x="120" y="0"/>
                  </a:lnTo>
                  <a:lnTo>
                    <a:pt x="0" y="39"/>
                  </a:lnTo>
                  <a:lnTo>
                    <a:pt x="18" y="118"/>
                  </a:lnTo>
                  <a:lnTo>
                    <a:pt x="70" y="107"/>
                  </a:lnTo>
                  <a:lnTo>
                    <a:pt x="116" y="97"/>
                  </a:lnTo>
                  <a:lnTo>
                    <a:pt x="160" y="118"/>
                  </a:lnTo>
                  <a:cubicBezTo>
                    <a:pt x="144" y="140"/>
                    <a:pt x="130" y="163"/>
                    <a:pt x="130" y="163"/>
                  </a:cubicBezTo>
                  <a:lnTo>
                    <a:pt x="152" y="210"/>
                  </a:lnTo>
                  <a:lnTo>
                    <a:pt x="247" y="222"/>
                  </a:lnTo>
                  <a:lnTo>
                    <a:pt x="291" y="162"/>
                  </a:lnTo>
                  <a:cubicBezTo>
                    <a:pt x="291" y="162"/>
                    <a:pt x="453" y="174"/>
                    <a:pt x="472" y="172"/>
                  </a:cubicBezTo>
                  <a:cubicBezTo>
                    <a:pt x="490" y="170"/>
                    <a:pt x="536" y="73"/>
                    <a:pt x="536" y="73"/>
                  </a:cubicBezTo>
                  <a:cubicBezTo>
                    <a:pt x="536" y="73"/>
                    <a:pt x="340" y="61"/>
                    <a:pt x="326" y="62"/>
                  </a:cubicBezTo>
                  <a:cubicBezTo>
                    <a:pt x="313" y="63"/>
                    <a:pt x="215" y="75"/>
                    <a:pt x="197" y="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34900" lIns="90000" spcFirstLastPara="1" rIns="90000" wrap="square" tIns="34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" name="Google Shape;24;p3"/>
          <p:cNvSpPr txBox="1"/>
          <p:nvPr>
            <p:ph type="title"/>
          </p:nvPr>
        </p:nvSpPr>
        <p:spPr>
          <a:xfrm>
            <a:off x="900375" y="2133800"/>
            <a:ext cx="4073400" cy="15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3"/>
          <p:cNvSpPr txBox="1"/>
          <p:nvPr>
            <p:ph hasCustomPrompt="1" idx="2" type="title"/>
          </p:nvPr>
        </p:nvSpPr>
        <p:spPr>
          <a:xfrm>
            <a:off x="1025825" y="1217900"/>
            <a:ext cx="1261800" cy="9159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21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1"/>
          <p:cNvSpPr/>
          <p:nvPr/>
        </p:nvSpPr>
        <p:spPr>
          <a:xfrm>
            <a:off x="0" y="-72450"/>
            <a:ext cx="2878001" cy="5215949"/>
          </a:xfrm>
          <a:custGeom>
            <a:rect b="b" l="l" r="r" t="t"/>
            <a:pathLst>
              <a:path extrusionOk="0" h="1741" w="909">
                <a:moveTo>
                  <a:pt x="848" y="1504"/>
                </a:moveTo>
                <a:cubicBezTo>
                  <a:pt x="811" y="1471"/>
                  <a:pt x="765" y="1454"/>
                  <a:pt x="722" y="1429"/>
                </a:cubicBezTo>
                <a:cubicBezTo>
                  <a:pt x="679" y="1405"/>
                  <a:pt x="638" y="1370"/>
                  <a:pt x="626" y="1322"/>
                </a:cubicBezTo>
                <a:cubicBezTo>
                  <a:pt x="615" y="1282"/>
                  <a:pt x="628" y="1240"/>
                  <a:pt x="638" y="1200"/>
                </a:cubicBezTo>
                <a:cubicBezTo>
                  <a:pt x="651" y="1147"/>
                  <a:pt x="660" y="1093"/>
                  <a:pt x="665" y="1039"/>
                </a:cubicBezTo>
                <a:cubicBezTo>
                  <a:pt x="671" y="972"/>
                  <a:pt x="670" y="900"/>
                  <a:pt x="631" y="845"/>
                </a:cubicBezTo>
                <a:cubicBezTo>
                  <a:pt x="579" y="772"/>
                  <a:pt x="478" y="756"/>
                  <a:pt x="390" y="744"/>
                </a:cubicBezTo>
                <a:cubicBezTo>
                  <a:pt x="301" y="732"/>
                  <a:pt x="201" y="710"/>
                  <a:pt x="156" y="632"/>
                </a:cubicBezTo>
                <a:cubicBezTo>
                  <a:pt x="103" y="541"/>
                  <a:pt x="154" y="428"/>
                  <a:pt x="189" y="328"/>
                </a:cubicBezTo>
                <a:cubicBezTo>
                  <a:pt x="206" y="279"/>
                  <a:pt x="218" y="228"/>
                  <a:pt x="227" y="176"/>
                </a:cubicBezTo>
                <a:cubicBezTo>
                  <a:pt x="233" y="135"/>
                  <a:pt x="235" y="88"/>
                  <a:pt x="207" y="56"/>
                </a:cubicBezTo>
                <a:cubicBezTo>
                  <a:pt x="183" y="29"/>
                  <a:pt x="145" y="22"/>
                  <a:pt x="110" y="17"/>
                </a:cubicBezTo>
                <a:cubicBezTo>
                  <a:pt x="73" y="11"/>
                  <a:pt x="37" y="6"/>
                  <a:pt x="0" y="0"/>
                </a:cubicBezTo>
                <a:lnTo>
                  <a:pt x="0" y="1152"/>
                </a:lnTo>
                <a:cubicBezTo>
                  <a:pt x="82" y="1144"/>
                  <a:pt x="175" y="1151"/>
                  <a:pt x="229" y="1212"/>
                </a:cubicBezTo>
                <a:cubicBezTo>
                  <a:pt x="290" y="1282"/>
                  <a:pt x="276" y="1390"/>
                  <a:pt x="316" y="1474"/>
                </a:cubicBezTo>
                <a:cubicBezTo>
                  <a:pt x="353" y="1552"/>
                  <a:pt x="440" y="1603"/>
                  <a:pt x="527" y="1606"/>
                </a:cubicBezTo>
                <a:cubicBezTo>
                  <a:pt x="596" y="1608"/>
                  <a:pt x="666" y="1584"/>
                  <a:pt x="732" y="1602"/>
                </a:cubicBezTo>
                <a:cubicBezTo>
                  <a:pt x="794" y="1619"/>
                  <a:pt x="844" y="1677"/>
                  <a:pt x="854" y="1741"/>
                </a:cubicBezTo>
                <a:lnTo>
                  <a:pt x="893" y="1741"/>
                </a:lnTo>
                <a:cubicBezTo>
                  <a:pt x="925" y="1662"/>
                  <a:pt x="912" y="1560"/>
                  <a:pt x="848" y="1504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9" name="Google Shape;349;p21"/>
          <p:cNvGrpSpPr/>
          <p:nvPr/>
        </p:nvGrpSpPr>
        <p:grpSpPr>
          <a:xfrm>
            <a:off x="219513" y="190342"/>
            <a:ext cx="8730236" cy="4730944"/>
            <a:chOff x="219513" y="190342"/>
            <a:chExt cx="8730236" cy="4730944"/>
          </a:xfrm>
        </p:grpSpPr>
        <p:grpSp>
          <p:nvGrpSpPr>
            <p:cNvPr id="350" name="Google Shape;350;p21"/>
            <p:cNvGrpSpPr/>
            <p:nvPr/>
          </p:nvGrpSpPr>
          <p:grpSpPr>
            <a:xfrm>
              <a:off x="219513" y="3422217"/>
              <a:ext cx="1139363" cy="1499069"/>
              <a:chOff x="219513" y="3422217"/>
              <a:chExt cx="1139363" cy="1499069"/>
            </a:xfrm>
          </p:grpSpPr>
          <p:grpSp>
            <p:nvGrpSpPr>
              <p:cNvPr id="351" name="Google Shape;351;p21"/>
              <p:cNvGrpSpPr/>
              <p:nvPr/>
            </p:nvGrpSpPr>
            <p:grpSpPr>
              <a:xfrm>
                <a:off x="219513" y="3896409"/>
                <a:ext cx="1139363" cy="1024877"/>
                <a:chOff x="5518033" y="945402"/>
                <a:chExt cx="3184357" cy="2864385"/>
              </a:xfrm>
            </p:grpSpPr>
            <p:grpSp>
              <p:nvGrpSpPr>
                <p:cNvPr id="352" name="Google Shape;352;p21"/>
                <p:cNvGrpSpPr/>
                <p:nvPr/>
              </p:nvGrpSpPr>
              <p:grpSpPr>
                <a:xfrm>
                  <a:off x="5518033" y="945402"/>
                  <a:ext cx="1728807" cy="2864385"/>
                  <a:chOff x="5518033" y="945402"/>
                  <a:chExt cx="1728807" cy="2864385"/>
                </a:xfrm>
              </p:grpSpPr>
              <p:sp>
                <p:nvSpPr>
                  <p:cNvPr id="353" name="Google Shape;353;p21"/>
                  <p:cNvSpPr/>
                  <p:nvPr/>
                </p:nvSpPr>
                <p:spPr>
                  <a:xfrm>
                    <a:off x="5518033" y="975263"/>
                    <a:ext cx="1502426" cy="2834524"/>
                  </a:xfrm>
                  <a:custGeom>
                    <a:rect b="b" l="l" r="r" t="t"/>
                    <a:pathLst>
                      <a:path extrusionOk="0" h="33982" w="18012">
                        <a:moveTo>
                          <a:pt x="17933" y="18594"/>
                        </a:moveTo>
                        <a:cubicBezTo>
                          <a:pt x="18353" y="21244"/>
                          <a:pt x="16956" y="22995"/>
                          <a:pt x="17093" y="25151"/>
                        </a:cubicBezTo>
                        <a:cubicBezTo>
                          <a:pt x="17513" y="31774"/>
                          <a:pt x="14482" y="32514"/>
                          <a:pt x="10414" y="32192"/>
                        </a:cubicBezTo>
                        <a:cubicBezTo>
                          <a:pt x="6563" y="31893"/>
                          <a:pt x="3131" y="35202"/>
                          <a:pt x="965" y="33485"/>
                        </a:cubicBezTo>
                        <a:cubicBezTo>
                          <a:pt x="-646" y="32204"/>
                          <a:pt x="-168" y="21121"/>
                          <a:pt x="1867" y="17630"/>
                        </a:cubicBezTo>
                        <a:cubicBezTo>
                          <a:pt x="3552" y="14742"/>
                          <a:pt x="3916" y="10847"/>
                          <a:pt x="5779" y="8185"/>
                        </a:cubicBezTo>
                        <a:cubicBezTo>
                          <a:pt x="8350" y="4507"/>
                          <a:pt x="12285" y="18"/>
                          <a:pt x="14445" y="0"/>
                        </a:cubicBezTo>
                        <a:cubicBezTo>
                          <a:pt x="17634" y="-25"/>
                          <a:pt x="16550" y="9809"/>
                          <a:pt x="17933" y="18594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4" name="Google Shape;354;p21"/>
                  <p:cNvSpPr/>
                  <p:nvPr/>
                </p:nvSpPr>
                <p:spPr>
                  <a:xfrm>
                    <a:off x="5589767" y="1036070"/>
                    <a:ext cx="1365463" cy="2698311"/>
                  </a:xfrm>
                  <a:custGeom>
                    <a:rect b="b" l="l" r="r" t="t"/>
                    <a:pathLst>
                      <a:path extrusionOk="0" h="32349" w="16370">
                        <a:moveTo>
                          <a:pt x="15660" y="12104"/>
                        </a:moveTo>
                        <a:cubicBezTo>
                          <a:pt x="15540" y="12651"/>
                          <a:pt x="15599" y="15740"/>
                          <a:pt x="15615" y="15939"/>
                        </a:cubicBezTo>
                        <a:cubicBezTo>
                          <a:pt x="15770" y="17735"/>
                          <a:pt x="15773" y="19618"/>
                          <a:pt x="15558" y="20500"/>
                        </a:cubicBezTo>
                        <a:cubicBezTo>
                          <a:pt x="15493" y="20772"/>
                          <a:pt x="15418" y="21051"/>
                          <a:pt x="15345" y="21320"/>
                        </a:cubicBezTo>
                        <a:cubicBezTo>
                          <a:pt x="15210" y="21837"/>
                          <a:pt x="15065" y="22374"/>
                          <a:pt x="14977" y="22922"/>
                        </a:cubicBezTo>
                        <a:cubicBezTo>
                          <a:pt x="14904" y="23364"/>
                          <a:pt x="14871" y="23797"/>
                          <a:pt x="14879" y="24205"/>
                        </a:cubicBezTo>
                        <a:cubicBezTo>
                          <a:pt x="14883" y="24370"/>
                          <a:pt x="14894" y="24538"/>
                          <a:pt x="14904" y="24699"/>
                        </a:cubicBezTo>
                        <a:cubicBezTo>
                          <a:pt x="14917" y="24948"/>
                          <a:pt x="14932" y="25190"/>
                          <a:pt x="14934" y="25433"/>
                        </a:cubicBezTo>
                        <a:cubicBezTo>
                          <a:pt x="14947" y="26395"/>
                          <a:pt x="14879" y="27152"/>
                          <a:pt x="14713" y="27824"/>
                        </a:cubicBezTo>
                        <a:cubicBezTo>
                          <a:pt x="14608" y="28255"/>
                          <a:pt x="14468" y="28605"/>
                          <a:pt x="14286" y="28909"/>
                        </a:cubicBezTo>
                        <a:cubicBezTo>
                          <a:pt x="14094" y="29238"/>
                          <a:pt x="13824" y="29514"/>
                          <a:pt x="13508" y="29706"/>
                        </a:cubicBezTo>
                        <a:cubicBezTo>
                          <a:pt x="13213" y="29886"/>
                          <a:pt x="12857" y="30018"/>
                          <a:pt x="12424" y="30108"/>
                        </a:cubicBezTo>
                        <a:cubicBezTo>
                          <a:pt x="12085" y="30179"/>
                          <a:pt x="11704" y="30216"/>
                          <a:pt x="11233" y="30231"/>
                        </a:cubicBezTo>
                        <a:cubicBezTo>
                          <a:pt x="10850" y="30243"/>
                          <a:pt x="10466" y="30233"/>
                          <a:pt x="10019" y="30205"/>
                        </a:cubicBezTo>
                        <a:lnTo>
                          <a:pt x="9932" y="30198"/>
                        </a:lnTo>
                        <a:cubicBezTo>
                          <a:pt x="9553" y="30175"/>
                          <a:pt x="9148" y="30146"/>
                          <a:pt x="8765" y="30166"/>
                        </a:cubicBezTo>
                        <a:cubicBezTo>
                          <a:pt x="7994" y="30195"/>
                          <a:pt x="7183" y="30329"/>
                          <a:pt x="6286" y="30587"/>
                        </a:cubicBezTo>
                        <a:cubicBezTo>
                          <a:pt x="5566" y="30791"/>
                          <a:pt x="4855" y="31049"/>
                          <a:pt x="4170" y="31300"/>
                        </a:cubicBezTo>
                        <a:lnTo>
                          <a:pt x="3934" y="31388"/>
                        </a:lnTo>
                        <a:cubicBezTo>
                          <a:pt x="3547" y="31524"/>
                          <a:pt x="3164" y="31660"/>
                          <a:pt x="2775" y="31778"/>
                        </a:cubicBezTo>
                        <a:cubicBezTo>
                          <a:pt x="2405" y="31883"/>
                          <a:pt x="2007" y="31986"/>
                          <a:pt x="1618" y="31987"/>
                        </a:cubicBezTo>
                        <a:lnTo>
                          <a:pt x="1614" y="31987"/>
                        </a:lnTo>
                        <a:cubicBezTo>
                          <a:pt x="1467" y="31987"/>
                          <a:pt x="1345" y="31973"/>
                          <a:pt x="1233" y="31939"/>
                        </a:cubicBezTo>
                        <a:cubicBezTo>
                          <a:pt x="1126" y="31912"/>
                          <a:pt x="1020" y="31855"/>
                          <a:pt x="926" y="31790"/>
                        </a:cubicBezTo>
                        <a:cubicBezTo>
                          <a:pt x="806" y="31650"/>
                          <a:pt x="734" y="31464"/>
                          <a:pt x="687" y="31323"/>
                        </a:cubicBezTo>
                        <a:cubicBezTo>
                          <a:pt x="631" y="31158"/>
                          <a:pt x="586" y="30978"/>
                          <a:pt x="545" y="30749"/>
                        </a:cubicBezTo>
                        <a:cubicBezTo>
                          <a:pt x="484" y="30403"/>
                          <a:pt x="442" y="30033"/>
                          <a:pt x="415" y="29543"/>
                        </a:cubicBezTo>
                        <a:cubicBezTo>
                          <a:pt x="366" y="28653"/>
                          <a:pt x="385" y="27764"/>
                          <a:pt x="405" y="27090"/>
                        </a:cubicBezTo>
                        <a:cubicBezTo>
                          <a:pt x="471" y="25183"/>
                          <a:pt x="605" y="23625"/>
                          <a:pt x="829" y="22196"/>
                        </a:cubicBezTo>
                        <a:cubicBezTo>
                          <a:pt x="966" y="21305"/>
                          <a:pt x="1129" y="20521"/>
                          <a:pt x="1319" y="19797"/>
                        </a:cubicBezTo>
                        <a:cubicBezTo>
                          <a:pt x="1510" y="19086"/>
                          <a:pt x="1750" y="18264"/>
                          <a:pt x="2162" y="17551"/>
                        </a:cubicBezTo>
                        <a:cubicBezTo>
                          <a:pt x="3022" y="16094"/>
                          <a:pt x="3547" y="14488"/>
                          <a:pt x="4052" y="12936"/>
                        </a:cubicBezTo>
                        <a:lnTo>
                          <a:pt x="4100" y="12792"/>
                        </a:lnTo>
                        <a:cubicBezTo>
                          <a:pt x="4336" y="12073"/>
                          <a:pt x="4581" y="11327"/>
                          <a:pt x="4855" y="10615"/>
                        </a:cubicBezTo>
                        <a:cubicBezTo>
                          <a:pt x="5201" y="9720"/>
                          <a:pt x="5541" y="9036"/>
                          <a:pt x="5916" y="8462"/>
                        </a:cubicBezTo>
                        <a:cubicBezTo>
                          <a:pt x="6871" y="7095"/>
                          <a:pt x="7864" y="5772"/>
                          <a:pt x="8869" y="4537"/>
                        </a:cubicBezTo>
                        <a:cubicBezTo>
                          <a:pt x="9465" y="3808"/>
                          <a:pt x="9977" y="3227"/>
                          <a:pt x="10484" y="2709"/>
                        </a:cubicBezTo>
                        <a:cubicBezTo>
                          <a:pt x="10956" y="2229"/>
                          <a:pt x="11590" y="1619"/>
                          <a:pt x="12303" y="1169"/>
                        </a:cubicBezTo>
                        <a:cubicBezTo>
                          <a:pt x="12680" y="935"/>
                          <a:pt x="13011" y="792"/>
                          <a:pt x="13314" y="734"/>
                        </a:cubicBezTo>
                        <a:cubicBezTo>
                          <a:pt x="13399" y="718"/>
                          <a:pt x="13484" y="709"/>
                          <a:pt x="13573" y="707"/>
                        </a:cubicBezTo>
                        <a:cubicBezTo>
                          <a:pt x="13578" y="707"/>
                          <a:pt x="13583" y="707"/>
                          <a:pt x="13585" y="707"/>
                        </a:cubicBezTo>
                        <a:lnTo>
                          <a:pt x="13588" y="707"/>
                        </a:lnTo>
                        <a:cubicBezTo>
                          <a:pt x="13593" y="708"/>
                          <a:pt x="13597" y="708"/>
                          <a:pt x="13598" y="708"/>
                        </a:cubicBezTo>
                        <a:cubicBezTo>
                          <a:pt x="13604" y="710"/>
                          <a:pt x="13617" y="716"/>
                          <a:pt x="13637" y="728"/>
                        </a:cubicBezTo>
                        <a:cubicBezTo>
                          <a:pt x="13717" y="786"/>
                          <a:pt x="14157" y="1210"/>
                          <a:pt x="14306" y="1665"/>
                        </a:cubicBezTo>
                        <a:cubicBezTo>
                          <a:pt x="14680" y="2821"/>
                          <a:pt x="14820" y="4047"/>
                          <a:pt x="14847" y="4248"/>
                        </a:cubicBezTo>
                        <a:cubicBezTo>
                          <a:pt x="15075" y="6125"/>
                          <a:pt x="15286" y="8567"/>
                          <a:pt x="15300" y="8761"/>
                        </a:cubicBezTo>
                        <a:cubicBezTo>
                          <a:pt x="15411" y="8744"/>
                          <a:pt x="15228" y="5203"/>
                          <a:pt x="15012" y="3315"/>
                        </a:cubicBezTo>
                        <a:lnTo>
                          <a:pt x="14861" y="2080"/>
                        </a:lnTo>
                        <a:cubicBezTo>
                          <a:pt x="14805" y="1690"/>
                          <a:pt x="14719" y="1234"/>
                          <a:pt x="14524" y="788"/>
                        </a:cubicBezTo>
                        <a:cubicBezTo>
                          <a:pt x="14426" y="582"/>
                          <a:pt x="14302" y="344"/>
                          <a:pt x="14050" y="154"/>
                        </a:cubicBezTo>
                        <a:cubicBezTo>
                          <a:pt x="13977" y="101"/>
                          <a:pt x="13896" y="60"/>
                          <a:pt x="13817" y="35"/>
                        </a:cubicBezTo>
                        <a:cubicBezTo>
                          <a:pt x="13765" y="20"/>
                          <a:pt x="13719" y="10"/>
                          <a:pt x="13664" y="4"/>
                        </a:cubicBezTo>
                        <a:cubicBezTo>
                          <a:pt x="13643" y="1"/>
                          <a:pt x="13630" y="1"/>
                          <a:pt x="13619" y="0"/>
                        </a:cubicBezTo>
                        <a:cubicBezTo>
                          <a:pt x="13617" y="0"/>
                          <a:pt x="13602" y="0"/>
                          <a:pt x="13597" y="0"/>
                        </a:cubicBezTo>
                        <a:lnTo>
                          <a:pt x="13547" y="1"/>
                        </a:lnTo>
                        <a:cubicBezTo>
                          <a:pt x="13429" y="4"/>
                          <a:pt x="13306" y="20"/>
                          <a:pt x="13180" y="43"/>
                        </a:cubicBezTo>
                        <a:cubicBezTo>
                          <a:pt x="12660" y="149"/>
                          <a:pt x="12221" y="397"/>
                          <a:pt x="11932" y="579"/>
                        </a:cubicBezTo>
                        <a:cubicBezTo>
                          <a:pt x="11163" y="1070"/>
                          <a:pt x="10523" y="1688"/>
                          <a:pt x="9995" y="2231"/>
                        </a:cubicBezTo>
                        <a:cubicBezTo>
                          <a:pt x="9476" y="2767"/>
                          <a:pt x="8953" y="3364"/>
                          <a:pt x="8346" y="4110"/>
                        </a:cubicBezTo>
                        <a:cubicBezTo>
                          <a:pt x="7857" y="4713"/>
                          <a:pt x="7364" y="5361"/>
                          <a:pt x="6836" y="6088"/>
                        </a:cubicBezTo>
                        <a:cubicBezTo>
                          <a:pt x="6405" y="6682"/>
                          <a:pt x="5896" y="7390"/>
                          <a:pt x="5404" y="8125"/>
                        </a:cubicBezTo>
                        <a:cubicBezTo>
                          <a:pt x="5008" y="8743"/>
                          <a:pt x="4661" y="9468"/>
                          <a:pt x="4312" y="10407"/>
                        </a:cubicBezTo>
                        <a:cubicBezTo>
                          <a:pt x="4039" y="11139"/>
                          <a:pt x="3805" y="11891"/>
                          <a:pt x="3578" y="12619"/>
                        </a:cubicBezTo>
                        <a:lnTo>
                          <a:pt x="3531" y="12768"/>
                        </a:lnTo>
                        <a:cubicBezTo>
                          <a:pt x="3054" y="14302"/>
                          <a:pt x="2559" y="15885"/>
                          <a:pt x="1745" y="17309"/>
                        </a:cubicBezTo>
                        <a:cubicBezTo>
                          <a:pt x="1313" y="18081"/>
                          <a:pt x="1074" y="18939"/>
                          <a:pt x="882" y="19683"/>
                        </a:cubicBezTo>
                        <a:cubicBezTo>
                          <a:pt x="699" y="20426"/>
                          <a:pt x="548" y="21227"/>
                          <a:pt x="416" y="22132"/>
                        </a:cubicBezTo>
                        <a:cubicBezTo>
                          <a:pt x="201" y="23580"/>
                          <a:pt x="72" y="25150"/>
                          <a:pt x="16" y="27077"/>
                        </a:cubicBezTo>
                        <a:cubicBezTo>
                          <a:pt x="-1" y="27759"/>
                          <a:pt x="-16" y="28660"/>
                          <a:pt x="37" y="29567"/>
                        </a:cubicBezTo>
                        <a:cubicBezTo>
                          <a:pt x="68" y="30068"/>
                          <a:pt x="113" y="30458"/>
                          <a:pt x="180" y="30816"/>
                        </a:cubicBezTo>
                        <a:cubicBezTo>
                          <a:pt x="227" y="31059"/>
                          <a:pt x="276" y="31258"/>
                          <a:pt x="338" y="31444"/>
                        </a:cubicBezTo>
                        <a:cubicBezTo>
                          <a:pt x="400" y="31622"/>
                          <a:pt x="496" y="31855"/>
                          <a:pt x="665" y="32047"/>
                        </a:cubicBezTo>
                        <a:cubicBezTo>
                          <a:pt x="672" y="32055"/>
                          <a:pt x="683" y="32061"/>
                          <a:pt x="695" y="32069"/>
                        </a:cubicBezTo>
                        <a:cubicBezTo>
                          <a:pt x="830" y="32174"/>
                          <a:pt x="978" y="32249"/>
                          <a:pt x="1137" y="32291"/>
                        </a:cubicBezTo>
                        <a:cubicBezTo>
                          <a:pt x="1279" y="32328"/>
                          <a:pt x="1434" y="32349"/>
                          <a:pt x="1615" y="32349"/>
                        </a:cubicBezTo>
                        <a:lnTo>
                          <a:pt x="1617" y="32349"/>
                        </a:lnTo>
                        <a:cubicBezTo>
                          <a:pt x="2054" y="32346"/>
                          <a:pt x="2482" y="32244"/>
                          <a:pt x="2880" y="32128"/>
                        </a:cubicBezTo>
                        <a:cubicBezTo>
                          <a:pt x="3279" y="32014"/>
                          <a:pt x="3667" y="31878"/>
                          <a:pt x="4062" y="31736"/>
                        </a:cubicBezTo>
                        <a:lnTo>
                          <a:pt x="4301" y="31654"/>
                        </a:lnTo>
                        <a:cubicBezTo>
                          <a:pt x="4983" y="31405"/>
                          <a:pt x="5686" y="31152"/>
                          <a:pt x="6392" y="30958"/>
                        </a:cubicBezTo>
                        <a:cubicBezTo>
                          <a:pt x="7260" y="30720"/>
                          <a:pt x="8039" y="30592"/>
                          <a:pt x="8781" y="30567"/>
                        </a:cubicBezTo>
                        <a:cubicBezTo>
                          <a:pt x="9155" y="30549"/>
                          <a:pt x="9518" y="30579"/>
                          <a:pt x="9904" y="30604"/>
                        </a:cubicBezTo>
                        <a:lnTo>
                          <a:pt x="9994" y="30612"/>
                        </a:lnTo>
                        <a:cubicBezTo>
                          <a:pt x="10457" y="30644"/>
                          <a:pt x="10851" y="30655"/>
                          <a:pt x="11247" y="30646"/>
                        </a:cubicBezTo>
                        <a:cubicBezTo>
                          <a:pt x="11723" y="30633"/>
                          <a:pt x="12133" y="30594"/>
                          <a:pt x="12510" y="30526"/>
                        </a:cubicBezTo>
                        <a:cubicBezTo>
                          <a:pt x="12992" y="30431"/>
                          <a:pt x="13394" y="30286"/>
                          <a:pt x="13736" y="30081"/>
                        </a:cubicBezTo>
                        <a:cubicBezTo>
                          <a:pt x="14117" y="29859"/>
                          <a:pt x="14446" y="29531"/>
                          <a:pt x="14681" y="29143"/>
                        </a:cubicBezTo>
                        <a:cubicBezTo>
                          <a:pt x="14886" y="28805"/>
                          <a:pt x="15048" y="28413"/>
                          <a:pt x="15175" y="27939"/>
                        </a:cubicBezTo>
                        <a:cubicBezTo>
                          <a:pt x="15356" y="27231"/>
                          <a:pt x="15443" y="26432"/>
                          <a:pt x="15443" y="25430"/>
                        </a:cubicBezTo>
                        <a:cubicBezTo>
                          <a:pt x="15444" y="25176"/>
                          <a:pt x="15431" y="24919"/>
                          <a:pt x="15420" y="24671"/>
                        </a:cubicBezTo>
                        <a:cubicBezTo>
                          <a:pt x="15412" y="24508"/>
                          <a:pt x="15407" y="24351"/>
                          <a:pt x="15403" y="24195"/>
                        </a:cubicBezTo>
                        <a:cubicBezTo>
                          <a:pt x="15400" y="23820"/>
                          <a:pt x="15437" y="23422"/>
                          <a:pt x="15511" y="23015"/>
                        </a:cubicBezTo>
                        <a:cubicBezTo>
                          <a:pt x="15600" y="22495"/>
                          <a:pt x="15742" y="22001"/>
                          <a:pt x="15889" y="21474"/>
                        </a:cubicBezTo>
                        <a:cubicBezTo>
                          <a:pt x="15965" y="21201"/>
                          <a:pt x="16043" y="20918"/>
                          <a:pt x="16114" y="20636"/>
                        </a:cubicBezTo>
                        <a:cubicBezTo>
                          <a:pt x="16362" y="19684"/>
                          <a:pt x="16428" y="18845"/>
                          <a:pt x="16318" y="18075"/>
                        </a:cubicBezTo>
                        <a:cubicBezTo>
                          <a:pt x="16104" y="16666"/>
                          <a:pt x="15676" y="12311"/>
                          <a:pt x="15660" y="12104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20000"/>
                    </a:srgbClr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5" name="Google Shape;355;p21"/>
                  <p:cNvSpPr/>
                  <p:nvPr/>
                </p:nvSpPr>
                <p:spPr>
                  <a:xfrm>
                    <a:off x="5669008" y="945402"/>
                    <a:ext cx="1577831" cy="2589791"/>
                  </a:xfrm>
                  <a:custGeom>
                    <a:rect b="b" l="l" r="r" t="t"/>
                    <a:pathLst>
                      <a:path extrusionOk="0" h="31048" w="18916">
                        <a:moveTo>
                          <a:pt x="18914" y="3"/>
                        </a:moveTo>
                        <a:lnTo>
                          <a:pt x="15524" y="0"/>
                        </a:lnTo>
                        <a:cubicBezTo>
                          <a:pt x="15519" y="4259"/>
                          <a:pt x="15462" y="5346"/>
                          <a:pt x="15347" y="6458"/>
                        </a:cubicBezTo>
                        <a:cubicBezTo>
                          <a:pt x="15123" y="8635"/>
                          <a:pt x="14194" y="11469"/>
                          <a:pt x="12938" y="12423"/>
                        </a:cubicBezTo>
                        <a:cubicBezTo>
                          <a:pt x="12804" y="12524"/>
                          <a:pt x="12151" y="12871"/>
                          <a:pt x="11983" y="12868"/>
                        </a:cubicBezTo>
                        <a:cubicBezTo>
                          <a:pt x="11899" y="12867"/>
                          <a:pt x="11819" y="12862"/>
                          <a:pt x="11730" y="12850"/>
                        </a:cubicBezTo>
                        <a:cubicBezTo>
                          <a:pt x="11637" y="12839"/>
                          <a:pt x="11564" y="12829"/>
                          <a:pt x="11492" y="12811"/>
                        </a:cubicBezTo>
                        <a:cubicBezTo>
                          <a:pt x="11202" y="12742"/>
                          <a:pt x="10957" y="12572"/>
                          <a:pt x="10792" y="12345"/>
                        </a:cubicBezTo>
                        <a:cubicBezTo>
                          <a:pt x="10669" y="12178"/>
                          <a:pt x="10590" y="11984"/>
                          <a:pt x="10553" y="11786"/>
                        </a:cubicBezTo>
                        <a:cubicBezTo>
                          <a:pt x="10562" y="11519"/>
                          <a:pt x="10641" y="11271"/>
                          <a:pt x="10781" y="11063"/>
                        </a:cubicBezTo>
                        <a:cubicBezTo>
                          <a:pt x="10854" y="10952"/>
                          <a:pt x="10940" y="10854"/>
                          <a:pt x="11032" y="10762"/>
                        </a:cubicBezTo>
                        <a:cubicBezTo>
                          <a:pt x="11210" y="10690"/>
                          <a:pt x="11390" y="10637"/>
                          <a:pt x="11564" y="10597"/>
                        </a:cubicBezTo>
                        <a:cubicBezTo>
                          <a:pt x="11564" y="10597"/>
                          <a:pt x="11724" y="10581"/>
                          <a:pt x="11796" y="10551"/>
                        </a:cubicBezTo>
                        <a:cubicBezTo>
                          <a:pt x="12147" y="10489"/>
                          <a:pt x="12466" y="10472"/>
                          <a:pt x="12728" y="10487"/>
                        </a:cubicBezTo>
                        <a:cubicBezTo>
                          <a:pt x="13027" y="10504"/>
                          <a:pt x="13257" y="10568"/>
                          <a:pt x="13396" y="10642"/>
                        </a:cubicBezTo>
                        <a:cubicBezTo>
                          <a:pt x="13537" y="10716"/>
                          <a:pt x="13588" y="10789"/>
                          <a:pt x="13589" y="10787"/>
                        </a:cubicBezTo>
                        <a:cubicBezTo>
                          <a:pt x="13587" y="10789"/>
                          <a:pt x="13549" y="10713"/>
                          <a:pt x="13417" y="10622"/>
                        </a:cubicBezTo>
                        <a:cubicBezTo>
                          <a:pt x="13285" y="10531"/>
                          <a:pt x="13059" y="10440"/>
                          <a:pt x="12755" y="10391"/>
                        </a:cubicBezTo>
                        <a:cubicBezTo>
                          <a:pt x="12600" y="10367"/>
                          <a:pt x="12424" y="10352"/>
                          <a:pt x="12233" y="10350"/>
                        </a:cubicBezTo>
                        <a:cubicBezTo>
                          <a:pt x="12406" y="10259"/>
                          <a:pt x="12568" y="10162"/>
                          <a:pt x="12708" y="10056"/>
                        </a:cubicBezTo>
                        <a:cubicBezTo>
                          <a:pt x="13012" y="9831"/>
                          <a:pt x="13221" y="9568"/>
                          <a:pt x="13331" y="9329"/>
                        </a:cubicBezTo>
                        <a:cubicBezTo>
                          <a:pt x="13445" y="9091"/>
                          <a:pt x="13476" y="8890"/>
                          <a:pt x="13492" y="8757"/>
                        </a:cubicBezTo>
                        <a:cubicBezTo>
                          <a:pt x="13508" y="8622"/>
                          <a:pt x="13508" y="8551"/>
                          <a:pt x="13508" y="8551"/>
                        </a:cubicBezTo>
                        <a:cubicBezTo>
                          <a:pt x="13508" y="8551"/>
                          <a:pt x="13497" y="8619"/>
                          <a:pt x="13464" y="8747"/>
                        </a:cubicBezTo>
                        <a:cubicBezTo>
                          <a:pt x="13431" y="8873"/>
                          <a:pt x="13378" y="9062"/>
                          <a:pt x="13249" y="9273"/>
                        </a:cubicBezTo>
                        <a:cubicBezTo>
                          <a:pt x="13121" y="9483"/>
                          <a:pt x="12909" y="9706"/>
                          <a:pt x="12607" y="9892"/>
                        </a:cubicBezTo>
                        <a:cubicBezTo>
                          <a:pt x="12308" y="10080"/>
                          <a:pt x="11927" y="10235"/>
                          <a:pt x="11490" y="10365"/>
                        </a:cubicBezTo>
                        <a:cubicBezTo>
                          <a:pt x="11690" y="10211"/>
                          <a:pt x="11885" y="10066"/>
                          <a:pt x="12057" y="9921"/>
                        </a:cubicBezTo>
                        <a:cubicBezTo>
                          <a:pt x="12253" y="9757"/>
                          <a:pt x="12418" y="9590"/>
                          <a:pt x="12546" y="9422"/>
                        </a:cubicBezTo>
                        <a:cubicBezTo>
                          <a:pt x="12805" y="9084"/>
                          <a:pt x="12885" y="8757"/>
                          <a:pt x="12911" y="8544"/>
                        </a:cubicBezTo>
                        <a:cubicBezTo>
                          <a:pt x="12937" y="8327"/>
                          <a:pt x="12923" y="8213"/>
                          <a:pt x="12926" y="8213"/>
                        </a:cubicBezTo>
                        <a:cubicBezTo>
                          <a:pt x="12923" y="8212"/>
                          <a:pt x="12927" y="8325"/>
                          <a:pt x="12884" y="8532"/>
                        </a:cubicBezTo>
                        <a:cubicBezTo>
                          <a:pt x="12842" y="8736"/>
                          <a:pt x="12743" y="9041"/>
                          <a:pt x="12481" y="9346"/>
                        </a:cubicBezTo>
                        <a:cubicBezTo>
                          <a:pt x="12350" y="9498"/>
                          <a:pt x="12182" y="9647"/>
                          <a:pt x="11983" y="9796"/>
                        </a:cubicBezTo>
                        <a:cubicBezTo>
                          <a:pt x="11785" y="9945"/>
                          <a:pt x="11556" y="10091"/>
                          <a:pt x="11311" y="10262"/>
                        </a:cubicBezTo>
                        <a:cubicBezTo>
                          <a:pt x="11193" y="10346"/>
                          <a:pt x="11069" y="10436"/>
                          <a:pt x="10948" y="10539"/>
                        </a:cubicBezTo>
                        <a:cubicBezTo>
                          <a:pt x="10942" y="10541"/>
                          <a:pt x="10937" y="10542"/>
                          <a:pt x="10931" y="10544"/>
                        </a:cubicBezTo>
                        <a:cubicBezTo>
                          <a:pt x="10906" y="10553"/>
                          <a:pt x="10881" y="10564"/>
                          <a:pt x="10856" y="10573"/>
                        </a:cubicBezTo>
                        <a:cubicBezTo>
                          <a:pt x="11087" y="10228"/>
                          <a:pt x="11367" y="9930"/>
                          <a:pt x="11559" y="9621"/>
                        </a:cubicBezTo>
                        <a:cubicBezTo>
                          <a:pt x="11682" y="9431"/>
                          <a:pt x="11776" y="9237"/>
                          <a:pt x="11820" y="9045"/>
                        </a:cubicBezTo>
                        <a:cubicBezTo>
                          <a:pt x="11865" y="8853"/>
                          <a:pt x="11851" y="8670"/>
                          <a:pt x="11806" y="8519"/>
                        </a:cubicBezTo>
                        <a:cubicBezTo>
                          <a:pt x="11717" y="8214"/>
                          <a:pt x="11527" y="8053"/>
                          <a:pt x="11450" y="7927"/>
                        </a:cubicBezTo>
                        <a:cubicBezTo>
                          <a:pt x="11404" y="7862"/>
                          <a:pt x="11351" y="7829"/>
                          <a:pt x="11317" y="7810"/>
                        </a:cubicBezTo>
                        <a:cubicBezTo>
                          <a:pt x="11283" y="7791"/>
                          <a:pt x="11264" y="7783"/>
                          <a:pt x="11264" y="7783"/>
                        </a:cubicBezTo>
                        <a:cubicBezTo>
                          <a:pt x="11259" y="7787"/>
                          <a:pt x="11346" y="7813"/>
                          <a:pt x="11421" y="7938"/>
                        </a:cubicBezTo>
                        <a:cubicBezTo>
                          <a:pt x="11447" y="8007"/>
                          <a:pt x="11510" y="8085"/>
                          <a:pt x="11560" y="8179"/>
                        </a:cubicBezTo>
                        <a:cubicBezTo>
                          <a:pt x="11612" y="8273"/>
                          <a:pt x="11665" y="8389"/>
                          <a:pt x="11691" y="8525"/>
                        </a:cubicBezTo>
                        <a:cubicBezTo>
                          <a:pt x="11717" y="8661"/>
                          <a:pt x="11712" y="8815"/>
                          <a:pt x="11659" y="8974"/>
                        </a:cubicBezTo>
                        <a:cubicBezTo>
                          <a:pt x="11608" y="9132"/>
                          <a:pt x="11511" y="9293"/>
                          <a:pt x="11382" y="9455"/>
                        </a:cubicBezTo>
                        <a:cubicBezTo>
                          <a:pt x="11254" y="9617"/>
                          <a:pt x="11095" y="9780"/>
                          <a:pt x="10921" y="9958"/>
                        </a:cubicBezTo>
                        <a:cubicBezTo>
                          <a:pt x="10754" y="10131"/>
                          <a:pt x="10564" y="10323"/>
                          <a:pt x="10397" y="10559"/>
                        </a:cubicBezTo>
                        <a:cubicBezTo>
                          <a:pt x="10397" y="10552"/>
                          <a:pt x="10396" y="10544"/>
                          <a:pt x="10396" y="10537"/>
                        </a:cubicBezTo>
                        <a:cubicBezTo>
                          <a:pt x="10392" y="10371"/>
                          <a:pt x="10417" y="10188"/>
                          <a:pt x="10447" y="10012"/>
                        </a:cubicBezTo>
                        <a:cubicBezTo>
                          <a:pt x="10508" y="9654"/>
                          <a:pt x="10600" y="9315"/>
                          <a:pt x="10646" y="8964"/>
                        </a:cubicBezTo>
                        <a:cubicBezTo>
                          <a:pt x="10657" y="8879"/>
                          <a:pt x="10662" y="8773"/>
                          <a:pt x="10657" y="8693"/>
                        </a:cubicBezTo>
                        <a:cubicBezTo>
                          <a:pt x="10655" y="8625"/>
                          <a:pt x="10648" y="8559"/>
                          <a:pt x="10641" y="8494"/>
                        </a:cubicBezTo>
                        <a:cubicBezTo>
                          <a:pt x="10641" y="8494"/>
                          <a:pt x="10814" y="7747"/>
                          <a:pt x="10893" y="7615"/>
                        </a:cubicBezTo>
                        <a:cubicBezTo>
                          <a:pt x="11079" y="7306"/>
                          <a:pt x="11315" y="7082"/>
                          <a:pt x="11547" y="6972"/>
                        </a:cubicBezTo>
                        <a:cubicBezTo>
                          <a:pt x="11779" y="6859"/>
                          <a:pt x="11999" y="6882"/>
                          <a:pt x="12127" y="6932"/>
                        </a:cubicBezTo>
                        <a:cubicBezTo>
                          <a:pt x="12259" y="6980"/>
                          <a:pt x="12318" y="7032"/>
                          <a:pt x="12319" y="7030"/>
                        </a:cubicBezTo>
                        <a:cubicBezTo>
                          <a:pt x="12317" y="7032"/>
                          <a:pt x="12270" y="6975"/>
                          <a:pt x="12143" y="6909"/>
                        </a:cubicBezTo>
                        <a:cubicBezTo>
                          <a:pt x="12021" y="6842"/>
                          <a:pt x="11790" y="6784"/>
                          <a:pt x="11521" y="6877"/>
                        </a:cubicBezTo>
                        <a:cubicBezTo>
                          <a:pt x="11254" y="6967"/>
                          <a:pt x="10972" y="7182"/>
                          <a:pt x="10737" y="7499"/>
                        </a:cubicBezTo>
                        <a:cubicBezTo>
                          <a:pt x="10733" y="7506"/>
                          <a:pt x="10728" y="7512"/>
                          <a:pt x="10723" y="7520"/>
                        </a:cubicBezTo>
                        <a:cubicBezTo>
                          <a:pt x="10730" y="7381"/>
                          <a:pt x="10733" y="7244"/>
                          <a:pt x="10730" y="7115"/>
                        </a:cubicBezTo>
                        <a:cubicBezTo>
                          <a:pt x="10720" y="6699"/>
                          <a:pt x="10629" y="6314"/>
                          <a:pt x="10415" y="6081"/>
                        </a:cubicBezTo>
                        <a:cubicBezTo>
                          <a:pt x="10310" y="5964"/>
                          <a:pt x="10188" y="5893"/>
                          <a:pt x="10079" y="5850"/>
                        </a:cubicBezTo>
                        <a:cubicBezTo>
                          <a:pt x="9970" y="5806"/>
                          <a:pt x="9871" y="5790"/>
                          <a:pt x="9793" y="5779"/>
                        </a:cubicBezTo>
                        <a:cubicBezTo>
                          <a:pt x="9635" y="5761"/>
                          <a:pt x="9552" y="5770"/>
                          <a:pt x="9553" y="5768"/>
                        </a:cubicBezTo>
                        <a:cubicBezTo>
                          <a:pt x="9551" y="5770"/>
                          <a:pt x="9633" y="5772"/>
                          <a:pt x="9781" y="5806"/>
                        </a:cubicBezTo>
                        <a:cubicBezTo>
                          <a:pt x="9926" y="5841"/>
                          <a:pt x="10157" y="5912"/>
                          <a:pt x="10326" y="6132"/>
                        </a:cubicBezTo>
                        <a:cubicBezTo>
                          <a:pt x="10498" y="6350"/>
                          <a:pt x="10556" y="6698"/>
                          <a:pt x="10535" y="7097"/>
                        </a:cubicBezTo>
                        <a:cubicBezTo>
                          <a:pt x="10525" y="7297"/>
                          <a:pt x="10498" y="7513"/>
                          <a:pt x="10467" y="7744"/>
                        </a:cubicBezTo>
                        <a:cubicBezTo>
                          <a:pt x="10463" y="7771"/>
                          <a:pt x="10459" y="7799"/>
                          <a:pt x="10455" y="7826"/>
                        </a:cubicBezTo>
                        <a:cubicBezTo>
                          <a:pt x="10348" y="7606"/>
                          <a:pt x="10202" y="7423"/>
                          <a:pt x="10038" y="7294"/>
                        </a:cubicBezTo>
                        <a:cubicBezTo>
                          <a:pt x="9840" y="7134"/>
                          <a:pt x="9631" y="7045"/>
                          <a:pt x="9450" y="6991"/>
                        </a:cubicBezTo>
                        <a:cubicBezTo>
                          <a:pt x="9268" y="6936"/>
                          <a:pt x="9108" y="6916"/>
                          <a:pt x="8981" y="6903"/>
                        </a:cubicBezTo>
                        <a:cubicBezTo>
                          <a:pt x="8726" y="6882"/>
                          <a:pt x="8593" y="6898"/>
                          <a:pt x="8593" y="6895"/>
                        </a:cubicBezTo>
                        <a:cubicBezTo>
                          <a:pt x="8593" y="6897"/>
                          <a:pt x="8723" y="6904"/>
                          <a:pt x="8964" y="6957"/>
                        </a:cubicBezTo>
                        <a:cubicBezTo>
                          <a:pt x="9197" y="7014"/>
                          <a:pt x="9569" y="7114"/>
                          <a:pt x="9886" y="7424"/>
                        </a:cubicBezTo>
                        <a:cubicBezTo>
                          <a:pt x="10042" y="7578"/>
                          <a:pt x="10171" y="7786"/>
                          <a:pt x="10236" y="8038"/>
                        </a:cubicBezTo>
                        <a:cubicBezTo>
                          <a:pt x="10269" y="8164"/>
                          <a:pt x="10289" y="8300"/>
                          <a:pt x="10295" y="8443"/>
                        </a:cubicBezTo>
                        <a:lnTo>
                          <a:pt x="10295" y="8486"/>
                        </a:lnTo>
                        <a:cubicBezTo>
                          <a:pt x="10188" y="8300"/>
                          <a:pt x="10029" y="8149"/>
                          <a:pt x="9856" y="8061"/>
                        </a:cubicBezTo>
                        <a:cubicBezTo>
                          <a:pt x="9628" y="7942"/>
                          <a:pt x="9397" y="7904"/>
                          <a:pt x="9193" y="7881"/>
                        </a:cubicBezTo>
                        <a:cubicBezTo>
                          <a:pt x="8986" y="7862"/>
                          <a:pt x="8799" y="7861"/>
                          <a:pt x="8633" y="7859"/>
                        </a:cubicBezTo>
                        <a:cubicBezTo>
                          <a:pt x="8301" y="7859"/>
                          <a:pt x="8040" y="7853"/>
                          <a:pt x="7884" y="7780"/>
                        </a:cubicBezTo>
                        <a:cubicBezTo>
                          <a:pt x="7723" y="7708"/>
                          <a:pt x="7705" y="7595"/>
                          <a:pt x="7703" y="7601"/>
                        </a:cubicBezTo>
                        <a:cubicBezTo>
                          <a:pt x="7707" y="7594"/>
                          <a:pt x="7707" y="7707"/>
                          <a:pt x="7864" y="7802"/>
                        </a:cubicBezTo>
                        <a:cubicBezTo>
                          <a:pt x="8019" y="7895"/>
                          <a:pt x="8284" y="7928"/>
                          <a:pt x="8613" y="7957"/>
                        </a:cubicBezTo>
                        <a:cubicBezTo>
                          <a:pt x="8776" y="7972"/>
                          <a:pt x="8960" y="7987"/>
                          <a:pt x="9154" y="8021"/>
                        </a:cubicBezTo>
                        <a:cubicBezTo>
                          <a:pt x="9348" y="8054"/>
                          <a:pt x="9557" y="8107"/>
                          <a:pt x="9742" y="8218"/>
                        </a:cubicBezTo>
                        <a:cubicBezTo>
                          <a:pt x="9886" y="8301"/>
                          <a:pt x="10005" y="8427"/>
                          <a:pt x="10083" y="8584"/>
                        </a:cubicBezTo>
                        <a:cubicBezTo>
                          <a:pt x="10067" y="8580"/>
                          <a:pt x="10052" y="8574"/>
                          <a:pt x="10036" y="8571"/>
                        </a:cubicBezTo>
                        <a:cubicBezTo>
                          <a:pt x="9796" y="8514"/>
                          <a:pt x="9581" y="8526"/>
                          <a:pt x="9384" y="8539"/>
                        </a:cubicBezTo>
                        <a:cubicBezTo>
                          <a:pt x="8990" y="8571"/>
                          <a:pt x="8662" y="8633"/>
                          <a:pt x="8392" y="8668"/>
                        </a:cubicBezTo>
                        <a:cubicBezTo>
                          <a:pt x="8122" y="8705"/>
                          <a:pt x="7910" y="8720"/>
                          <a:pt x="7768" y="8705"/>
                        </a:cubicBezTo>
                        <a:cubicBezTo>
                          <a:pt x="7625" y="8692"/>
                          <a:pt x="7557" y="8651"/>
                          <a:pt x="7557" y="8652"/>
                        </a:cubicBezTo>
                        <a:cubicBezTo>
                          <a:pt x="7557" y="8651"/>
                          <a:pt x="7616" y="8700"/>
                          <a:pt x="7759" y="8731"/>
                        </a:cubicBezTo>
                        <a:cubicBezTo>
                          <a:pt x="7899" y="8763"/>
                          <a:pt x="8114" y="8775"/>
                          <a:pt x="8387" y="8767"/>
                        </a:cubicBezTo>
                        <a:cubicBezTo>
                          <a:pt x="8660" y="8761"/>
                          <a:pt x="8995" y="8731"/>
                          <a:pt x="9376" y="8730"/>
                        </a:cubicBezTo>
                        <a:cubicBezTo>
                          <a:pt x="9565" y="8732"/>
                          <a:pt x="9773" y="8740"/>
                          <a:pt x="9959" y="8798"/>
                        </a:cubicBezTo>
                        <a:cubicBezTo>
                          <a:pt x="10053" y="8827"/>
                          <a:pt x="10136" y="8871"/>
                          <a:pt x="10185" y="8933"/>
                        </a:cubicBezTo>
                        <a:cubicBezTo>
                          <a:pt x="10187" y="8934"/>
                          <a:pt x="10187" y="8935"/>
                          <a:pt x="10187" y="8936"/>
                        </a:cubicBezTo>
                        <a:cubicBezTo>
                          <a:pt x="10195" y="8993"/>
                          <a:pt x="10202" y="9049"/>
                          <a:pt x="10205" y="9108"/>
                        </a:cubicBezTo>
                        <a:cubicBezTo>
                          <a:pt x="10136" y="9348"/>
                          <a:pt x="10046" y="9610"/>
                          <a:pt x="9971" y="9893"/>
                        </a:cubicBezTo>
                        <a:cubicBezTo>
                          <a:pt x="9922" y="10083"/>
                          <a:pt x="9875" y="10283"/>
                          <a:pt x="9858" y="10514"/>
                        </a:cubicBezTo>
                        <a:cubicBezTo>
                          <a:pt x="9852" y="10630"/>
                          <a:pt x="9852" y="10754"/>
                          <a:pt x="9887" y="10896"/>
                        </a:cubicBezTo>
                        <a:cubicBezTo>
                          <a:pt x="9914" y="11005"/>
                          <a:pt x="9976" y="11135"/>
                          <a:pt x="10082" y="11238"/>
                        </a:cubicBezTo>
                        <a:cubicBezTo>
                          <a:pt x="10022" y="11492"/>
                          <a:pt x="10011" y="11770"/>
                          <a:pt x="10067" y="12049"/>
                        </a:cubicBezTo>
                        <a:cubicBezTo>
                          <a:pt x="10041" y="12033"/>
                          <a:pt x="10017" y="12016"/>
                          <a:pt x="9991" y="11998"/>
                        </a:cubicBezTo>
                        <a:cubicBezTo>
                          <a:pt x="9763" y="11837"/>
                          <a:pt x="9511" y="11624"/>
                          <a:pt x="9172" y="11523"/>
                        </a:cubicBezTo>
                        <a:cubicBezTo>
                          <a:pt x="9089" y="11499"/>
                          <a:pt x="8998" y="11484"/>
                          <a:pt x="8920" y="11476"/>
                        </a:cubicBezTo>
                        <a:lnTo>
                          <a:pt x="8713" y="11457"/>
                        </a:lnTo>
                        <a:cubicBezTo>
                          <a:pt x="8689" y="11455"/>
                          <a:pt x="8667" y="11454"/>
                          <a:pt x="8644" y="11452"/>
                        </a:cubicBezTo>
                        <a:cubicBezTo>
                          <a:pt x="8604" y="11433"/>
                          <a:pt x="8565" y="11414"/>
                          <a:pt x="8529" y="11395"/>
                        </a:cubicBezTo>
                        <a:cubicBezTo>
                          <a:pt x="8428" y="11306"/>
                          <a:pt x="8325" y="11225"/>
                          <a:pt x="8218" y="11156"/>
                        </a:cubicBezTo>
                        <a:cubicBezTo>
                          <a:pt x="8110" y="11024"/>
                          <a:pt x="8034" y="10859"/>
                          <a:pt x="7968" y="10697"/>
                        </a:cubicBezTo>
                        <a:cubicBezTo>
                          <a:pt x="7947" y="10518"/>
                          <a:pt x="7941" y="10348"/>
                          <a:pt x="7957" y="10195"/>
                        </a:cubicBezTo>
                        <a:cubicBezTo>
                          <a:pt x="7982" y="9925"/>
                          <a:pt x="8082" y="9704"/>
                          <a:pt x="8234" y="9588"/>
                        </a:cubicBezTo>
                        <a:cubicBezTo>
                          <a:pt x="8386" y="9469"/>
                          <a:pt x="8553" y="9448"/>
                          <a:pt x="8659" y="9439"/>
                        </a:cubicBezTo>
                        <a:cubicBezTo>
                          <a:pt x="8766" y="9431"/>
                          <a:pt x="8825" y="9438"/>
                          <a:pt x="8824" y="9437"/>
                        </a:cubicBezTo>
                        <a:cubicBezTo>
                          <a:pt x="8824" y="9438"/>
                          <a:pt x="8770" y="9421"/>
                          <a:pt x="8663" y="9411"/>
                        </a:cubicBezTo>
                        <a:cubicBezTo>
                          <a:pt x="8556" y="9403"/>
                          <a:pt x="8382" y="9394"/>
                          <a:pt x="8185" y="9501"/>
                        </a:cubicBezTo>
                        <a:cubicBezTo>
                          <a:pt x="7987" y="9607"/>
                          <a:pt x="7828" y="9856"/>
                          <a:pt x="7765" y="10153"/>
                        </a:cubicBezTo>
                        <a:cubicBezTo>
                          <a:pt x="7761" y="10171"/>
                          <a:pt x="7760" y="10192"/>
                          <a:pt x="7756" y="10211"/>
                        </a:cubicBezTo>
                        <a:cubicBezTo>
                          <a:pt x="7610" y="9932"/>
                          <a:pt x="7432" y="9704"/>
                          <a:pt x="7235" y="9550"/>
                        </a:cubicBezTo>
                        <a:cubicBezTo>
                          <a:pt x="7093" y="9439"/>
                          <a:pt x="6934" y="9374"/>
                          <a:pt x="6791" y="9367"/>
                        </a:cubicBezTo>
                        <a:cubicBezTo>
                          <a:pt x="6649" y="9359"/>
                          <a:pt x="6534" y="9401"/>
                          <a:pt x="6451" y="9443"/>
                        </a:cubicBezTo>
                        <a:cubicBezTo>
                          <a:pt x="6308" y="9521"/>
                          <a:pt x="6243" y="9590"/>
                          <a:pt x="6228" y="9604"/>
                        </a:cubicBezTo>
                        <a:cubicBezTo>
                          <a:pt x="6238" y="9598"/>
                          <a:pt x="6305" y="9536"/>
                          <a:pt x="6457" y="9471"/>
                        </a:cubicBezTo>
                        <a:cubicBezTo>
                          <a:pt x="6539" y="9438"/>
                          <a:pt x="6649" y="9409"/>
                          <a:pt x="6774" y="9425"/>
                        </a:cubicBezTo>
                        <a:cubicBezTo>
                          <a:pt x="6900" y="9440"/>
                          <a:pt x="7035" y="9505"/>
                          <a:pt x="7158" y="9614"/>
                        </a:cubicBezTo>
                        <a:cubicBezTo>
                          <a:pt x="7388" y="9822"/>
                          <a:pt x="7584" y="10159"/>
                          <a:pt x="7716" y="10578"/>
                        </a:cubicBezTo>
                        <a:cubicBezTo>
                          <a:pt x="7790" y="10816"/>
                          <a:pt x="7790" y="10816"/>
                          <a:pt x="7843" y="10985"/>
                        </a:cubicBezTo>
                        <a:cubicBezTo>
                          <a:pt x="7593" y="10887"/>
                          <a:pt x="7223" y="10742"/>
                          <a:pt x="6988" y="10712"/>
                        </a:cubicBezTo>
                        <a:cubicBezTo>
                          <a:pt x="6448" y="10642"/>
                          <a:pt x="5976" y="10719"/>
                          <a:pt x="5619" y="10841"/>
                        </a:cubicBezTo>
                        <a:cubicBezTo>
                          <a:pt x="5260" y="10962"/>
                          <a:pt x="5014" y="11127"/>
                          <a:pt x="4862" y="11250"/>
                        </a:cubicBezTo>
                        <a:cubicBezTo>
                          <a:pt x="4710" y="11373"/>
                          <a:pt x="4643" y="11453"/>
                          <a:pt x="4642" y="11451"/>
                        </a:cubicBezTo>
                        <a:cubicBezTo>
                          <a:pt x="4643" y="11453"/>
                          <a:pt x="4715" y="11383"/>
                          <a:pt x="4873" y="11276"/>
                        </a:cubicBezTo>
                        <a:cubicBezTo>
                          <a:pt x="5030" y="11171"/>
                          <a:pt x="5280" y="11032"/>
                          <a:pt x="5632" y="10940"/>
                        </a:cubicBezTo>
                        <a:cubicBezTo>
                          <a:pt x="5980" y="10848"/>
                          <a:pt x="6433" y="10803"/>
                          <a:pt x="6937" y="10897"/>
                        </a:cubicBezTo>
                        <a:cubicBezTo>
                          <a:pt x="7329" y="10969"/>
                          <a:pt x="7759" y="11132"/>
                          <a:pt x="8131" y="11422"/>
                        </a:cubicBezTo>
                        <a:cubicBezTo>
                          <a:pt x="7917" y="11414"/>
                          <a:pt x="7705" y="11416"/>
                          <a:pt x="7497" y="11435"/>
                        </a:cubicBezTo>
                        <a:cubicBezTo>
                          <a:pt x="7365" y="11447"/>
                          <a:pt x="7237" y="11464"/>
                          <a:pt x="7108" y="11493"/>
                        </a:cubicBezTo>
                        <a:cubicBezTo>
                          <a:pt x="6976" y="11522"/>
                          <a:pt x="6856" y="11565"/>
                          <a:pt x="6744" y="11610"/>
                        </a:cubicBezTo>
                        <a:cubicBezTo>
                          <a:pt x="6516" y="11702"/>
                          <a:pt x="6305" y="11824"/>
                          <a:pt x="6130" y="11970"/>
                        </a:cubicBezTo>
                        <a:cubicBezTo>
                          <a:pt x="5780" y="12266"/>
                          <a:pt x="5575" y="12608"/>
                          <a:pt x="5378" y="12890"/>
                        </a:cubicBezTo>
                        <a:cubicBezTo>
                          <a:pt x="5178" y="13180"/>
                          <a:pt x="5028" y="13446"/>
                          <a:pt x="4870" y="13658"/>
                        </a:cubicBezTo>
                        <a:cubicBezTo>
                          <a:pt x="4715" y="13871"/>
                          <a:pt x="4558" y="14033"/>
                          <a:pt x="4408" y="14135"/>
                        </a:cubicBezTo>
                        <a:cubicBezTo>
                          <a:pt x="4259" y="14239"/>
                          <a:pt x="4124" y="14284"/>
                          <a:pt x="4032" y="14305"/>
                        </a:cubicBezTo>
                        <a:cubicBezTo>
                          <a:pt x="3939" y="14325"/>
                          <a:pt x="3889" y="14327"/>
                          <a:pt x="3889" y="14328"/>
                        </a:cubicBezTo>
                        <a:cubicBezTo>
                          <a:pt x="3889" y="14327"/>
                          <a:pt x="3936" y="14330"/>
                          <a:pt x="4031" y="14321"/>
                        </a:cubicBezTo>
                        <a:cubicBezTo>
                          <a:pt x="4123" y="14309"/>
                          <a:pt x="4264" y="14279"/>
                          <a:pt x="4428" y="14189"/>
                        </a:cubicBezTo>
                        <a:cubicBezTo>
                          <a:pt x="4592" y="14100"/>
                          <a:pt x="4771" y="13951"/>
                          <a:pt x="4950" y="13749"/>
                        </a:cubicBezTo>
                        <a:cubicBezTo>
                          <a:pt x="5131" y="13550"/>
                          <a:pt x="5306" y="13295"/>
                          <a:pt x="5521" y="13033"/>
                        </a:cubicBezTo>
                        <a:cubicBezTo>
                          <a:pt x="5566" y="12978"/>
                          <a:pt x="5611" y="12921"/>
                          <a:pt x="5658" y="12863"/>
                        </a:cubicBezTo>
                        <a:cubicBezTo>
                          <a:pt x="5651" y="12902"/>
                          <a:pt x="5645" y="12941"/>
                          <a:pt x="5639" y="12979"/>
                        </a:cubicBezTo>
                        <a:cubicBezTo>
                          <a:pt x="5592" y="13313"/>
                          <a:pt x="5590" y="13597"/>
                          <a:pt x="5578" y="13829"/>
                        </a:cubicBezTo>
                        <a:cubicBezTo>
                          <a:pt x="5570" y="14061"/>
                          <a:pt x="5558" y="14240"/>
                          <a:pt x="5539" y="14361"/>
                        </a:cubicBezTo>
                        <a:cubicBezTo>
                          <a:pt x="5522" y="14483"/>
                          <a:pt x="5502" y="14545"/>
                          <a:pt x="5503" y="14545"/>
                        </a:cubicBezTo>
                        <a:cubicBezTo>
                          <a:pt x="5502" y="14544"/>
                          <a:pt x="5531" y="14488"/>
                          <a:pt x="5566" y="14372"/>
                        </a:cubicBezTo>
                        <a:cubicBezTo>
                          <a:pt x="5602" y="14255"/>
                          <a:pt x="5640" y="14079"/>
                          <a:pt x="5677" y="13851"/>
                        </a:cubicBezTo>
                        <a:cubicBezTo>
                          <a:pt x="5718" y="13623"/>
                          <a:pt x="5753" y="13341"/>
                          <a:pt x="5828" y="13027"/>
                        </a:cubicBezTo>
                        <a:cubicBezTo>
                          <a:pt x="5867" y="12872"/>
                          <a:pt x="5916" y="12706"/>
                          <a:pt x="6000" y="12560"/>
                        </a:cubicBezTo>
                        <a:cubicBezTo>
                          <a:pt x="6084" y="12412"/>
                          <a:pt x="6351" y="12171"/>
                          <a:pt x="6351" y="12171"/>
                        </a:cubicBezTo>
                        <a:cubicBezTo>
                          <a:pt x="6493" y="12075"/>
                          <a:pt x="6652" y="11995"/>
                          <a:pt x="6829" y="11935"/>
                        </a:cubicBezTo>
                        <a:cubicBezTo>
                          <a:pt x="6932" y="11902"/>
                          <a:pt x="7041" y="11866"/>
                          <a:pt x="7144" y="11851"/>
                        </a:cubicBezTo>
                        <a:cubicBezTo>
                          <a:pt x="7251" y="11833"/>
                          <a:pt x="7367" y="11822"/>
                          <a:pt x="7484" y="11818"/>
                        </a:cubicBezTo>
                        <a:cubicBezTo>
                          <a:pt x="7622" y="11814"/>
                          <a:pt x="7765" y="11819"/>
                          <a:pt x="7913" y="11828"/>
                        </a:cubicBezTo>
                        <a:cubicBezTo>
                          <a:pt x="7789" y="11942"/>
                          <a:pt x="7687" y="12062"/>
                          <a:pt x="7598" y="12179"/>
                        </a:cubicBezTo>
                        <a:cubicBezTo>
                          <a:pt x="7333" y="12532"/>
                          <a:pt x="7161" y="12864"/>
                          <a:pt x="7026" y="13135"/>
                        </a:cubicBezTo>
                        <a:cubicBezTo>
                          <a:pt x="6760" y="13684"/>
                          <a:pt x="6660" y="14006"/>
                          <a:pt x="6659" y="14005"/>
                        </a:cubicBezTo>
                        <a:cubicBezTo>
                          <a:pt x="6660" y="14007"/>
                          <a:pt x="6796" y="13707"/>
                          <a:pt x="7106" y="13195"/>
                        </a:cubicBezTo>
                        <a:cubicBezTo>
                          <a:pt x="7263" y="12941"/>
                          <a:pt x="7462" y="12630"/>
                          <a:pt x="7739" y="12311"/>
                        </a:cubicBezTo>
                        <a:cubicBezTo>
                          <a:pt x="7879" y="12154"/>
                          <a:pt x="8040" y="11992"/>
                          <a:pt x="8233" y="11877"/>
                        </a:cubicBezTo>
                        <a:cubicBezTo>
                          <a:pt x="8244" y="11871"/>
                          <a:pt x="8255" y="11866"/>
                          <a:pt x="8267" y="11859"/>
                        </a:cubicBezTo>
                        <a:cubicBezTo>
                          <a:pt x="8385" y="11873"/>
                          <a:pt x="8506" y="11888"/>
                          <a:pt x="8628" y="11906"/>
                        </a:cubicBezTo>
                        <a:lnTo>
                          <a:pt x="8833" y="11936"/>
                        </a:lnTo>
                        <a:cubicBezTo>
                          <a:pt x="8907" y="11947"/>
                          <a:pt x="8946" y="11955"/>
                          <a:pt x="9001" y="11973"/>
                        </a:cubicBezTo>
                        <a:cubicBezTo>
                          <a:pt x="9209" y="12039"/>
                          <a:pt x="9408" y="12210"/>
                          <a:pt x="9649" y="12405"/>
                        </a:cubicBezTo>
                        <a:cubicBezTo>
                          <a:pt x="9771" y="12501"/>
                          <a:pt x="9909" y="12606"/>
                          <a:pt x="10084" y="12689"/>
                        </a:cubicBezTo>
                        <a:cubicBezTo>
                          <a:pt x="10173" y="12732"/>
                          <a:pt x="10274" y="12764"/>
                          <a:pt x="10380" y="12783"/>
                        </a:cubicBezTo>
                        <a:cubicBezTo>
                          <a:pt x="10453" y="12884"/>
                          <a:pt x="10538" y="12979"/>
                          <a:pt x="10633" y="13066"/>
                        </a:cubicBezTo>
                        <a:cubicBezTo>
                          <a:pt x="10481" y="13100"/>
                          <a:pt x="10337" y="13148"/>
                          <a:pt x="10203" y="13211"/>
                        </a:cubicBezTo>
                        <a:cubicBezTo>
                          <a:pt x="10019" y="13300"/>
                          <a:pt x="9859" y="13400"/>
                          <a:pt x="9709" y="13512"/>
                        </a:cubicBezTo>
                        <a:cubicBezTo>
                          <a:pt x="9563" y="13625"/>
                          <a:pt x="9436" y="13746"/>
                          <a:pt x="9318" y="13864"/>
                        </a:cubicBezTo>
                        <a:cubicBezTo>
                          <a:pt x="9085" y="14102"/>
                          <a:pt x="8889" y="14330"/>
                          <a:pt x="8704" y="14525"/>
                        </a:cubicBezTo>
                        <a:cubicBezTo>
                          <a:pt x="8339" y="14922"/>
                          <a:pt x="8003" y="15181"/>
                          <a:pt x="7734" y="15291"/>
                        </a:cubicBezTo>
                        <a:cubicBezTo>
                          <a:pt x="7470" y="15403"/>
                          <a:pt x="7309" y="15397"/>
                          <a:pt x="7310" y="15402"/>
                        </a:cubicBezTo>
                        <a:cubicBezTo>
                          <a:pt x="7310" y="15397"/>
                          <a:pt x="7465" y="15414"/>
                          <a:pt x="7736" y="15320"/>
                        </a:cubicBezTo>
                        <a:cubicBezTo>
                          <a:pt x="8010" y="15230"/>
                          <a:pt x="8370" y="14990"/>
                          <a:pt x="8758" y="14613"/>
                        </a:cubicBezTo>
                        <a:cubicBezTo>
                          <a:pt x="8954" y="14427"/>
                          <a:pt x="9162" y="14210"/>
                          <a:pt x="9400" y="13987"/>
                        </a:cubicBezTo>
                        <a:cubicBezTo>
                          <a:pt x="9520" y="13877"/>
                          <a:pt x="9648" y="13765"/>
                          <a:pt x="9788" y="13663"/>
                        </a:cubicBezTo>
                        <a:cubicBezTo>
                          <a:pt x="9928" y="13564"/>
                          <a:pt x="10089" y="13472"/>
                          <a:pt x="10257" y="13397"/>
                        </a:cubicBezTo>
                        <a:cubicBezTo>
                          <a:pt x="10443" y="13316"/>
                          <a:pt x="10651" y="13266"/>
                          <a:pt x="10868" y="13246"/>
                        </a:cubicBezTo>
                        <a:cubicBezTo>
                          <a:pt x="10975" y="13315"/>
                          <a:pt x="11092" y="13376"/>
                          <a:pt x="11215" y="13423"/>
                        </a:cubicBezTo>
                        <a:cubicBezTo>
                          <a:pt x="11319" y="13464"/>
                          <a:pt x="11438" y="13497"/>
                          <a:pt x="11541" y="13518"/>
                        </a:cubicBezTo>
                        <a:cubicBezTo>
                          <a:pt x="11641" y="13540"/>
                          <a:pt x="11749" y="13563"/>
                          <a:pt x="11860" y="13576"/>
                        </a:cubicBezTo>
                        <a:cubicBezTo>
                          <a:pt x="12067" y="13602"/>
                          <a:pt x="12284" y="13606"/>
                          <a:pt x="12501" y="13585"/>
                        </a:cubicBezTo>
                        <a:cubicBezTo>
                          <a:pt x="11906" y="14112"/>
                          <a:pt x="11280" y="14578"/>
                          <a:pt x="10630" y="15029"/>
                        </a:cubicBezTo>
                        <a:cubicBezTo>
                          <a:pt x="10330" y="15242"/>
                          <a:pt x="10026" y="15455"/>
                          <a:pt x="9728" y="15681"/>
                        </a:cubicBezTo>
                        <a:cubicBezTo>
                          <a:pt x="9585" y="15775"/>
                          <a:pt x="9444" y="15871"/>
                          <a:pt x="9305" y="15968"/>
                        </a:cubicBezTo>
                        <a:cubicBezTo>
                          <a:pt x="9180" y="16055"/>
                          <a:pt x="9057" y="16143"/>
                          <a:pt x="8936" y="16232"/>
                        </a:cubicBezTo>
                        <a:cubicBezTo>
                          <a:pt x="8936" y="16232"/>
                          <a:pt x="8429" y="16619"/>
                          <a:pt x="8291" y="16731"/>
                        </a:cubicBezTo>
                        <a:cubicBezTo>
                          <a:pt x="8163" y="16804"/>
                          <a:pt x="8028" y="16863"/>
                          <a:pt x="7887" y="16904"/>
                        </a:cubicBezTo>
                        <a:cubicBezTo>
                          <a:pt x="7497" y="17021"/>
                          <a:pt x="7087" y="17021"/>
                          <a:pt x="6712" y="16963"/>
                        </a:cubicBezTo>
                        <a:cubicBezTo>
                          <a:pt x="6543" y="16936"/>
                          <a:pt x="6383" y="16897"/>
                          <a:pt x="6226" y="16851"/>
                        </a:cubicBezTo>
                        <a:cubicBezTo>
                          <a:pt x="6181" y="16816"/>
                          <a:pt x="6137" y="16780"/>
                          <a:pt x="6098" y="16743"/>
                        </a:cubicBezTo>
                        <a:cubicBezTo>
                          <a:pt x="6098" y="16743"/>
                          <a:pt x="6060" y="16595"/>
                          <a:pt x="6048" y="16539"/>
                        </a:cubicBezTo>
                        <a:cubicBezTo>
                          <a:pt x="6035" y="16484"/>
                          <a:pt x="6047" y="16408"/>
                          <a:pt x="6071" y="16336"/>
                        </a:cubicBezTo>
                        <a:cubicBezTo>
                          <a:pt x="6118" y="16189"/>
                          <a:pt x="6201" y="16049"/>
                          <a:pt x="6280" y="15922"/>
                        </a:cubicBezTo>
                        <a:cubicBezTo>
                          <a:pt x="6445" y="15668"/>
                          <a:pt x="6612" y="15457"/>
                          <a:pt x="6742" y="15281"/>
                        </a:cubicBezTo>
                        <a:cubicBezTo>
                          <a:pt x="6875" y="15106"/>
                          <a:pt x="6976" y="14966"/>
                          <a:pt x="7036" y="14866"/>
                        </a:cubicBezTo>
                        <a:cubicBezTo>
                          <a:pt x="7098" y="14767"/>
                          <a:pt x="7118" y="14709"/>
                          <a:pt x="7119" y="14710"/>
                        </a:cubicBezTo>
                        <a:cubicBezTo>
                          <a:pt x="7118" y="14709"/>
                          <a:pt x="7089" y="14761"/>
                          <a:pt x="7014" y="14847"/>
                        </a:cubicBezTo>
                        <a:cubicBezTo>
                          <a:pt x="6941" y="14934"/>
                          <a:pt x="6825" y="15054"/>
                          <a:pt x="6672" y="15210"/>
                        </a:cubicBezTo>
                        <a:cubicBezTo>
                          <a:pt x="6520" y="15366"/>
                          <a:pt x="6329" y="15555"/>
                          <a:pt x="6128" y="15802"/>
                        </a:cubicBezTo>
                        <a:cubicBezTo>
                          <a:pt x="6029" y="15928"/>
                          <a:pt x="5924" y="16065"/>
                          <a:pt x="5844" y="16245"/>
                        </a:cubicBezTo>
                        <a:cubicBezTo>
                          <a:pt x="5827" y="16283"/>
                          <a:pt x="5813" y="16325"/>
                          <a:pt x="5800" y="16369"/>
                        </a:cubicBezTo>
                        <a:cubicBezTo>
                          <a:pt x="5709" y="16186"/>
                          <a:pt x="5688" y="15999"/>
                          <a:pt x="5726" y="15847"/>
                        </a:cubicBezTo>
                        <a:cubicBezTo>
                          <a:pt x="5773" y="15650"/>
                          <a:pt x="5878" y="15515"/>
                          <a:pt x="5950" y="15430"/>
                        </a:cubicBezTo>
                        <a:cubicBezTo>
                          <a:pt x="6023" y="15344"/>
                          <a:pt x="6070" y="15305"/>
                          <a:pt x="6069" y="15305"/>
                        </a:cubicBezTo>
                        <a:cubicBezTo>
                          <a:pt x="6070" y="15305"/>
                          <a:pt x="6019" y="15335"/>
                          <a:pt x="5932" y="15407"/>
                        </a:cubicBezTo>
                        <a:cubicBezTo>
                          <a:pt x="5848" y="15481"/>
                          <a:pt x="5718" y="15598"/>
                          <a:pt x="5632" y="15808"/>
                        </a:cubicBezTo>
                        <a:cubicBezTo>
                          <a:pt x="5545" y="16016"/>
                          <a:pt x="5555" y="16326"/>
                          <a:pt x="5721" y="16611"/>
                        </a:cubicBezTo>
                        <a:cubicBezTo>
                          <a:pt x="5735" y="16635"/>
                          <a:pt x="5750" y="16658"/>
                          <a:pt x="5765" y="16682"/>
                        </a:cubicBezTo>
                        <a:cubicBezTo>
                          <a:pt x="5431" y="16536"/>
                          <a:pt x="5142" y="16360"/>
                          <a:pt x="4904" y="16185"/>
                        </a:cubicBezTo>
                        <a:cubicBezTo>
                          <a:pt x="4460" y="15854"/>
                          <a:pt x="4176" y="15520"/>
                          <a:pt x="4003" y="15283"/>
                        </a:cubicBezTo>
                        <a:cubicBezTo>
                          <a:pt x="3831" y="15044"/>
                          <a:pt x="3760" y="14903"/>
                          <a:pt x="3758" y="14904"/>
                        </a:cubicBezTo>
                        <a:cubicBezTo>
                          <a:pt x="3760" y="14904"/>
                          <a:pt x="3808" y="15048"/>
                          <a:pt x="3949" y="15304"/>
                        </a:cubicBezTo>
                        <a:cubicBezTo>
                          <a:pt x="4091" y="15558"/>
                          <a:pt x="4332" y="15928"/>
                          <a:pt x="4753" y="16317"/>
                        </a:cubicBezTo>
                        <a:cubicBezTo>
                          <a:pt x="4918" y="16468"/>
                          <a:pt x="5113" y="16624"/>
                          <a:pt x="5338" y="16771"/>
                        </a:cubicBezTo>
                        <a:cubicBezTo>
                          <a:pt x="5247" y="16767"/>
                          <a:pt x="5157" y="16766"/>
                          <a:pt x="5070" y="16771"/>
                        </a:cubicBezTo>
                        <a:cubicBezTo>
                          <a:pt x="4715" y="16710"/>
                          <a:pt x="4376" y="16682"/>
                          <a:pt x="4067" y="16725"/>
                        </a:cubicBezTo>
                        <a:cubicBezTo>
                          <a:pt x="3676" y="16775"/>
                          <a:pt x="3359" y="16941"/>
                          <a:pt x="3124" y="17117"/>
                        </a:cubicBezTo>
                        <a:cubicBezTo>
                          <a:pt x="2888" y="17296"/>
                          <a:pt x="2722" y="17481"/>
                          <a:pt x="2594" y="17634"/>
                        </a:cubicBezTo>
                        <a:cubicBezTo>
                          <a:pt x="2343" y="17943"/>
                          <a:pt x="2238" y="18126"/>
                          <a:pt x="2236" y="18124"/>
                        </a:cubicBezTo>
                        <a:cubicBezTo>
                          <a:pt x="2238" y="18126"/>
                          <a:pt x="2349" y="17954"/>
                          <a:pt x="2608" y="17662"/>
                        </a:cubicBezTo>
                        <a:cubicBezTo>
                          <a:pt x="2738" y="17519"/>
                          <a:pt x="2907" y="17345"/>
                          <a:pt x="3140" y="17180"/>
                        </a:cubicBezTo>
                        <a:cubicBezTo>
                          <a:pt x="3371" y="17016"/>
                          <a:pt x="3675" y="16869"/>
                          <a:pt x="4044" y="16827"/>
                        </a:cubicBezTo>
                        <a:cubicBezTo>
                          <a:pt x="4233" y="16804"/>
                          <a:pt x="4435" y="16810"/>
                          <a:pt x="4647" y="16835"/>
                        </a:cubicBezTo>
                        <a:cubicBezTo>
                          <a:pt x="4282" y="16926"/>
                          <a:pt x="3991" y="17102"/>
                          <a:pt x="3800" y="17296"/>
                        </a:cubicBezTo>
                        <a:cubicBezTo>
                          <a:pt x="3565" y="17532"/>
                          <a:pt x="3463" y="17795"/>
                          <a:pt x="3488" y="17972"/>
                        </a:cubicBezTo>
                        <a:cubicBezTo>
                          <a:pt x="3500" y="18060"/>
                          <a:pt x="3544" y="18118"/>
                          <a:pt x="3581" y="18142"/>
                        </a:cubicBezTo>
                        <a:cubicBezTo>
                          <a:pt x="3617" y="18169"/>
                          <a:pt x="3641" y="18173"/>
                          <a:pt x="3641" y="18174"/>
                        </a:cubicBezTo>
                        <a:cubicBezTo>
                          <a:pt x="3641" y="18173"/>
                          <a:pt x="3619" y="18166"/>
                          <a:pt x="3587" y="18138"/>
                        </a:cubicBezTo>
                        <a:cubicBezTo>
                          <a:pt x="3556" y="18111"/>
                          <a:pt x="3521" y="18054"/>
                          <a:pt x="3517" y="17974"/>
                        </a:cubicBezTo>
                        <a:cubicBezTo>
                          <a:pt x="3508" y="17814"/>
                          <a:pt x="3622" y="17579"/>
                          <a:pt x="3858" y="17377"/>
                        </a:cubicBezTo>
                        <a:cubicBezTo>
                          <a:pt x="4092" y="17173"/>
                          <a:pt x="4456" y="17006"/>
                          <a:pt x="4902" y="16978"/>
                        </a:cubicBezTo>
                        <a:cubicBezTo>
                          <a:pt x="5106" y="16963"/>
                          <a:pt x="5326" y="16980"/>
                          <a:pt x="5554" y="17025"/>
                        </a:cubicBezTo>
                        <a:cubicBezTo>
                          <a:pt x="5591" y="17035"/>
                          <a:pt x="5627" y="17044"/>
                          <a:pt x="5667" y="17054"/>
                        </a:cubicBezTo>
                        <a:cubicBezTo>
                          <a:pt x="5445" y="17123"/>
                          <a:pt x="5257" y="17237"/>
                          <a:pt x="5109" y="17369"/>
                        </a:cubicBezTo>
                        <a:cubicBezTo>
                          <a:pt x="4796" y="17649"/>
                          <a:pt x="4643" y="17987"/>
                          <a:pt x="4604" y="18271"/>
                        </a:cubicBezTo>
                        <a:cubicBezTo>
                          <a:pt x="4560" y="18559"/>
                          <a:pt x="4669" y="18789"/>
                          <a:pt x="4790" y="18882"/>
                        </a:cubicBezTo>
                        <a:cubicBezTo>
                          <a:pt x="4908" y="18979"/>
                          <a:pt x="4993" y="18985"/>
                          <a:pt x="4990" y="18989"/>
                        </a:cubicBezTo>
                        <a:cubicBezTo>
                          <a:pt x="4994" y="18986"/>
                          <a:pt x="4912" y="18967"/>
                          <a:pt x="4813" y="18866"/>
                        </a:cubicBezTo>
                        <a:cubicBezTo>
                          <a:pt x="4713" y="18767"/>
                          <a:pt x="4638" y="18557"/>
                          <a:pt x="4701" y="18301"/>
                        </a:cubicBezTo>
                        <a:cubicBezTo>
                          <a:pt x="4758" y="18048"/>
                          <a:pt x="4928" y="17751"/>
                          <a:pt x="5223" y="17524"/>
                        </a:cubicBezTo>
                        <a:cubicBezTo>
                          <a:pt x="5514" y="17294"/>
                          <a:pt x="5953" y="17168"/>
                          <a:pt x="6398" y="17304"/>
                        </a:cubicBezTo>
                        <a:lnTo>
                          <a:pt x="6404" y="17282"/>
                        </a:lnTo>
                        <a:cubicBezTo>
                          <a:pt x="6445" y="17307"/>
                          <a:pt x="7174" y="17439"/>
                          <a:pt x="7490" y="17430"/>
                        </a:cubicBezTo>
                        <a:cubicBezTo>
                          <a:pt x="7151" y="17751"/>
                          <a:pt x="6835" y="18088"/>
                          <a:pt x="6560" y="18461"/>
                        </a:cubicBezTo>
                        <a:cubicBezTo>
                          <a:pt x="6470" y="18583"/>
                          <a:pt x="6384" y="18710"/>
                          <a:pt x="6305" y="18842"/>
                        </a:cubicBezTo>
                        <a:cubicBezTo>
                          <a:pt x="6228" y="18977"/>
                          <a:pt x="6164" y="19098"/>
                          <a:pt x="6100" y="19226"/>
                        </a:cubicBezTo>
                        <a:cubicBezTo>
                          <a:pt x="6092" y="19240"/>
                          <a:pt x="6087" y="19254"/>
                          <a:pt x="6081" y="19268"/>
                        </a:cubicBezTo>
                        <a:cubicBezTo>
                          <a:pt x="5741" y="19681"/>
                          <a:pt x="5336" y="19995"/>
                          <a:pt x="4928" y="20176"/>
                        </a:cubicBezTo>
                        <a:cubicBezTo>
                          <a:pt x="4873" y="20201"/>
                          <a:pt x="4819" y="20221"/>
                          <a:pt x="4765" y="20240"/>
                        </a:cubicBezTo>
                        <a:cubicBezTo>
                          <a:pt x="4518" y="20258"/>
                          <a:pt x="4293" y="20221"/>
                          <a:pt x="4110" y="20141"/>
                        </a:cubicBezTo>
                        <a:cubicBezTo>
                          <a:pt x="3917" y="20057"/>
                          <a:pt x="3771" y="19935"/>
                          <a:pt x="3666" y="19824"/>
                        </a:cubicBezTo>
                        <a:cubicBezTo>
                          <a:pt x="3455" y="19597"/>
                          <a:pt x="3383" y="19428"/>
                          <a:pt x="3379" y="19432"/>
                        </a:cubicBezTo>
                        <a:cubicBezTo>
                          <a:pt x="3385" y="19430"/>
                          <a:pt x="3411" y="19603"/>
                          <a:pt x="3582" y="19878"/>
                        </a:cubicBezTo>
                        <a:cubicBezTo>
                          <a:pt x="3669" y="20013"/>
                          <a:pt x="3801" y="20173"/>
                          <a:pt x="4009" y="20304"/>
                        </a:cubicBezTo>
                        <a:cubicBezTo>
                          <a:pt x="4039" y="20323"/>
                          <a:pt x="4074" y="20339"/>
                          <a:pt x="4108" y="20357"/>
                        </a:cubicBezTo>
                        <a:cubicBezTo>
                          <a:pt x="3885" y="20355"/>
                          <a:pt x="3680" y="20311"/>
                          <a:pt x="3505" y="20240"/>
                        </a:cubicBezTo>
                        <a:cubicBezTo>
                          <a:pt x="3122" y="20082"/>
                          <a:pt x="2882" y="19836"/>
                          <a:pt x="2732" y="19671"/>
                        </a:cubicBezTo>
                        <a:cubicBezTo>
                          <a:pt x="2582" y="19502"/>
                          <a:pt x="2517" y="19399"/>
                          <a:pt x="2516" y="19401"/>
                        </a:cubicBezTo>
                        <a:cubicBezTo>
                          <a:pt x="2518" y="19400"/>
                          <a:pt x="2561" y="19508"/>
                          <a:pt x="2681" y="19698"/>
                        </a:cubicBezTo>
                        <a:cubicBezTo>
                          <a:pt x="2804" y="19884"/>
                          <a:pt x="3002" y="20171"/>
                          <a:pt x="3396" y="20406"/>
                        </a:cubicBezTo>
                        <a:cubicBezTo>
                          <a:pt x="3591" y="20521"/>
                          <a:pt x="3840" y="20613"/>
                          <a:pt x="4125" y="20643"/>
                        </a:cubicBezTo>
                        <a:cubicBezTo>
                          <a:pt x="4410" y="20673"/>
                          <a:pt x="4727" y="20640"/>
                          <a:pt x="5044" y="20541"/>
                        </a:cubicBezTo>
                        <a:cubicBezTo>
                          <a:pt x="5235" y="20481"/>
                          <a:pt x="5425" y="20396"/>
                          <a:pt x="5614" y="20293"/>
                        </a:cubicBezTo>
                        <a:cubicBezTo>
                          <a:pt x="5454" y="20639"/>
                          <a:pt x="5290" y="20952"/>
                          <a:pt x="5083" y="21215"/>
                        </a:cubicBezTo>
                        <a:cubicBezTo>
                          <a:pt x="5007" y="21315"/>
                          <a:pt x="4922" y="21406"/>
                          <a:pt x="4834" y="21492"/>
                        </a:cubicBezTo>
                        <a:cubicBezTo>
                          <a:pt x="4624" y="21584"/>
                          <a:pt x="4412" y="21652"/>
                          <a:pt x="4197" y="21691"/>
                        </a:cubicBezTo>
                        <a:cubicBezTo>
                          <a:pt x="3923" y="21744"/>
                          <a:pt x="3651" y="21753"/>
                          <a:pt x="3388" y="21745"/>
                        </a:cubicBezTo>
                        <a:cubicBezTo>
                          <a:pt x="3038" y="21696"/>
                          <a:pt x="2718" y="21657"/>
                          <a:pt x="2441" y="21594"/>
                        </a:cubicBezTo>
                        <a:cubicBezTo>
                          <a:pt x="2096" y="21518"/>
                          <a:pt x="1814" y="21402"/>
                          <a:pt x="1602" y="21272"/>
                        </a:cubicBezTo>
                        <a:cubicBezTo>
                          <a:pt x="1389" y="21143"/>
                          <a:pt x="1243" y="21010"/>
                          <a:pt x="1147" y="20918"/>
                        </a:cubicBezTo>
                        <a:cubicBezTo>
                          <a:pt x="1052" y="20825"/>
                          <a:pt x="1007" y="20771"/>
                          <a:pt x="1006" y="20772"/>
                        </a:cubicBezTo>
                        <a:cubicBezTo>
                          <a:pt x="1007" y="20771"/>
                          <a:pt x="1042" y="20830"/>
                          <a:pt x="1122" y="20933"/>
                        </a:cubicBezTo>
                        <a:cubicBezTo>
                          <a:pt x="1204" y="21036"/>
                          <a:pt x="1331" y="21186"/>
                          <a:pt x="1534" y="21345"/>
                        </a:cubicBezTo>
                        <a:cubicBezTo>
                          <a:pt x="1682" y="21462"/>
                          <a:pt x="1877" y="21579"/>
                          <a:pt x="2112" y="21677"/>
                        </a:cubicBezTo>
                        <a:cubicBezTo>
                          <a:pt x="2050" y="21679"/>
                          <a:pt x="1988" y="21682"/>
                          <a:pt x="1928" y="21688"/>
                        </a:cubicBezTo>
                        <a:cubicBezTo>
                          <a:pt x="1594" y="21719"/>
                          <a:pt x="1292" y="21798"/>
                          <a:pt x="1043" y="21915"/>
                        </a:cubicBezTo>
                        <a:cubicBezTo>
                          <a:pt x="535" y="22149"/>
                          <a:pt x="274" y="22515"/>
                          <a:pt x="151" y="22764"/>
                        </a:cubicBezTo>
                        <a:cubicBezTo>
                          <a:pt x="26" y="23017"/>
                          <a:pt x="4" y="23167"/>
                          <a:pt x="0" y="23165"/>
                        </a:cubicBezTo>
                        <a:cubicBezTo>
                          <a:pt x="4" y="23167"/>
                          <a:pt x="37" y="23024"/>
                          <a:pt x="172" y="22786"/>
                        </a:cubicBezTo>
                        <a:cubicBezTo>
                          <a:pt x="305" y="22552"/>
                          <a:pt x="572" y="22216"/>
                          <a:pt x="1060" y="22014"/>
                        </a:cubicBezTo>
                        <a:cubicBezTo>
                          <a:pt x="1300" y="21913"/>
                          <a:pt x="1590" y="21850"/>
                          <a:pt x="1909" y="21832"/>
                        </a:cubicBezTo>
                        <a:cubicBezTo>
                          <a:pt x="2069" y="21823"/>
                          <a:pt x="2237" y="21826"/>
                          <a:pt x="2412" y="21840"/>
                        </a:cubicBezTo>
                        <a:cubicBezTo>
                          <a:pt x="2533" y="21849"/>
                          <a:pt x="2661" y="21868"/>
                          <a:pt x="2793" y="21887"/>
                        </a:cubicBezTo>
                        <a:cubicBezTo>
                          <a:pt x="2864" y="21904"/>
                          <a:pt x="2936" y="21921"/>
                          <a:pt x="3012" y="21937"/>
                        </a:cubicBezTo>
                        <a:cubicBezTo>
                          <a:pt x="2845" y="21973"/>
                          <a:pt x="2687" y="22012"/>
                          <a:pt x="2533" y="22053"/>
                        </a:cubicBezTo>
                        <a:cubicBezTo>
                          <a:pt x="1913" y="22224"/>
                          <a:pt x="1400" y="22460"/>
                          <a:pt x="1029" y="22721"/>
                        </a:cubicBezTo>
                        <a:cubicBezTo>
                          <a:pt x="655" y="22981"/>
                          <a:pt x="434" y="23267"/>
                          <a:pt x="327" y="23475"/>
                        </a:cubicBezTo>
                        <a:cubicBezTo>
                          <a:pt x="216" y="23684"/>
                          <a:pt x="196" y="23807"/>
                          <a:pt x="192" y="23805"/>
                        </a:cubicBezTo>
                        <a:cubicBezTo>
                          <a:pt x="196" y="23807"/>
                          <a:pt x="226" y="23689"/>
                          <a:pt x="347" y="23495"/>
                        </a:cubicBezTo>
                        <a:cubicBezTo>
                          <a:pt x="467" y="23303"/>
                          <a:pt x="694" y="23043"/>
                          <a:pt x="1067" y="22814"/>
                        </a:cubicBezTo>
                        <a:cubicBezTo>
                          <a:pt x="1438" y="22584"/>
                          <a:pt x="1945" y="22382"/>
                          <a:pt x="2560" y="22243"/>
                        </a:cubicBezTo>
                        <a:cubicBezTo>
                          <a:pt x="3004" y="22145"/>
                          <a:pt x="3509" y="22070"/>
                          <a:pt x="4055" y="22049"/>
                        </a:cubicBezTo>
                        <a:cubicBezTo>
                          <a:pt x="3883" y="22139"/>
                          <a:pt x="3708" y="22217"/>
                          <a:pt x="3526" y="22288"/>
                        </a:cubicBezTo>
                        <a:cubicBezTo>
                          <a:pt x="3313" y="22370"/>
                          <a:pt x="3109" y="22464"/>
                          <a:pt x="2917" y="22568"/>
                        </a:cubicBezTo>
                        <a:cubicBezTo>
                          <a:pt x="2532" y="22775"/>
                          <a:pt x="2197" y="23023"/>
                          <a:pt x="1914" y="23290"/>
                        </a:cubicBezTo>
                        <a:cubicBezTo>
                          <a:pt x="1655" y="23536"/>
                          <a:pt x="1444" y="23796"/>
                          <a:pt x="1268" y="24056"/>
                        </a:cubicBezTo>
                        <a:lnTo>
                          <a:pt x="1243" y="24043"/>
                        </a:lnTo>
                        <a:cubicBezTo>
                          <a:pt x="1207" y="24110"/>
                          <a:pt x="1176" y="24179"/>
                          <a:pt x="1145" y="24247"/>
                        </a:cubicBezTo>
                        <a:cubicBezTo>
                          <a:pt x="996" y="24491"/>
                          <a:pt x="876" y="24734"/>
                          <a:pt x="782" y="24965"/>
                        </a:cubicBezTo>
                        <a:cubicBezTo>
                          <a:pt x="562" y="25504"/>
                          <a:pt x="462" y="25984"/>
                          <a:pt x="404" y="26371"/>
                        </a:cubicBezTo>
                        <a:cubicBezTo>
                          <a:pt x="297" y="27147"/>
                          <a:pt x="334" y="27559"/>
                          <a:pt x="327" y="27558"/>
                        </a:cubicBezTo>
                        <a:cubicBezTo>
                          <a:pt x="334" y="27560"/>
                          <a:pt x="341" y="27156"/>
                          <a:pt x="512" y="26418"/>
                        </a:cubicBezTo>
                        <a:cubicBezTo>
                          <a:pt x="583" y="26118"/>
                          <a:pt x="688" y="25762"/>
                          <a:pt x="857" y="25376"/>
                        </a:cubicBezTo>
                        <a:cubicBezTo>
                          <a:pt x="841" y="25646"/>
                          <a:pt x="859" y="25904"/>
                          <a:pt x="895" y="26143"/>
                        </a:cubicBezTo>
                        <a:cubicBezTo>
                          <a:pt x="993" y="26766"/>
                          <a:pt x="1167" y="27272"/>
                          <a:pt x="1275" y="27694"/>
                        </a:cubicBezTo>
                        <a:cubicBezTo>
                          <a:pt x="1507" y="28536"/>
                          <a:pt x="1516" y="29028"/>
                          <a:pt x="1519" y="29027"/>
                        </a:cubicBezTo>
                        <a:cubicBezTo>
                          <a:pt x="1515" y="29029"/>
                          <a:pt x="1551" y="28549"/>
                          <a:pt x="1378" y="27694"/>
                        </a:cubicBezTo>
                        <a:cubicBezTo>
                          <a:pt x="1300" y="27267"/>
                          <a:pt x="1157" y="26751"/>
                          <a:pt x="1092" y="26144"/>
                        </a:cubicBezTo>
                        <a:cubicBezTo>
                          <a:pt x="1062" y="25842"/>
                          <a:pt x="1058" y="25517"/>
                          <a:pt x="1121" y="25182"/>
                        </a:cubicBezTo>
                        <a:cubicBezTo>
                          <a:pt x="1160" y="24961"/>
                          <a:pt x="1232" y="24737"/>
                          <a:pt x="1331" y="24515"/>
                        </a:cubicBezTo>
                        <a:cubicBezTo>
                          <a:pt x="1542" y="24208"/>
                          <a:pt x="1803" y="23904"/>
                          <a:pt x="2132" y="23628"/>
                        </a:cubicBezTo>
                        <a:cubicBezTo>
                          <a:pt x="2403" y="23401"/>
                          <a:pt x="2717" y="23197"/>
                          <a:pt x="3072" y="23031"/>
                        </a:cubicBezTo>
                        <a:cubicBezTo>
                          <a:pt x="3250" y="22947"/>
                          <a:pt x="3438" y="22873"/>
                          <a:pt x="3634" y="22809"/>
                        </a:cubicBezTo>
                        <a:cubicBezTo>
                          <a:pt x="3831" y="22749"/>
                          <a:pt x="4067" y="22671"/>
                          <a:pt x="4285" y="22576"/>
                        </a:cubicBezTo>
                        <a:cubicBezTo>
                          <a:pt x="4728" y="22386"/>
                          <a:pt x="5180" y="22106"/>
                          <a:pt x="5550" y="21709"/>
                        </a:cubicBezTo>
                        <a:cubicBezTo>
                          <a:pt x="5924" y="21315"/>
                          <a:pt x="6192" y="20830"/>
                          <a:pt x="6433" y="20362"/>
                        </a:cubicBezTo>
                        <a:cubicBezTo>
                          <a:pt x="6555" y="20127"/>
                          <a:pt x="6674" y="19894"/>
                          <a:pt x="6803" y="19668"/>
                        </a:cubicBezTo>
                        <a:cubicBezTo>
                          <a:pt x="6867" y="19555"/>
                          <a:pt x="6934" y="19443"/>
                          <a:pt x="7004" y="19334"/>
                        </a:cubicBezTo>
                        <a:cubicBezTo>
                          <a:pt x="7068" y="19233"/>
                          <a:pt x="7142" y="19132"/>
                          <a:pt x="7223" y="19032"/>
                        </a:cubicBezTo>
                        <a:cubicBezTo>
                          <a:pt x="7306" y="18928"/>
                          <a:pt x="7398" y="18825"/>
                          <a:pt x="7493" y="18724"/>
                        </a:cubicBezTo>
                        <a:cubicBezTo>
                          <a:pt x="7426" y="19083"/>
                          <a:pt x="7414" y="19441"/>
                          <a:pt x="7443" y="19783"/>
                        </a:cubicBezTo>
                        <a:cubicBezTo>
                          <a:pt x="7462" y="20014"/>
                          <a:pt x="7501" y="20244"/>
                          <a:pt x="7548" y="20458"/>
                        </a:cubicBezTo>
                        <a:cubicBezTo>
                          <a:pt x="7596" y="20670"/>
                          <a:pt x="7649" y="20875"/>
                          <a:pt x="7707" y="21076"/>
                        </a:cubicBezTo>
                        <a:cubicBezTo>
                          <a:pt x="7743" y="21207"/>
                          <a:pt x="7783" y="21332"/>
                          <a:pt x="7822" y="21459"/>
                        </a:cubicBezTo>
                        <a:cubicBezTo>
                          <a:pt x="7817" y="21537"/>
                          <a:pt x="7811" y="21613"/>
                          <a:pt x="7801" y="21689"/>
                        </a:cubicBezTo>
                        <a:cubicBezTo>
                          <a:pt x="7756" y="22034"/>
                          <a:pt x="7652" y="22355"/>
                          <a:pt x="7491" y="22635"/>
                        </a:cubicBezTo>
                        <a:cubicBezTo>
                          <a:pt x="7329" y="22917"/>
                          <a:pt x="7111" y="23157"/>
                          <a:pt x="6869" y="23358"/>
                        </a:cubicBezTo>
                        <a:cubicBezTo>
                          <a:pt x="6788" y="23423"/>
                          <a:pt x="6704" y="23484"/>
                          <a:pt x="6619" y="23543"/>
                        </a:cubicBezTo>
                        <a:cubicBezTo>
                          <a:pt x="6491" y="23588"/>
                          <a:pt x="6360" y="23622"/>
                          <a:pt x="6231" y="23651"/>
                        </a:cubicBezTo>
                        <a:cubicBezTo>
                          <a:pt x="5859" y="23730"/>
                          <a:pt x="5499" y="23777"/>
                          <a:pt x="5157" y="23822"/>
                        </a:cubicBezTo>
                        <a:cubicBezTo>
                          <a:pt x="4470" y="23917"/>
                          <a:pt x="3886" y="24084"/>
                          <a:pt x="3445" y="24296"/>
                        </a:cubicBezTo>
                        <a:cubicBezTo>
                          <a:pt x="3002" y="24505"/>
                          <a:pt x="2705" y="24745"/>
                          <a:pt x="2520" y="24919"/>
                        </a:cubicBezTo>
                        <a:cubicBezTo>
                          <a:pt x="2334" y="25093"/>
                          <a:pt x="2254" y="25200"/>
                          <a:pt x="2252" y="25199"/>
                        </a:cubicBezTo>
                        <a:cubicBezTo>
                          <a:pt x="2253" y="25200"/>
                          <a:pt x="2340" y="25103"/>
                          <a:pt x="2532" y="24945"/>
                        </a:cubicBezTo>
                        <a:cubicBezTo>
                          <a:pt x="2724" y="24789"/>
                          <a:pt x="3026" y="24574"/>
                          <a:pt x="3466" y="24395"/>
                        </a:cubicBezTo>
                        <a:cubicBezTo>
                          <a:pt x="3903" y="24213"/>
                          <a:pt x="4476" y="24079"/>
                          <a:pt x="5155" y="24015"/>
                        </a:cubicBezTo>
                        <a:cubicBezTo>
                          <a:pt x="5421" y="23990"/>
                          <a:pt x="5706" y="23967"/>
                          <a:pt x="6006" y="23927"/>
                        </a:cubicBezTo>
                        <a:cubicBezTo>
                          <a:pt x="5768" y="24062"/>
                          <a:pt x="5530" y="24184"/>
                          <a:pt x="5304" y="24305"/>
                        </a:cubicBezTo>
                        <a:cubicBezTo>
                          <a:pt x="4794" y="24574"/>
                          <a:pt x="4322" y="24832"/>
                          <a:pt x="3938" y="25126"/>
                        </a:cubicBezTo>
                        <a:cubicBezTo>
                          <a:pt x="3552" y="25417"/>
                          <a:pt x="3262" y="25748"/>
                          <a:pt x="3084" y="26073"/>
                        </a:cubicBezTo>
                        <a:cubicBezTo>
                          <a:pt x="2902" y="26397"/>
                          <a:pt x="2826" y="26703"/>
                          <a:pt x="2787" y="26948"/>
                        </a:cubicBezTo>
                        <a:cubicBezTo>
                          <a:pt x="2719" y="27440"/>
                          <a:pt x="2766" y="27701"/>
                          <a:pt x="2758" y="27701"/>
                        </a:cubicBezTo>
                        <a:cubicBezTo>
                          <a:pt x="2765" y="27702"/>
                          <a:pt x="2742" y="27444"/>
                          <a:pt x="2840" y="26974"/>
                        </a:cubicBezTo>
                        <a:cubicBezTo>
                          <a:pt x="2893" y="26741"/>
                          <a:pt x="2986" y="26455"/>
                          <a:pt x="3173" y="26160"/>
                        </a:cubicBezTo>
                        <a:cubicBezTo>
                          <a:pt x="3357" y="25864"/>
                          <a:pt x="3641" y="25569"/>
                          <a:pt x="4021" y="25311"/>
                        </a:cubicBezTo>
                        <a:cubicBezTo>
                          <a:pt x="4245" y="25157"/>
                          <a:pt x="4503" y="25015"/>
                          <a:pt x="4781" y="24876"/>
                        </a:cubicBezTo>
                        <a:cubicBezTo>
                          <a:pt x="4685" y="24992"/>
                          <a:pt x="4598" y="25109"/>
                          <a:pt x="4521" y="25226"/>
                        </a:cubicBezTo>
                        <a:cubicBezTo>
                          <a:pt x="4243" y="25642"/>
                          <a:pt x="4066" y="26035"/>
                          <a:pt x="3949" y="26363"/>
                        </a:cubicBezTo>
                        <a:cubicBezTo>
                          <a:pt x="3712" y="27025"/>
                          <a:pt x="3744" y="27423"/>
                          <a:pt x="3741" y="27419"/>
                        </a:cubicBezTo>
                        <a:cubicBezTo>
                          <a:pt x="3744" y="27422"/>
                          <a:pt x="3756" y="27037"/>
                          <a:pt x="4037" y="26415"/>
                        </a:cubicBezTo>
                        <a:cubicBezTo>
                          <a:pt x="4176" y="26105"/>
                          <a:pt x="4376" y="25735"/>
                          <a:pt x="4671" y="25351"/>
                        </a:cubicBezTo>
                        <a:cubicBezTo>
                          <a:pt x="4738" y="25263"/>
                          <a:pt x="4812" y="25174"/>
                          <a:pt x="4890" y="25086"/>
                        </a:cubicBezTo>
                        <a:cubicBezTo>
                          <a:pt x="4888" y="25091"/>
                          <a:pt x="4886" y="25098"/>
                          <a:pt x="4885" y="25103"/>
                        </a:cubicBezTo>
                        <a:cubicBezTo>
                          <a:pt x="4860" y="25199"/>
                          <a:pt x="4839" y="25291"/>
                          <a:pt x="4820" y="25379"/>
                        </a:cubicBezTo>
                        <a:cubicBezTo>
                          <a:pt x="4800" y="25472"/>
                          <a:pt x="4789" y="25561"/>
                          <a:pt x="4781" y="25646"/>
                        </a:cubicBezTo>
                        <a:cubicBezTo>
                          <a:pt x="4765" y="25815"/>
                          <a:pt x="4765" y="25971"/>
                          <a:pt x="4776" y="26110"/>
                        </a:cubicBezTo>
                        <a:cubicBezTo>
                          <a:pt x="4796" y="26388"/>
                          <a:pt x="4874" y="26606"/>
                          <a:pt x="4977" y="26719"/>
                        </a:cubicBezTo>
                        <a:cubicBezTo>
                          <a:pt x="5082" y="26832"/>
                          <a:pt x="5173" y="26834"/>
                          <a:pt x="5168" y="26837"/>
                        </a:cubicBezTo>
                        <a:cubicBezTo>
                          <a:pt x="5172" y="26835"/>
                          <a:pt x="5086" y="26819"/>
                          <a:pt x="5003" y="26705"/>
                        </a:cubicBezTo>
                        <a:cubicBezTo>
                          <a:pt x="4920" y="26592"/>
                          <a:pt x="4871" y="26385"/>
                          <a:pt x="4878" y="26120"/>
                        </a:cubicBezTo>
                        <a:cubicBezTo>
                          <a:pt x="4880" y="25988"/>
                          <a:pt x="4895" y="25840"/>
                          <a:pt x="4923" y="25680"/>
                        </a:cubicBezTo>
                        <a:cubicBezTo>
                          <a:pt x="4939" y="25601"/>
                          <a:pt x="4957" y="25517"/>
                          <a:pt x="4981" y="25436"/>
                        </a:cubicBezTo>
                        <a:lnTo>
                          <a:pt x="5067" y="25171"/>
                        </a:lnTo>
                        <a:cubicBezTo>
                          <a:pt x="5130" y="24991"/>
                          <a:pt x="5207" y="24811"/>
                          <a:pt x="5350" y="24674"/>
                        </a:cubicBezTo>
                        <a:cubicBezTo>
                          <a:pt x="5419" y="24606"/>
                          <a:pt x="5504" y="24545"/>
                          <a:pt x="5598" y="24489"/>
                        </a:cubicBezTo>
                        <a:cubicBezTo>
                          <a:pt x="6064" y="24275"/>
                          <a:pt x="6570" y="24042"/>
                          <a:pt x="7072" y="23691"/>
                        </a:cubicBezTo>
                        <a:cubicBezTo>
                          <a:pt x="7158" y="23628"/>
                          <a:pt x="7241" y="23560"/>
                          <a:pt x="7323" y="23488"/>
                        </a:cubicBezTo>
                        <a:cubicBezTo>
                          <a:pt x="7370" y="23452"/>
                          <a:pt x="7416" y="23413"/>
                          <a:pt x="7458" y="23371"/>
                        </a:cubicBezTo>
                        <a:lnTo>
                          <a:pt x="7454" y="23367"/>
                        </a:lnTo>
                        <a:cubicBezTo>
                          <a:pt x="7596" y="23228"/>
                          <a:pt x="7729" y="23073"/>
                          <a:pt x="7844" y="22899"/>
                        </a:cubicBezTo>
                        <a:cubicBezTo>
                          <a:pt x="7950" y="22742"/>
                          <a:pt x="8037" y="22571"/>
                          <a:pt x="8109" y="22392"/>
                        </a:cubicBezTo>
                        <a:cubicBezTo>
                          <a:pt x="8303" y="23053"/>
                          <a:pt x="8405" y="23676"/>
                          <a:pt x="8354" y="24279"/>
                        </a:cubicBezTo>
                        <a:cubicBezTo>
                          <a:pt x="8343" y="24434"/>
                          <a:pt x="8324" y="24587"/>
                          <a:pt x="8297" y="24737"/>
                        </a:cubicBezTo>
                        <a:cubicBezTo>
                          <a:pt x="8297" y="24737"/>
                          <a:pt x="8184" y="25613"/>
                          <a:pt x="7704" y="25901"/>
                        </a:cubicBezTo>
                        <a:cubicBezTo>
                          <a:pt x="7327" y="26128"/>
                          <a:pt x="7008" y="26413"/>
                          <a:pt x="6655" y="26606"/>
                        </a:cubicBezTo>
                        <a:cubicBezTo>
                          <a:pt x="5946" y="26982"/>
                          <a:pt x="5285" y="27258"/>
                          <a:pt x="4822" y="27611"/>
                        </a:cubicBezTo>
                        <a:cubicBezTo>
                          <a:pt x="4354" y="27958"/>
                          <a:pt x="4094" y="28336"/>
                          <a:pt x="3945" y="28594"/>
                        </a:cubicBezTo>
                        <a:cubicBezTo>
                          <a:pt x="3795" y="28855"/>
                          <a:pt x="3741" y="29004"/>
                          <a:pt x="3739" y="29002"/>
                        </a:cubicBezTo>
                        <a:cubicBezTo>
                          <a:pt x="3741" y="29004"/>
                          <a:pt x="3803" y="28863"/>
                          <a:pt x="3964" y="28617"/>
                        </a:cubicBezTo>
                        <a:cubicBezTo>
                          <a:pt x="4124" y="28374"/>
                          <a:pt x="4393" y="28021"/>
                          <a:pt x="4859" y="27707"/>
                        </a:cubicBezTo>
                        <a:cubicBezTo>
                          <a:pt x="5320" y="27384"/>
                          <a:pt x="5975" y="27140"/>
                          <a:pt x="6718" y="26788"/>
                        </a:cubicBezTo>
                        <a:cubicBezTo>
                          <a:pt x="7085" y="26607"/>
                          <a:pt x="7483" y="26405"/>
                          <a:pt x="7851" y="26093"/>
                        </a:cubicBezTo>
                        <a:cubicBezTo>
                          <a:pt x="7565" y="26599"/>
                          <a:pt x="7209" y="27042"/>
                          <a:pt x="6852" y="27420"/>
                        </a:cubicBezTo>
                        <a:cubicBezTo>
                          <a:pt x="6118" y="28191"/>
                          <a:pt x="5341" y="28697"/>
                          <a:pt x="4671" y="29008"/>
                        </a:cubicBezTo>
                        <a:cubicBezTo>
                          <a:pt x="3997" y="29321"/>
                          <a:pt x="3433" y="29450"/>
                          <a:pt x="3054" y="29516"/>
                        </a:cubicBezTo>
                        <a:cubicBezTo>
                          <a:pt x="2673" y="29581"/>
                          <a:pt x="2473" y="29587"/>
                          <a:pt x="2474" y="29589"/>
                        </a:cubicBezTo>
                        <a:cubicBezTo>
                          <a:pt x="2474" y="29587"/>
                          <a:pt x="2666" y="29596"/>
                          <a:pt x="3045" y="29562"/>
                        </a:cubicBezTo>
                        <a:cubicBezTo>
                          <a:pt x="3421" y="29526"/>
                          <a:pt x="3988" y="29443"/>
                          <a:pt x="4691" y="29182"/>
                        </a:cubicBezTo>
                        <a:cubicBezTo>
                          <a:pt x="5171" y="29002"/>
                          <a:pt x="5715" y="28731"/>
                          <a:pt x="6274" y="28342"/>
                        </a:cubicBezTo>
                        <a:cubicBezTo>
                          <a:pt x="6299" y="28749"/>
                          <a:pt x="6211" y="29118"/>
                          <a:pt x="6061" y="29419"/>
                        </a:cubicBezTo>
                        <a:cubicBezTo>
                          <a:pt x="5903" y="29743"/>
                          <a:pt x="5702" y="29997"/>
                          <a:pt x="5541" y="30203"/>
                        </a:cubicBezTo>
                        <a:cubicBezTo>
                          <a:pt x="5208" y="30611"/>
                          <a:pt x="5022" y="30843"/>
                          <a:pt x="5023" y="30844"/>
                        </a:cubicBezTo>
                        <a:cubicBezTo>
                          <a:pt x="5022" y="30842"/>
                          <a:pt x="5233" y="30647"/>
                          <a:pt x="5607" y="30277"/>
                        </a:cubicBezTo>
                        <a:cubicBezTo>
                          <a:pt x="5772" y="30108"/>
                          <a:pt x="5972" y="29900"/>
                          <a:pt x="6157" y="29623"/>
                        </a:cubicBezTo>
                        <a:cubicBezTo>
                          <a:pt x="6152" y="29797"/>
                          <a:pt x="6156" y="29958"/>
                          <a:pt x="6166" y="30102"/>
                        </a:cubicBezTo>
                        <a:cubicBezTo>
                          <a:pt x="6214" y="30719"/>
                          <a:pt x="6320" y="31048"/>
                          <a:pt x="6314" y="31048"/>
                        </a:cubicBezTo>
                        <a:cubicBezTo>
                          <a:pt x="6320" y="31049"/>
                          <a:pt x="6258" y="30718"/>
                          <a:pt x="6267" y="30114"/>
                        </a:cubicBezTo>
                        <a:cubicBezTo>
                          <a:pt x="6273" y="29873"/>
                          <a:pt x="6298" y="29584"/>
                          <a:pt x="6362" y="29267"/>
                        </a:cubicBezTo>
                        <a:cubicBezTo>
                          <a:pt x="6446" y="29079"/>
                          <a:pt x="6509" y="28867"/>
                          <a:pt x="6541" y="28638"/>
                        </a:cubicBezTo>
                        <a:cubicBezTo>
                          <a:pt x="6636" y="28379"/>
                          <a:pt x="6763" y="28110"/>
                          <a:pt x="6923" y="27836"/>
                        </a:cubicBezTo>
                        <a:cubicBezTo>
                          <a:pt x="6962" y="27803"/>
                          <a:pt x="7000" y="27773"/>
                          <a:pt x="7038" y="27738"/>
                        </a:cubicBezTo>
                        <a:cubicBezTo>
                          <a:pt x="7411" y="27401"/>
                          <a:pt x="7783" y="27011"/>
                          <a:pt x="8122" y="26540"/>
                        </a:cubicBezTo>
                        <a:cubicBezTo>
                          <a:pt x="8129" y="26674"/>
                          <a:pt x="8143" y="26791"/>
                          <a:pt x="8166" y="26890"/>
                        </a:cubicBezTo>
                        <a:cubicBezTo>
                          <a:pt x="8221" y="27140"/>
                          <a:pt x="8355" y="27315"/>
                          <a:pt x="8416" y="27436"/>
                        </a:cubicBezTo>
                        <a:cubicBezTo>
                          <a:pt x="8477" y="27761"/>
                          <a:pt x="8544" y="28058"/>
                          <a:pt x="8583" y="28332"/>
                        </a:cubicBezTo>
                        <a:cubicBezTo>
                          <a:pt x="8634" y="28661"/>
                          <a:pt x="8646" y="28957"/>
                          <a:pt x="8608" y="29209"/>
                        </a:cubicBezTo>
                        <a:cubicBezTo>
                          <a:pt x="8570" y="29463"/>
                          <a:pt x="8482" y="29665"/>
                          <a:pt x="8386" y="29813"/>
                        </a:cubicBezTo>
                        <a:cubicBezTo>
                          <a:pt x="8189" y="30108"/>
                          <a:pt x="8013" y="30208"/>
                          <a:pt x="8021" y="30213"/>
                        </a:cubicBezTo>
                        <a:cubicBezTo>
                          <a:pt x="8020" y="30211"/>
                          <a:pt x="8059" y="30187"/>
                          <a:pt x="8128" y="30130"/>
                        </a:cubicBezTo>
                        <a:cubicBezTo>
                          <a:pt x="8198" y="30072"/>
                          <a:pt x="8299" y="29982"/>
                          <a:pt x="8403" y="29839"/>
                        </a:cubicBezTo>
                        <a:cubicBezTo>
                          <a:pt x="8507" y="29697"/>
                          <a:pt x="8610" y="29497"/>
                          <a:pt x="8663" y="29243"/>
                        </a:cubicBezTo>
                        <a:cubicBezTo>
                          <a:pt x="8716" y="28989"/>
                          <a:pt x="8720" y="28687"/>
                          <a:pt x="8686" y="28353"/>
                        </a:cubicBezTo>
                        <a:cubicBezTo>
                          <a:pt x="8669" y="28165"/>
                          <a:pt x="8638" y="27965"/>
                          <a:pt x="8605" y="27756"/>
                        </a:cubicBezTo>
                        <a:cubicBezTo>
                          <a:pt x="8690" y="27884"/>
                          <a:pt x="8778" y="28003"/>
                          <a:pt x="8860" y="28115"/>
                        </a:cubicBezTo>
                        <a:cubicBezTo>
                          <a:pt x="9140" y="28488"/>
                          <a:pt x="9370" y="28810"/>
                          <a:pt x="9508" y="29104"/>
                        </a:cubicBezTo>
                        <a:cubicBezTo>
                          <a:pt x="9648" y="29395"/>
                          <a:pt x="9714" y="29642"/>
                          <a:pt x="9755" y="29809"/>
                        </a:cubicBezTo>
                        <a:cubicBezTo>
                          <a:pt x="9794" y="29976"/>
                          <a:pt x="9808" y="30066"/>
                          <a:pt x="9809" y="30066"/>
                        </a:cubicBezTo>
                        <a:cubicBezTo>
                          <a:pt x="9808" y="30066"/>
                          <a:pt x="9805" y="29978"/>
                          <a:pt x="9784" y="29809"/>
                        </a:cubicBezTo>
                        <a:cubicBezTo>
                          <a:pt x="9762" y="29642"/>
                          <a:pt x="9722" y="29391"/>
                          <a:pt x="9607" y="29080"/>
                        </a:cubicBezTo>
                        <a:cubicBezTo>
                          <a:pt x="9495" y="28769"/>
                          <a:pt x="9285" y="28415"/>
                          <a:pt x="9033" y="28023"/>
                        </a:cubicBezTo>
                        <a:cubicBezTo>
                          <a:pt x="8907" y="27826"/>
                          <a:pt x="8770" y="27620"/>
                          <a:pt x="8665" y="27390"/>
                        </a:cubicBezTo>
                        <a:cubicBezTo>
                          <a:pt x="8560" y="27162"/>
                          <a:pt x="8483" y="26639"/>
                          <a:pt x="8483" y="26639"/>
                        </a:cubicBezTo>
                        <a:lnTo>
                          <a:pt x="8483" y="26631"/>
                        </a:lnTo>
                        <a:cubicBezTo>
                          <a:pt x="8483" y="26524"/>
                          <a:pt x="8490" y="26415"/>
                          <a:pt x="8506" y="26306"/>
                        </a:cubicBezTo>
                        <a:cubicBezTo>
                          <a:pt x="8521" y="26200"/>
                          <a:pt x="8551" y="26086"/>
                          <a:pt x="8575" y="25968"/>
                        </a:cubicBezTo>
                        <a:cubicBezTo>
                          <a:pt x="8612" y="25799"/>
                          <a:pt x="8648" y="25623"/>
                          <a:pt x="8682" y="25442"/>
                        </a:cubicBezTo>
                        <a:cubicBezTo>
                          <a:pt x="8789" y="25142"/>
                          <a:pt x="8879" y="24822"/>
                          <a:pt x="8935" y="24483"/>
                        </a:cubicBezTo>
                        <a:cubicBezTo>
                          <a:pt x="8996" y="24122"/>
                          <a:pt x="9018" y="23740"/>
                          <a:pt x="8992" y="23352"/>
                        </a:cubicBezTo>
                        <a:cubicBezTo>
                          <a:pt x="8968" y="22964"/>
                          <a:pt x="8898" y="22573"/>
                          <a:pt x="8809" y="22188"/>
                        </a:cubicBezTo>
                        <a:lnTo>
                          <a:pt x="8528" y="21036"/>
                        </a:lnTo>
                        <a:cubicBezTo>
                          <a:pt x="8491" y="20875"/>
                          <a:pt x="8457" y="20711"/>
                          <a:pt x="8424" y="20547"/>
                        </a:cubicBezTo>
                        <a:cubicBezTo>
                          <a:pt x="8598" y="20845"/>
                          <a:pt x="8801" y="21080"/>
                          <a:pt x="8999" y="21247"/>
                        </a:cubicBezTo>
                        <a:cubicBezTo>
                          <a:pt x="9248" y="21457"/>
                          <a:pt x="9483" y="21562"/>
                          <a:pt x="9644" y="21613"/>
                        </a:cubicBezTo>
                        <a:cubicBezTo>
                          <a:pt x="9807" y="21665"/>
                          <a:pt x="9896" y="21673"/>
                          <a:pt x="9896" y="21673"/>
                        </a:cubicBezTo>
                        <a:cubicBezTo>
                          <a:pt x="9896" y="21673"/>
                          <a:pt x="9811" y="21655"/>
                          <a:pt x="9660" y="21589"/>
                        </a:cubicBezTo>
                        <a:cubicBezTo>
                          <a:pt x="9510" y="21524"/>
                          <a:pt x="9297" y="21404"/>
                          <a:pt x="9079" y="21186"/>
                        </a:cubicBezTo>
                        <a:cubicBezTo>
                          <a:pt x="8862" y="20970"/>
                          <a:pt x="8644" y="20657"/>
                          <a:pt x="8487" y="20254"/>
                        </a:cubicBezTo>
                        <a:cubicBezTo>
                          <a:pt x="8420" y="20081"/>
                          <a:pt x="8363" y="19888"/>
                          <a:pt x="8326" y="19684"/>
                        </a:cubicBezTo>
                        <a:cubicBezTo>
                          <a:pt x="8322" y="19369"/>
                          <a:pt x="8360" y="19056"/>
                          <a:pt x="8454" y="18756"/>
                        </a:cubicBezTo>
                        <a:cubicBezTo>
                          <a:pt x="8565" y="18395"/>
                          <a:pt x="8758" y="18054"/>
                          <a:pt x="9021" y="17740"/>
                        </a:cubicBezTo>
                        <a:cubicBezTo>
                          <a:pt x="9419" y="17260"/>
                          <a:pt x="9961" y="16850"/>
                          <a:pt x="10567" y="16447"/>
                        </a:cubicBezTo>
                        <a:cubicBezTo>
                          <a:pt x="10610" y="16422"/>
                          <a:pt x="10653" y="16396"/>
                          <a:pt x="10696" y="16371"/>
                        </a:cubicBezTo>
                        <a:cubicBezTo>
                          <a:pt x="10816" y="16306"/>
                          <a:pt x="10938" y="16240"/>
                          <a:pt x="11058" y="16177"/>
                        </a:cubicBezTo>
                        <a:cubicBezTo>
                          <a:pt x="11030" y="16425"/>
                          <a:pt x="11017" y="16669"/>
                          <a:pt x="11016" y="16907"/>
                        </a:cubicBezTo>
                        <a:cubicBezTo>
                          <a:pt x="11021" y="18048"/>
                          <a:pt x="11244" y="19075"/>
                          <a:pt x="11551" y="20007"/>
                        </a:cubicBezTo>
                        <a:cubicBezTo>
                          <a:pt x="11628" y="20241"/>
                          <a:pt x="11715" y="20467"/>
                          <a:pt x="11809" y="20688"/>
                        </a:cubicBezTo>
                        <a:lnTo>
                          <a:pt x="11947" y="20997"/>
                        </a:lnTo>
                        <a:cubicBezTo>
                          <a:pt x="11949" y="21005"/>
                          <a:pt x="11952" y="21012"/>
                          <a:pt x="11955" y="21019"/>
                        </a:cubicBezTo>
                        <a:cubicBezTo>
                          <a:pt x="11956" y="21134"/>
                          <a:pt x="11947" y="21246"/>
                          <a:pt x="11925" y="21355"/>
                        </a:cubicBezTo>
                        <a:cubicBezTo>
                          <a:pt x="11885" y="21566"/>
                          <a:pt x="11803" y="21763"/>
                          <a:pt x="11700" y="21946"/>
                        </a:cubicBezTo>
                        <a:cubicBezTo>
                          <a:pt x="11700" y="21946"/>
                          <a:pt x="11135" y="22524"/>
                          <a:pt x="10847" y="22677"/>
                        </a:cubicBezTo>
                        <a:cubicBezTo>
                          <a:pt x="10561" y="22836"/>
                          <a:pt x="10260" y="22829"/>
                          <a:pt x="10042" y="22736"/>
                        </a:cubicBezTo>
                        <a:cubicBezTo>
                          <a:pt x="9822" y="22647"/>
                          <a:pt x="9676" y="22516"/>
                          <a:pt x="9582" y="22431"/>
                        </a:cubicBezTo>
                        <a:cubicBezTo>
                          <a:pt x="9486" y="22343"/>
                          <a:pt x="9442" y="22291"/>
                          <a:pt x="9442" y="22291"/>
                        </a:cubicBezTo>
                        <a:cubicBezTo>
                          <a:pt x="9442" y="22291"/>
                          <a:pt x="9476" y="22347"/>
                          <a:pt x="9558" y="22447"/>
                        </a:cubicBezTo>
                        <a:cubicBezTo>
                          <a:pt x="9639" y="22543"/>
                          <a:pt x="9764" y="22692"/>
                          <a:pt x="9987" y="22819"/>
                        </a:cubicBezTo>
                        <a:cubicBezTo>
                          <a:pt x="10100" y="22881"/>
                          <a:pt x="10240" y="22932"/>
                          <a:pt x="10402" y="22944"/>
                        </a:cubicBezTo>
                        <a:cubicBezTo>
                          <a:pt x="10565" y="22958"/>
                          <a:pt x="10744" y="22926"/>
                          <a:pt x="10919" y="22855"/>
                        </a:cubicBezTo>
                        <a:cubicBezTo>
                          <a:pt x="10969" y="22834"/>
                          <a:pt x="11020" y="22810"/>
                          <a:pt x="11069" y="22784"/>
                        </a:cubicBezTo>
                        <a:cubicBezTo>
                          <a:pt x="11018" y="22842"/>
                          <a:pt x="10968" y="22900"/>
                          <a:pt x="10919" y="22957"/>
                        </a:cubicBezTo>
                        <a:cubicBezTo>
                          <a:pt x="10727" y="23178"/>
                          <a:pt x="10556" y="23390"/>
                          <a:pt x="10419" y="23593"/>
                        </a:cubicBezTo>
                        <a:cubicBezTo>
                          <a:pt x="10139" y="23998"/>
                          <a:pt x="10019" y="24369"/>
                          <a:pt x="9975" y="24619"/>
                        </a:cubicBezTo>
                        <a:cubicBezTo>
                          <a:pt x="9932" y="24870"/>
                          <a:pt x="9941" y="25003"/>
                          <a:pt x="9938" y="25003"/>
                        </a:cubicBezTo>
                        <a:cubicBezTo>
                          <a:pt x="9940" y="25004"/>
                          <a:pt x="9953" y="24874"/>
                          <a:pt x="10028" y="24641"/>
                        </a:cubicBezTo>
                        <a:cubicBezTo>
                          <a:pt x="10104" y="24409"/>
                          <a:pt x="10260" y="24080"/>
                          <a:pt x="10567" y="23729"/>
                        </a:cubicBezTo>
                        <a:cubicBezTo>
                          <a:pt x="10702" y="23571"/>
                          <a:pt x="10866" y="23407"/>
                          <a:pt x="11052" y="23233"/>
                        </a:cubicBezTo>
                        <a:cubicBezTo>
                          <a:pt x="10991" y="23395"/>
                          <a:pt x="10941" y="23553"/>
                          <a:pt x="10899" y="23703"/>
                        </a:cubicBezTo>
                        <a:cubicBezTo>
                          <a:pt x="10790" y="24107"/>
                          <a:pt x="10736" y="24463"/>
                          <a:pt x="10706" y="24755"/>
                        </a:cubicBezTo>
                        <a:cubicBezTo>
                          <a:pt x="10649" y="25339"/>
                          <a:pt x="10675" y="25664"/>
                          <a:pt x="10671" y="25664"/>
                        </a:cubicBezTo>
                        <a:cubicBezTo>
                          <a:pt x="10675" y="25664"/>
                          <a:pt x="10692" y="25347"/>
                          <a:pt x="10804" y="24783"/>
                        </a:cubicBezTo>
                        <a:cubicBezTo>
                          <a:pt x="10861" y="24502"/>
                          <a:pt x="10943" y="24159"/>
                          <a:pt x="11081" y="23775"/>
                        </a:cubicBezTo>
                        <a:cubicBezTo>
                          <a:pt x="11207" y="23431"/>
                          <a:pt x="11374" y="23048"/>
                          <a:pt x="11629" y="22680"/>
                        </a:cubicBezTo>
                        <a:cubicBezTo>
                          <a:pt x="11688" y="22621"/>
                          <a:pt x="11744" y="22561"/>
                          <a:pt x="11803" y="22497"/>
                        </a:cubicBezTo>
                        <a:cubicBezTo>
                          <a:pt x="11960" y="22321"/>
                          <a:pt x="12116" y="22114"/>
                          <a:pt x="12241" y="21872"/>
                        </a:cubicBezTo>
                        <a:cubicBezTo>
                          <a:pt x="12289" y="22068"/>
                          <a:pt x="12327" y="22264"/>
                          <a:pt x="12355" y="22456"/>
                        </a:cubicBezTo>
                        <a:cubicBezTo>
                          <a:pt x="12462" y="23221"/>
                          <a:pt x="12403" y="23942"/>
                          <a:pt x="12220" y="24552"/>
                        </a:cubicBezTo>
                        <a:cubicBezTo>
                          <a:pt x="12175" y="24703"/>
                          <a:pt x="12122" y="24846"/>
                          <a:pt x="12061" y="24981"/>
                        </a:cubicBezTo>
                        <a:cubicBezTo>
                          <a:pt x="11987" y="25105"/>
                          <a:pt x="11923" y="25228"/>
                          <a:pt x="11869" y="25352"/>
                        </a:cubicBezTo>
                        <a:cubicBezTo>
                          <a:pt x="11719" y="25604"/>
                          <a:pt x="11543" y="25820"/>
                          <a:pt x="11352" y="25992"/>
                        </a:cubicBezTo>
                        <a:cubicBezTo>
                          <a:pt x="10983" y="26330"/>
                          <a:pt x="10573" y="26503"/>
                          <a:pt x="10233" y="26588"/>
                        </a:cubicBezTo>
                        <a:cubicBezTo>
                          <a:pt x="9889" y="26673"/>
                          <a:pt x="9612" y="26679"/>
                          <a:pt x="9427" y="26678"/>
                        </a:cubicBezTo>
                        <a:cubicBezTo>
                          <a:pt x="9243" y="26674"/>
                          <a:pt x="9148" y="26663"/>
                          <a:pt x="9148" y="26664"/>
                        </a:cubicBezTo>
                        <a:cubicBezTo>
                          <a:pt x="9148" y="26663"/>
                          <a:pt x="9238" y="26685"/>
                          <a:pt x="9419" y="26707"/>
                        </a:cubicBezTo>
                        <a:cubicBezTo>
                          <a:pt x="9598" y="26727"/>
                          <a:pt x="9871" y="26750"/>
                          <a:pt x="10231" y="26703"/>
                        </a:cubicBezTo>
                        <a:cubicBezTo>
                          <a:pt x="10586" y="26652"/>
                          <a:pt x="11035" y="26522"/>
                          <a:pt x="11472" y="26203"/>
                        </a:cubicBezTo>
                        <a:cubicBezTo>
                          <a:pt x="11526" y="26163"/>
                          <a:pt x="11580" y="26121"/>
                          <a:pt x="11634" y="26075"/>
                        </a:cubicBezTo>
                        <a:cubicBezTo>
                          <a:pt x="11604" y="26195"/>
                          <a:pt x="11579" y="26311"/>
                          <a:pt x="11553" y="26421"/>
                        </a:cubicBezTo>
                        <a:cubicBezTo>
                          <a:pt x="11452" y="26896"/>
                          <a:pt x="11360" y="27299"/>
                          <a:pt x="11234" y="27615"/>
                        </a:cubicBezTo>
                        <a:cubicBezTo>
                          <a:pt x="11112" y="27931"/>
                          <a:pt x="10966" y="28157"/>
                          <a:pt x="10857" y="28301"/>
                        </a:cubicBezTo>
                        <a:cubicBezTo>
                          <a:pt x="10746" y="28446"/>
                          <a:pt x="10676" y="28513"/>
                          <a:pt x="10677" y="28515"/>
                        </a:cubicBezTo>
                        <a:cubicBezTo>
                          <a:pt x="10676" y="28513"/>
                          <a:pt x="10751" y="28456"/>
                          <a:pt x="10874" y="28324"/>
                        </a:cubicBezTo>
                        <a:cubicBezTo>
                          <a:pt x="10996" y="28193"/>
                          <a:pt x="11166" y="27980"/>
                          <a:pt x="11319" y="27670"/>
                        </a:cubicBezTo>
                        <a:cubicBezTo>
                          <a:pt x="11476" y="27360"/>
                          <a:pt x="11606" y="26954"/>
                          <a:pt x="11739" y="26486"/>
                        </a:cubicBezTo>
                        <a:cubicBezTo>
                          <a:pt x="11812" y="26241"/>
                          <a:pt x="11888" y="25973"/>
                          <a:pt x="11997" y="25707"/>
                        </a:cubicBezTo>
                        <a:cubicBezTo>
                          <a:pt x="12185" y="25483"/>
                          <a:pt x="12355" y="25221"/>
                          <a:pt x="12496" y="24924"/>
                        </a:cubicBezTo>
                        <a:cubicBezTo>
                          <a:pt x="12493" y="25264"/>
                          <a:pt x="12481" y="25586"/>
                          <a:pt x="12457" y="25887"/>
                        </a:cubicBezTo>
                        <a:cubicBezTo>
                          <a:pt x="12412" y="26269"/>
                          <a:pt x="12390" y="26625"/>
                          <a:pt x="12344" y="26947"/>
                        </a:cubicBezTo>
                        <a:cubicBezTo>
                          <a:pt x="12300" y="27269"/>
                          <a:pt x="12234" y="27559"/>
                          <a:pt x="12149" y="27814"/>
                        </a:cubicBezTo>
                        <a:cubicBezTo>
                          <a:pt x="11983" y="28325"/>
                          <a:pt x="11758" y="28688"/>
                          <a:pt x="11597" y="28925"/>
                        </a:cubicBezTo>
                        <a:cubicBezTo>
                          <a:pt x="11433" y="29162"/>
                          <a:pt x="11332" y="29276"/>
                          <a:pt x="11335" y="29278"/>
                        </a:cubicBezTo>
                        <a:cubicBezTo>
                          <a:pt x="11333" y="29276"/>
                          <a:pt x="11438" y="29172"/>
                          <a:pt x="11615" y="28949"/>
                        </a:cubicBezTo>
                        <a:cubicBezTo>
                          <a:pt x="11787" y="28726"/>
                          <a:pt x="12035" y="28380"/>
                          <a:pt x="12236" y="27872"/>
                        </a:cubicBezTo>
                        <a:cubicBezTo>
                          <a:pt x="12337" y="27618"/>
                          <a:pt x="12421" y="27326"/>
                          <a:pt x="12484" y="27001"/>
                        </a:cubicBezTo>
                        <a:cubicBezTo>
                          <a:pt x="12548" y="26675"/>
                          <a:pt x="12588" y="26318"/>
                          <a:pt x="12647" y="25942"/>
                        </a:cubicBezTo>
                        <a:cubicBezTo>
                          <a:pt x="12654" y="25896"/>
                          <a:pt x="12659" y="25849"/>
                          <a:pt x="12664" y="25803"/>
                        </a:cubicBezTo>
                        <a:cubicBezTo>
                          <a:pt x="12672" y="25852"/>
                          <a:pt x="12680" y="25904"/>
                          <a:pt x="12689" y="25951"/>
                        </a:cubicBezTo>
                        <a:cubicBezTo>
                          <a:pt x="12783" y="26482"/>
                          <a:pt x="12859" y="26939"/>
                          <a:pt x="12903" y="27315"/>
                        </a:cubicBezTo>
                        <a:cubicBezTo>
                          <a:pt x="12948" y="27691"/>
                          <a:pt x="12957" y="27987"/>
                          <a:pt x="12942" y="28186"/>
                        </a:cubicBezTo>
                        <a:cubicBezTo>
                          <a:pt x="12928" y="28387"/>
                          <a:pt x="12894" y="28489"/>
                          <a:pt x="12896" y="28489"/>
                        </a:cubicBezTo>
                        <a:cubicBezTo>
                          <a:pt x="12893" y="28489"/>
                          <a:pt x="12938" y="28393"/>
                          <a:pt x="12970" y="28197"/>
                        </a:cubicBezTo>
                        <a:cubicBezTo>
                          <a:pt x="13003" y="28001"/>
                          <a:pt x="13020" y="27706"/>
                          <a:pt x="13005" y="27326"/>
                        </a:cubicBezTo>
                        <a:cubicBezTo>
                          <a:pt x="12991" y="26948"/>
                          <a:pt x="12947" y="26484"/>
                          <a:pt x="12886" y="25946"/>
                        </a:cubicBezTo>
                        <a:cubicBezTo>
                          <a:pt x="12857" y="25677"/>
                          <a:pt x="12822" y="25389"/>
                          <a:pt x="12794" y="25084"/>
                        </a:cubicBezTo>
                        <a:cubicBezTo>
                          <a:pt x="12770" y="24803"/>
                          <a:pt x="12743" y="24499"/>
                          <a:pt x="12763" y="24202"/>
                        </a:cubicBezTo>
                        <a:cubicBezTo>
                          <a:pt x="12907" y="23684"/>
                          <a:pt x="12975" y="23102"/>
                          <a:pt x="12945" y="22481"/>
                        </a:cubicBezTo>
                        <a:cubicBezTo>
                          <a:pt x="12926" y="22058"/>
                          <a:pt x="12859" y="21618"/>
                          <a:pt x="12740" y="21169"/>
                        </a:cubicBezTo>
                        <a:cubicBezTo>
                          <a:pt x="12683" y="20948"/>
                          <a:pt x="12600" y="20711"/>
                          <a:pt x="12521" y="20500"/>
                        </a:cubicBezTo>
                        <a:cubicBezTo>
                          <a:pt x="12447" y="20297"/>
                          <a:pt x="12382" y="20083"/>
                          <a:pt x="12323" y="19863"/>
                        </a:cubicBezTo>
                        <a:cubicBezTo>
                          <a:pt x="12298" y="19769"/>
                          <a:pt x="12275" y="19673"/>
                          <a:pt x="12252" y="19578"/>
                        </a:cubicBezTo>
                        <a:cubicBezTo>
                          <a:pt x="12447" y="19727"/>
                          <a:pt x="12636" y="19856"/>
                          <a:pt x="12815" y="19968"/>
                        </a:cubicBezTo>
                        <a:cubicBezTo>
                          <a:pt x="12815" y="19968"/>
                          <a:pt x="13546" y="21600"/>
                          <a:pt x="13596" y="22147"/>
                        </a:cubicBezTo>
                        <a:cubicBezTo>
                          <a:pt x="13654" y="22699"/>
                          <a:pt x="13464" y="22989"/>
                          <a:pt x="13473" y="22985"/>
                        </a:cubicBezTo>
                        <a:cubicBezTo>
                          <a:pt x="13471" y="22984"/>
                          <a:pt x="13520" y="22924"/>
                          <a:pt x="13578" y="22789"/>
                        </a:cubicBezTo>
                        <a:cubicBezTo>
                          <a:pt x="13636" y="22655"/>
                          <a:pt x="13695" y="22440"/>
                          <a:pt x="13697" y="22157"/>
                        </a:cubicBezTo>
                        <a:cubicBezTo>
                          <a:pt x="13708" y="21654"/>
                          <a:pt x="13528" y="20959"/>
                          <a:pt x="13160" y="20175"/>
                        </a:cubicBezTo>
                        <a:cubicBezTo>
                          <a:pt x="13239" y="20221"/>
                          <a:pt x="13316" y="20265"/>
                          <a:pt x="13388" y="20307"/>
                        </a:cubicBezTo>
                        <a:cubicBezTo>
                          <a:pt x="13739" y="20503"/>
                          <a:pt x="14014" y="20649"/>
                          <a:pt x="14195" y="20757"/>
                        </a:cubicBezTo>
                        <a:cubicBezTo>
                          <a:pt x="14376" y="20864"/>
                          <a:pt x="14466" y="20930"/>
                          <a:pt x="14467" y="20930"/>
                        </a:cubicBezTo>
                        <a:cubicBezTo>
                          <a:pt x="14466" y="20930"/>
                          <a:pt x="14394" y="20850"/>
                          <a:pt x="14234" y="20716"/>
                        </a:cubicBezTo>
                        <a:cubicBezTo>
                          <a:pt x="14076" y="20580"/>
                          <a:pt x="13831" y="20395"/>
                          <a:pt x="13518" y="20154"/>
                        </a:cubicBezTo>
                        <a:cubicBezTo>
                          <a:pt x="13342" y="20018"/>
                          <a:pt x="13140" y="19863"/>
                          <a:pt x="12931" y="19687"/>
                        </a:cubicBezTo>
                        <a:cubicBezTo>
                          <a:pt x="13153" y="19675"/>
                          <a:pt x="13358" y="19616"/>
                          <a:pt x="13532" y="19529"/>
                        </a:cubicBezTo>
                        <a:cubicBezTo>
                          <a:pt x="13931" y="19331"/>
                          <a:pt x="14152" y="18994"/>
                          <a:pt x="14238" y="18714"/>
                        </a:cubicBezTo>
                        <a:cubicBezTo>
                          <a:pt x="14326" y="18429"/>
                          <a:pt x="14311" y="18197"/>
                          <a:pt x="14295" y="18048"/>
                        </a:cubicBezTo>
                        <a:cubicBezTo>
                          <a:pt x="14275" y="17896"/>
                          <a:pt x="14253" y="17819"/>
                          <a:pt x="14255" y="17819"/>
                        </a:cubicBezTo>
                        <a:cubicBezTo>
                          <a:pt x="14253" y="17819"/>
                          <a:pt x="14264" y="17896"/>
                          <a:pt x="14266" y="18043"/>
                        </a:cubicBezTo>
                        <a:cubicBezTo>
                          <a:pt x="14264" y="18189"/>
                          <a:pt x="14254" y="18412"/>
                          <a:pt x="14148" y="18667"/>
                        </a:cubicBezTo>
                        <a:cubicBezTo>
                          <a:pt x="14045" y="18920"/>
                          <a:pt x="13822" y="19200"/>
                          <a:pt x="13463" y="19350"/>
                        </a:cubicBezTo>
                        <a:cubicBezTo>
                          <a:pt x="13285" y="19425"/>
                          <a:pt x="13076" y="19467"/>
                          <a:pt x="12861" y="19454"/>
                        </a:cubicBezTo>
                        <a:cubicBezTo>
                          <a:pt x="12780" y="19449"/>
                          <a:pt x="12697" y="19432"/>
                          <a:pt x="12617" y="19409"/>
                        </a:cubicBezTo>
                        <a:cubicBezTo>
                          <a:pt x="12556" y="19351"/>
                          <a:pt x="12494" y="19296"/>
                          <a:pt x="12432" y="19235"/>
                        </a:cubicBezTo>
                        <a:cubicBezTo>
                          <a:pt x="12319" y="19119"/>
                          <a:pt x="12208" y="18992"/>
                          <a:pt x="12108" y="18857"/>
                        </a:cubicBezTo>
                        <a:cubicBezTo>
                          <a:pt x="12009" y="18256"/>
                          <a:pt x="11996" y="17626"/>
                          <a:pt x="11993" y="16985"/>
                        </a:cubicBezTo>
                        <a:cubicBezTo>
                          <a:pt x="11991" y="16187"/>
                          <a:pt x="13407" y="15271"/>
                          <a:pt x="14109" y="14827"/>
                        </a:cubicBezTo>
                        <a:cubicBezTo>
                          <a:pt x="18922" y="11782"/>
                          <a:pt x="18931" y="1220"/>
                          <a:pt x="18914" y="3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cap="flat" cmpd="sng" w="9525">
                    <a:solidFill>
                      <a:schemeClr val="accent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56" name="Google Shape;356;p21"/>
                <p:cNvGrpSpPr/>
                <p:nvPr/>
              </p:nvGrpSpPr>
              <p:grpSpPr>
                <a:xfrm flipH="1">
                  <a:off x="6973583" y="945402"/>
                  <a:ext cx="1728807" cy="2864385"/>
                  <a:chOff x="5518033" y="945402"/>
                  <a:chExt cx="1728807" cy="2864385"/>
                </a:xfrm>
              </p:grpSpPr>
              <p:sp>
                <p:nvSpPr>
                  <p:cNvPr id="357" name="Google Shape;357;p21"/>
                  <p:cNvSpPr/>
                  <p:nvPr/>
                </p:nvSpPr>
                <p:spPr>
                  <a:xfrm>
                    <a:off x="5518033" y="975263"/>
                    <a:ext cx="1502426" cy="2834524"/>
                  </a:xfrm>
                  <a:custGeom>
                    <a:rect b="b" l="l" r="r" t="t"/>
                    <a:pathLst>
                      <a:path extrusionOk="0" h="33982" w="18012">
                        <a:moveTo>
                          <a:pt x="17933" y="18594"/>
                        </a:moveTo>
                        <a:cubicBezTo>
                          <a:pt x="18353" y="21244"/>
                          <a:pt x="16956" y="22995"/>
                          <a:pt x="17093" y="25151"/>
                        </a:cubicBezTo>
                        <a:cubicBezTo>
                          <a:pt x="17513" y="31774"/>
                          <a:pt x="14482" y="32514"/>
                          <a:pt x="10414" y="32192"/>
                        </a:cubicBezTo>
                        <a:cubicBezTo>
                          <a:pt x="6563" y="31893"/>
                          <a:pt x="3131" y="35202"/>
                          <a:pt x="965" y="33485"/>
                        </a:cubicBezTo>
                        <a:cubicBezTo>
                          <a:pt x="-646" y="32204"/>
                          <a:pt x="-168" y="21121"/>
                          <a:pt x="1867" y="17630"/>
                        </a:cubicBezTo>
                        <a:cubicBezTo>
                          <a:pt x="3552" y="14742"/>
                          <a:pt x="3916" y="10847"/>
                          <a:pt x="5779" y="8185"/>
                        </a:cubicBezTo>
                        <a:cubicBezTo>
                          <a:pt x="8350" y="4507"/>
                          <a:pt x="12285" y="18"/>
                          <a:pt x="14445" y="0"/>
                        </a:cubicBezTo>
                        <a:cubicBezTo>
                          <a:pt x="17634" y="-25"/>
                          <a:pt x="16550" y="9809"/>
                          <a:pt x="17933" y="1859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8" name="Google Shape;358;p21"/>
                  <p:cNvSpPr/>
                  <p:nvPr/>
                </p:nvSpPr>
                <p:spPr>
                  <a:xfrm>
                    <a:off x="5589767" y="1036070"/>
                    <a:ext cx="1365463" cy="2698311"/>
                  </a:xfrm>
                  <a:custGeom>
                    <a:rect b="b" l="l" r="r" t="t"/>
                    <a:pathLst>
                      <a:path extrusionOk="0" h="32349" w="16370">
                        <a:moveTo>
                          <a:pt x="15660" y="12104"/>
                        </a:moveTo>
                        <a:cubicBezTo>
                          <a:pt x="15540" y="12651"/>
                          <a:pt x="15599" y="15740"/>
                          <a:pt x="15615" y="15939"/>
                        </a:cubicBezTo>
                        <a:cubicBezTo>
                          <a:pt x="15770" y="17735"/>
                          <a:pt x="15773" y="19618"/>
                          <a:pt x="15558" y="20500"/>
                        </a:cubicBezTo>
                        <a:cubicBezTo>
                          <a:pt x="15493" y="20772"/>
                          <a:pt x="15418" y="21051"/>
                          <a:pt x="15345" y="21320"/>
                        </a:cubicBezTo>
                        <a:cubicBezTo>
                          <a:pt x="15210" y="21837"/>
                          <a:pt x="15065" y="22374"/>
                          <a:pt x="14977" y="22922"/>
                        </a:cubicBezTo>
                        <a:cubicBezTo>
                          <a:pt x="14904" y="23364"/>
                          <a:pt x="14871" y="23797"/>
                          <a:pt x="14879" y="24205"/>
                        </a:cubicBezTo>
                        <a:cubicBezTo>
                          <a:pt x="14883" y="24370"/>
                          <a:pt x="14894" y="24538"/>
                          <a:pt x="14904" y="24699"/>
                        </a:cubicBezTo>
                        <a:cubicBezTo>
                          <a:pt x="14917" y="24948"/>
                          <a:pt x="14932" y="25190"/>
                          <a:pt x="14934" y="25433"/>
                        </a:cubicBezTo>
                        <a:cubicBezTo>
                          <a:pt x="14947" y="26395"/>
                          <a:pt x="14879" y="27152"/>
                          <a:pt x="14713" y="27824"/>
                        </a:cubicBezTo>
                        <a:cubicBezTo>
                          <a:pt x="14608" y="28255"/>
                          <a:pt x="14468" y="28605"/>
                          <a:pt x="14286" y="28909"/>
                        </a:cubicBezTo>
                        <a:cubicBezTo>
                          <a:pt x="14094" y="29238"/>
                          <a:pt x="13824" y="29514"/>
                          <a:pt x="13508" y="29706"/>
                        </a:cubicBezTo>
                        <a:cubicBezTo>
                          <a:pt x="13213" y="29886"/>
                          <a:pt x="12857" y="30018"/>
                          <a:pt x="12424" y="30108"/>
                        </a:cubicBezTo>
                        <a:cubicBezTo>
                          <a:pt x="12085" y="30179"/>
                          <a:pt x="11704" y="30216"/>
                          <a:pt x="11233" y="30231"/>
                        </a:cubicBezTo>
                        <a:cubicBezTo>
                          <a:pt x="10850" y="30243"/>
                          <a:pt x="10466" y="30233"/>
                          <a:pt x="10019" y="30205"/>
                        </a:cubicBezTo>
                        <a:lnTo>
                          <a:pt x="9932" y="30198"/>
                        </a:lnTo>
                        <a:cubicBezTo>
                          <a:pt x="9553" y="30175"/>
                          <a:pt x="9148" y="30146"/>
                          <a:pt x="8765" y="30166"/>
                        </a:cubicBezTo>
                        <a:cubicBezTo>
                          <a:pt x="7994" y="30195"/>
                          <a:pt x="7183" y="30329"/>
                          <a:pt x="6286" y="30587"/>
                        </a:cubicBezTo>
                        <a:cubicBezTo>
                          <a:pt x="5566" y="30791"/>
                          <a:pt x="4855" y="31049"/>
                          <a:pt x="4170" y="31300"/>
                        </a:cubicBezTo>
                        <a:lnTo>
                          <a:pt x="3934" y="31388"/>
                        </a:lnTo>
                        <a:cubicBezTo>
                          <a:pt x="3547" y="31524"/>
                          <a:pt x="3164" y="31660"/>
                          <a:pt x="2775" y="31778"/>
                        </a:cubicBezTo>
                        <a:cubicBezTo>
                          <a:pt x="2405" y="31883"/>
                          <a:pt x="2007" y="31986"/>
                          <a:pt x="1618" y="31987"/>
                        </a:cubicBezTo>
                        <a:lnTo>
                          <a:pt x="1614" y="31987"/>
                        </a:lnTo>
                        <a:cubicBezTo>
                          <a:pt x="1467" y="31987"/>
                          <a:pt x="1345" y="31973"/>
                          <a:pt x="1233" y="31939"/>
                        </a:cubicBezTo>
                        <a:cubicBezTo>
                          <a:pt x="1126" y="31912"/>
                          <a:pt x="1020" y="31855"/>
                          <a:pt x="926" y="31790"/>
                        </a:cubicBezTo>
                        <a:cubicBezTo>
                          <a:pt x="806" y="31650"/>
                          <a:pt x="734" y="31464"/>
                          <a:pt x="687" y="31323"/>
                        </a:cubicBezTo>
                        <a:cubicBezTo>
                          <a:pt x="631" y="31158"/>
                          <a:pt x="586" y="30978"/>
                          <a:pt x="545" y="30749"/>
                        </a:cubicBezTo>
                        <a:cubicBezTo>
                          <a:pt x="484" y="30403"/>
                          <a:pt x="442" y="30033"/>
                          <a:pt x="415" y="29543"/>
                        </a:cubicBezTo>
                        <a:cubicBezTo>
                          <a:pt x="366" y="28653"/>
                          <a:pt x="385" y="27764"/>
                          <a:pt x="405" y="27090"/>
                        </a:cubicBezTo>
                        <a:cubicBezTo>
                          <a:pt x="471" y="25183"/>
                          <a:pt x="605" y="23625"/>
                          <a:pt x="829" y="22196"/>
                        </a:cubicBezTo>
                        <a:cubicBezTo>
                          <a:pt x="966" y="21305"/>
                          <a:pt x="1129" y="20521"/>
                          <a:pt x="1319" y="19797"/>
                        </a:cubicBezTo>
                        <a:cubicBezTo>
                          <a:pt x="1510" y="19086"/>
                          <a:pt x="1750" y="18264"/>
                          <a:pt x="2162" y="17551"/>
                        </a:cubicBezTo>
                        <a:cubicBezTo>
                          <a:pt x="3022" y="16094"/>
                          <a:pt x="3547" y="14488"/>
                          <a:pt x="4052" y="12936"/>
                        </a:cubicBezTo>
                        <a:lnTo>
                          <a:pt x="4100" y="12792"/>
                        </a:lnTo>
                        <a:cubicBezTo>
                          <a:pt x="4336" y="12073"/>
                          <a:pt x="4581" y="11327"/>
                          <a:pt x="4855" y="10615"/>
                        </a:cubicBezTo>
                        <a:cubicBezTo>
                          <a:pt x="5201" y="9720"/>
                          <a:pt x="5541" y="9036"/>
                          <a:pt x="5916" y="8462"/>
                        </a:cubicBezTo>
                        <a:cubicBezTo>
                          <a:pt x="6871" y="7095"/>
                          <a:pt x="7864" y="5772"/>
                          <a:pt x="8869" y="4537"/>
                        </a:cubicBezTo>
                        <a:cubicBezTo>
                          <a:pt x="9465" y="3808"/>
                          <a:pt x="9977" y="3227"/>
                          <a:pt x="10484" y="2709"/>
                        </a:cubicBezTo>
                        <a:cubicBezTo>
                          <a:pt x="10956" y="2229"/>
                          <a:pt x="11590" y="1619"/>
                          <a:pt x="12303" y="1169"/>
                        </a:cubicBezTo>
                        <a:cubicBezTo>
                          <a:pt x="12680" y="935"/>
                          <a:pt x="13011" y="792"/>
                          <a:pt x="13314" y="734"/>
                        </a:cubicBezTo>
                        <a:cubicBezTo>
                          <a:pt x="13399" y="718"/>
                          <a:pt x="13484" y="709"/>
                          <a:pt x="13573" y="707"/>
                        </a:cubicBezTo>
                        <a:cubicBezTo>
                          <a:pt x="13578" y="707"/>
                          <a:pt x="13583" y="707"/>
                          <a:pt x="13585" y="707"/>
                        </a:cubicBezTo>
                        <a:lnTo>
                          <a:pt x="13588" y="707"/>
                        </a:lnTo>
                        <a:cubicBezTo>
                          <a:pt x="13593" y="708"/>
                          <a:pt x="13597" y="708"/>
                          <a:pt x="13598" y="708"/>
                        </a:cubicBezTo>
                        <a:cubicBezTo>
                          <a:pt x="13604" y="710"/>
                          <a:pt x="13617" y="716"/>
                          <a:pt x="13637" y="728"/>
                        </a:cubicBezTo>
                        <a:cubicBezTo>
                          <a:pt x="13717" y="786"/>
                          <a:pt x="14157" y="1210"/>
                          <a:pt x="14306" y="1665"/>
                        </a:cubicBezTo>
                        <a:cubicBezTo>
                          <a:pt x="14680" y="2821"/>
                          <a:pt x="14820" y="4047"/>
                          <a:pt x="14847" y="4248"/>
                        </a:cubicBezTo>
                        <a:cubicBezTo>
                          <a:pt x="15075" y="6125"/>
                          <a:pt x="15286" y="8567"/>
                          <a:pt x="15300" y="8761"/>
                        </a:cubicBezTo>
                        <a:cubicBezTo>
                          <a:pt x="15411" y="8744"/>
                          <a:pt x="15228" y="5203"/>
                          <a:pt x="15012" y="3315"/>
                        </a:cubicBezTo>
                        <a:lnTo>
                          <a:pt x="14861" y="2080"/>
                        </a:lnTo>
                        <a:cubicBezTo>
                          <a:pt x="14805" y="1690"/>
                          <a:pt x="14719" y="1234"/>
                          <a:pt x="14524" y="788"/>
                        </a:cubicBezTo>
                        <a:cubicBezTo>
                          <a:pt x="14426" y="582"/>
                          <a:pt x="14302" y="344"/>
                          <a:pt x="14050" y="154"/>
                        </a:cubicBezTo>
                        <a:cubicBezTo>
                          <a:pt x="13977" y="101"/>
                          <a:pt x="13896" y="60"/>
                          <a:pt x="13817" y="35"/>
                        </a:cubicBezTo>
                        <a:cubicBezTo>
                          <a:pt x="13765" y="20"/>
                          <a:pt x="13719" y="10"/>
                          <a:pt x="13664" y="4"/>
                        </a:cubicBezTo>
                        <a:cubicBezTo>
                          <a:pt x="13643" y="1"/>
                          <a:pt x="13630" y="1"/>
                          <a:pt x="13619" y="0"/>
                        </a:cubicBezTo>
                        <a:cubicBezTo>
                          <a:pt x="13617" y="0"/>
                          <a:pt x="13602" y="0"/>
                          <a:pt x="13597" y="0"/>
                        </a:cubicBezTo>
                        <a:lnTo>
                          <a:pt x="13547" y="1"/>
                        </a:lnTo>
                        <a:cubicBezTo>
                          <a:pt x="13429" y="4"/>
                          <a:pt x="13306" y="20"/>
                          <a:pt x="13180" y="43"/>
                        </a:cubicBezTo>
                        <a:cubicBezTo>
                          <a:pt x="12660" y="149"/>
                          <a:pt x="12221" y="397"/>
                          <a:pt x="11932" y="579"/>
                        </a:cubicBezTo>
                        <a:cubicBezTo>
                          <a:pt x="11163" y="1070"/>
                          <a:pt x="10523" y="1688"/>
                          <a:pt x="9995" y="2231"/>
                        </a:cubicBezTo>
                        <a:cubicBezTo>
                          <a:pt x="9476" y="2767"/>
                          <a:pt x="8953" y="3364"/>
                          <a:pt x="8346" y="4110"/>
                        </a:cubicBezTo>
                        <a:cubicBezTo>
                          <a:pt x="7857" y="4713"/>
                          <a:pt x="7364" y="5361"/>
                          <a:pt x="6836" y="6088"/>
                        </a:cubicBezTo>
                        <a:cubicBezTo>
                          <a:pt x="6405" y="6682"/>
                          <a:pt x="5896" y="7390"/>
                          <a:pt x="5404" y="8125"/>
                        </a:cubicBezTo>
                        <a:cubicBezTo>
                          <a:pt x="5008" y="8743"/>
                          <a:pt x="4661" y="9468"/>
                          <a:pt x="4312" y="10407"/>
                        </a:cubicBezTo>
                        <a:cubicBezTo>
                          <a:pt x="4039" y="11139"/>
                          <a:pt x="3805" y="11891"/>
                          <a:pt x="3578" y="12619"/>
                        </a:cubicBezTo>
                        <a:lnTo>
                          <a:pt x="3531" y="12768"/>
                        </a:lnTo>
                        <a:cubicBezTo>
                          <a:pt x="3054" y="14302"/>
                          <a:pt x="2559" y="15885"/>
                          <a:pt x="1745" y="17309"/>
                        </a:cubicBezTo>
                        <a:cubicBezTo>
                          <a:pt x="1313" y="18081"/>
                          <a:pt x="1074" y="18939"/>
                          <a:pt x="882" y="19683"/>
                        </a:cubicBezTo>
                        <a:cubicBezTo>
                          <a:pt x="699" y="20426"/>
                          <a:pt x="548" y="21227"/>
                          <a:pt x="416" y="22132"/>
                        </a:cubicBezTo>
                        <a:cubicBezTo>
                          <a:pt x="201" y="23580"/>
                          <a:pt x="72" y="25150"/>
                          <a:pt x="16" y="27077"/>
                        </a:cubicBezTo>
                        <a:cubicBezTo>
                          <a:pt x="-1" y="27759"/>
                          <a:pt x="-16" y="28660"/>
                          <a:pt x="37" y="29567"/>
                        </a:cubicBezTo>
                        <a:cubicBezTo>
                          <a:pt x="68" y="30068"/>
                          <a:pt x="113" y="30458"/>
                          <a:pt x="180" y="30816"/>
                        </a:cubicBezTo>
                        <a:cubicBezTo>
                          <a:pt x="227" y="31059"/>
                          <a:pt x="276" y="31258"/>
                          <a:pt x="338" y="31444"/>
                        </a:cubicBezTo>
                        <a:cubicBezTo>
                          <a:pt x="400" y="31622"/>
                          <a:pt x="496" y="31855"/>
                          <a:pt x="665" y="32047"/>
                        </a:cubicBezTo>
                        <a:cubicBezTo>
                          <a:pt x="672" y="32055"/>
                          <a:pt x="683" y="32061"/>
                          <a:pt x="695" y="32069"/>
                        </a:cubicBezTo>
                        <a:cubicBezTo>
                          <a:pt x="830" y="32174"/>
                          <a:pt x="978" y="32249"/>
                          <a:pt x="1137" y="32291"/>
                        </a:cubicBezTo>
                        <a:cubicBezTo>
                          <a:pt x="1279" y="32328"/>
                          <a:pt x="1434" y="32349"/>
                          <a:pt x="1615" y="32349"/>
                        </a:cubicBezTo>
                        <a:lnTo>
                          <a:pt x="1617" y="32349"/>
                        </a:lnTo>
                        <a:cubicBezTo>
                          <a:pt x="2054" y="32346"/>
                          <a:pt x="2482" y="32244"/>
                          <a:pt x="2880" y="32128"/>
                        </a:cubicBezTo>
                        <a:cubicBezTo>
                          <a:pt x="3279" y="32014"/>
                          <a:pt x="3667" y="31878"/>
                          <a:pt x="4062" y="31736"/>
                        </a:cubicBezTo>
                        <a:lnTo>
                          <a:pt x="4301" y="31654"/>
                        </a:lnTo>
                        <a:cubicBezTo>
                          <a:pt x="4983" y="31405"/>
                          <a:pt x="5686" y="31152"/>
                          <a:pt x="6392" y="30958"/>
                        </a:cubicBezTo>
                        <a:cubicBezTo>
                          <a:pt x="7260" y="30720"/>
                          <a:pt x="8039" y="30592"/>
                          <a:pt x="8781" y="30567"/>
                        </a:cubicBezTo>
                        <a:cubicBezTo>
                          <a:pt x="9155" y="30549"/>
                          <a:pt x="9518" y="30579"/>
                          <a:pt x="9904" y="30604"/>
                        </a:cubicBezTo>
                        <a:lnTo>
                          <a:pt x="9994" y="30612"/>
                        </a:lnTo>
                        <a:cubicBezTo>
                          <a:pt x="10457" y="30644"/>
                          <a:pt x="10851" y="30655"/>
                          <a:pt x="11247" y="30646"/>
                        </a:cubicBezTo>
                        <a:cubicBezTo>
                          <a:pt x="11723" y="30633"/>
                          <a:pt x="12133" y="30594"/>
                          <a:pt x="12510" y="30526"/>
                        </a:cubicBezTo>
                        <a:cubicBezTo>
                          <a:pt x="12992" y="30431"/>
                          <a:pt x="13394" y="30286"/>
                          <a:pt x="13736" y="30081"/>
                        </a:cubicBezTo>
                        <a:cubicBezTo>
                          <a:pt x="14117" y="29859"/>
                          <a:pt x="14446" y="29531"/>
                          <a:pt x="14681" y="29143"/>
                        </a:cubicBezTo>
                        <a:cubicBezTo>
                          <a:pt x="14886" y="28805"/>
                          <a:pt x="15048" y="28413"/>
                          <a:pt x="15175" y="27939"/>
                        </a:cubicBezTo>
                        <a:cubicBezTo>
                          <a:pt x="15356" y="27231"/>
                          <a:pt x="15443" y="26432"/>
                          <a:pt x="15443" y="25430"/>
                        </a:cubicBezTo>
                        <a:cubicBezTo>
                          <a:pt x="15444" y="25176"/>
                          <a:pt x="15431" y="24919"/>
                          <a:pt x="15420" y="24671"/>
                        </a:cubicBezTo>
                        <a:cubicBezTo>
                          <a:pt x="15412" y="24508"/>
                          <a:pt x="15407" y="24351"/>
                          <a:pt x="15403" y="24195"/>
                        </a:cubicBezTo>
                        <a:cubicBezTo>
                          <a:pt x="15400" y="23820"/>
                          <a:pt x="15437" y="23422"/>
                          <a:pt x="15511" y="23015"/>
                        </a:cubicBezTo>
                        <a:cubicBezTo>
                          <a:pt x="15600" y="22495"/>
                          <a:pt x="15742" y="22001"/>
                          <a:pt x="15889" y="21474"/>
                        </a:cubicBezTo>
                        <a:cubicBezTo>
                          <a:pt x="15965" y="21201"/>
                          <a:pt x="16043" y="20918"/>
                          <a:pt x="16114" y="20636"/>
                        </a:cubicBezTo>
                        <a:cubicBezTo>
                          <a:pt x="16362" y="19684"/>
                          <a:pt x="16428" y="18845"/>
                          <a:pt x="16318" y="18075"/>
                        </a:cubicBezTo>
                        <a:cubicBezTo>
                          <a:pt x="16104" y="16666"/>
                          <a:pt x="15676" y="12311"/>
                          <a:pt x="15660" y="12104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20000"/>
                    </a:srgbClr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9" name="Google Shape;359;p21"/>
                  <p:cNvSpPr/>
                  <p:nvPr/>
                </p:nvSpPr>
                <p:spPr>
                  <a:xfrm>
                    <a:off x="5669008" y="945402"/>
                    <a:ext cx="1577831" cy="2589791"/>
                  </a:xfrm>
                  <a:custGeom>
                    <a:rect b="b" l="l" r="r" t="t"/>
                    <a:pathLst>
                      <a:path extrusionOk="0" h="31048" w="18916">
                        <a:moveTo>
                          <a:pt x="18914" y="3"/>
                        </a:moveTo>
                        <a:lnTo>
                          <a:pt x="15524" y="0"/>
                        </a:lnTo>
                        <a:cubicBezTo>
                          <a:pt x="15519" y="4259"/>
                          <a:pt x="15462" y="5346"/>
                          <a:pt x="15347" y="6458"/>
                        </a:cubicBezTo>
                        <a:cubicBezTo>
                          <a:pt x="15123" y="8635"/>
                          <a:pt x="14194" y="11469"/>
                          <a:pt x="12938" y="12423"/>
                        </a:cubicBezTo>
                        <a:cubicBezTo>
                          <a:pt x="12804" y="12524"/>
                          <a:pt x="12151" y="12871"/>
                          <a:pt x="11983" y="12868"/>
                        </a:cubicBezTo>
                        <a:cubicBezTo>
                          <a:pt x="11899" y="12867"/>
                          <a:pt x="11819" y="12862"/>
                          <a:pt x="11730" y="12850"/>
                        </a:cubicBezTo>
                        <a:cubicBezTo>
                          <a:pt x="11637" y="12839"/>
                          <a:pt x="11564" y="12829"/>
                          <a:pt x="11492" y="12811"/>
                        </a:cubicBezTo>
                        <a:cubicBezTo>
                          <a:pt x="11202" y="12742"/>
                          <a:pt x="10957" y="12572"/>
                          <a:pt x="10792" y="12345"/>
                        </a:cubicBezTo>
                        <a:cubicBezTo>
                          <a:pt x="10669" y="12178"/>
                          <a:pt x="10590" y="11984"/>
                          <a:pt x="10553" y="11786"/>
                        </a:cubicBezTo>
                        <a:cubicBezTo>
                          <a:pt x="10562" y="11519"/>
                          <a:pt x="10641" y="11271"/>
                          <a:pt x="10781" y="11063"/>
                        </a:cubicBezTo>
                        <a:cubicBezTo>
                          <a:pt x="10854" y="10952"/>
                          <a:pt x="10940" y="10854"/>
                          <a:pt x="11032" y="10762"/>
                        </a:cubicBezTo>
                        <a:cubicBezTo>
                          <a:pt x="11210" y="10690"/>
                          <a:pt x="11390" y="10637"/>
                          <a:pt x="11564" y="10597"/>
                        </a:cubicBezTo>
                        <a:cubicBezTo>
                          <a:pt x="11564" y="10597"/>
                          <a:pt x="11724" y="10581"/>
                          <a:pt x="11796" y="10551"/>
                        </a:cubicBezTo>
                        <a:cubicBezTo>
                          <a:pt x="12147" y="10489"/>
                          <a:pt x="12466" y="10472"/>
                          <a:pt x="12728" y="10487"/>
                        </a:cubicBezTo>
                        <a:cubicBezTo>
                          <a:pt x="13027" y="10504"/>
                          <a:pt x="13257" y="10568"/>
                          <a:pt x="13396" y="10642"/>
                        </a:cubicBezTo>
                        <a:cubicBezTo>
                          <a:pt x="13537" y="10716"/>
                          <a:pt x="13588" y="10789"/>
                          <a:pt x="13589" y="10787"/>
                        </a:cubicBezTo>
                        <a:cubicBezTo>
                          <a:pt x="13587" y="10789"/>
                          <a:pt x="13549" y="10713"/>
                          <a:pt x="13417" y="10622"/>
                        </a:cubicBezTo>
                        <a:cubicBezTo>
                          <a:pt x="13285" y="10531"/>
                          <a:pt x="13059" y="10440"/>
                          <a:pt x="12755" y="10391"/>
                        </a:cubicBezTo>
                        <a:cubicBezTo>
                          <a:pt x="12600" y="10367"/>
                          <a:pt x="12424" y="10352"/>
                          <a:pt x="12233" y="10350"/>
                        </a:cubicBezTo>
                        <a:cubicBezTo>
                          <a:pt x="12406" y="10259"/>
                          <a:pt x="12568" y="10162"/>
                          <a:pt x="12708" y="10056"/>
                        </a:cubicBezTo>
                        <a:cubicBezTo>
                          <a:pt x="13012" y="9831"/>
                          <a:pt x="13221" y="9568"/>
                          <a:pt x="13331" y="9329"/>
                        </a:cubicBezTo>
                        <a:cubicBezTo>
                          <a:pt x="13445" y="9091"/>
                          <a:pt x="13476" y="8890"/>
                          <a:pt x="13492" y="8757"/>
                        </a:cubicBezTo>
                        <a:cubicBezTo>
                          <a:pt x="13508" y="8622"/>
                          <a:pt x="13508" y="8551"/>
                          <a:pt x="13508" y="8551"/>
                        </a:cubicBezTo>
                        <a:cubicBezTo>
                          <a:pt x="13508" y="8551"/>
                          <a:pt x="13497" y="8619"/>
                          <a:pt x="13464" y="8747"/>
                        </a:cubicBezTo>
                        <a:cubicBezTo>
                          <a:pt x="13431" y="8873"/>
                          <a:pt x="13378" y="9062"/>
                          <a:pt x="13249" y="9273"/>
                        </a:cubicBezTo>
                        <a:cubicBezTo>
                          <a:pt x="13121" y="9483"/>
                          <a:pt x="12909" y="9706"/>
                          <a:pt x="12607" y="9892"/>
                        </a:cubicBezTo>
                        <a:cubicBezTo>
                          <a:pt x="12308" y="10080"/>
                          <a:pt x="11927" y="10235"/>
                          <a:pt x="11490" y="10365"/>
                        </a:cubicBezTo>
                        <a:cubicBezTo>
                          <a:pt x="11690" y="10211"/>
                          <a:pt x="11885" y="10066"/>
                          <a:pt x="12057" y="9921"/>
                        </a:cubicBezTo>
                        <a:cubicBezTo>
                          <a:pt x="12253" y="9757"/>
                          <a:pt x="12418" y="9590"/>
                          <a:pt x="12546" y="9422"/>
                        </a:cubicBezTo>
                        <a:cubicBezTo>
                          <a:pt x="12805" y="9084"/>
                          <a:pt x="12885" y="8757"/>
                          <a:pt x="12911" y="8544"/>
                        </a:cubicBezTo>
                        <a:cubicBezTo>
                          <a:pt x="12937" y="8327"/>
                          <a:pt x="12923" y="8213"/>
                          <a:pt x="12926" y="8213"/>
                        </a:cubicBezTo>
                        <a:cubicBezTo>
                          <a:pt x="12923" y="8212"/>
                          <a:pt x="12927" y="8325"/>
                          <a:pt x="12884" y="8532"/>
                        </a:cubicBezTo>
                        <a:cubicBezTo>
                          <a:pt x="12842" y="8736"/>
                          <a:pt x="12743" y="9041"/>
                          <a:pt x="12481" y="9346"/>
                        </a:cubicBezTo>
                        <a:cubicBezTo>
                          <a:pt x="12350" y="9498"/>
                          <a:pt x="12182" y="9647"/>
                          <a:pt x="11983" y="9796"/>
                        </a:cubicBezTo>
                        <a:cubicBezTo>
                          <a:pt x="11785" y="9945"/>
                          <a:pt x="11556" y="10091"/>
                          <a:pt x="11311" y="10262"/>
                        </a:cubicBezTo>
                        <a:cubicBezTo>
                          <a:pt x="11193" y="10346"/>
                          <a:pt x="11069" y="10436"/>
                          <a:pt x="10948" y="10539"/>
                        </a:cubicBezTo>
                        <a:cubicBezTo>
                          <a:pt x="10942" y="10541"/>
                          <a:pt x="10937" y="10542"/>
                          <a:pt x="10931" y="10544"/>
                        </a:cubicBezTo>
                        <a:cubicBezTo>
                          <a:pt x="10906" y="10553"/>
                          <a:pt x="10881" y="10564"/>
                          <a:pt x="10856" y="10573"/>
                        </a:cubicBezTo>
                        <a:cubicBezTo>
                          <a:pt x="11087" y="10228"/>
                          <a:pt x="11367" y="9930"/>
                          <a:pt x="11559" y="9621"/>
                        </a:cubicBezTo>
                        <a:cubicBezTo>
                          <a:pt x="11682" y="9431"/>
                          <a:pt x="11776" y="9237"/>
                          <a:pt x="11820" y="9045"/>
                        </a:cubicBezTo>
                        <a:cubicBezTo>
                          <a:pt x="11865" y="8853"/>
                          <a:pt x="11851" y="8670"/>
                          <a:pt x="11806" y="8519"/>
                        </a:cubicBezTo>
                        <a:cubicBezTo>
                          <a:pt x="11717" y="8214"/>
                          <a:pt x="11527" y="8053"/>
                          <a:pt x="11450" y="7927"/>
                        </a:cubicBezTo>
                        <a:cubicBezTo>
                          <a:pt x="11404" y="7862"/>
                          <a:pt x="11351" y="7829"/>
                          <a:pt x="11317" y="7810"/>
                        </a:cubicBezTo>
                        <a:cubicBezTo>
                          <a:pt x="11283" y="7791"/>
                          <a:pt x="11264" y="7783"/>
                          <a:pt x="11264" y="7783"/>
                        </a:cubicBezTo>
                        <a:cubicBezTo>
                          <a:pt x="11259" y="7787"/>
                          <a:pt x="11346" y="7813"/>
                          <a:pt x="11421" y="7938"/>
                        </a:cubicBezTo>
                        <a:cubicBezTo>
                          <a:pt x="11447" y="8007"/>
                          <a:pt x="11510" y="8085"/>
                          <a:pt x="11560" y="8179"/>
                        </a:cubicBezTo>
                        <a:cubicBezTo>
                          <a:pt x="11612" y="8273"/>
                          <a:pt x="11665" y="8389"/>
                          <a:pt x="11691" y="8525"/>
                        </a:cubicBezTo>
                        <a:cubicBezTo>
                          <a:pt x="11717" y="8661"/>
                          <a:pt x="11712" y="8815"/>
                          <a:pt x="11659" y="8974"/>
                        </a:cubicBezTo>
                        <a:cubicBezTo>
                          <a:pt x="11608" y="9132"/>
                          <a:pt x="11511" y="9293"/>
                          <a:pt x="11382" y="9455"/>
                        </a:cubicBezTo>
                        <a:cubicBezTo>
                          <a:pt x="11254" y="9617"/>
                          <a:pt x="11095" y="9780"/>
                          <a:pt x="10921" y="9958"/>
                        </a:cubicBezTo>
                        <a:cubicBezTo>
                          <a:pt x="10754" y="10131"/>
                          <a:pt x="10564" y="10323"/>
                          <a:pt x="10397" y="10559"/>
                        </a:cubicBezTo>
                        <a:cubicBezTo>
                          <a:pt x="10397" y="10552"/>
                          <a:pt x="10396" y="10544"/>
                          <a:pt x="10396" y="10537"/>
                        </a:cubicBezTo>
                        <a:cubicBezTo>
                          <a:pt x="10392" y="10371"/>
                          <a:pt x="10417" y="10188"/>
                          <a:pt x="10447" y="10012"/>
                        </a:cubicBezTo>
                        <a:cubicBezTo>
                          <a:pt x="10508" y="9654"/>
                          <a:pt x="10600" y="9315"/>
                          <a:pt x="10646" y="8964"/>
                        </a:cubicBezTo>
                        <a:cubicBezTo>
                          <a:pt x="10657" y="8879"/>
                          <a:pt x="10662" y="8773"/>
                          <a:pt x="10657" y="8693"/>
                        </a:cubicBezTo>
                        <a:cubicBezTo>
                          <a:pt x="10655" y="8625"/>
                          <a:pt x="10648" y="8559"/>
                          <a:pt x="10641" y="8494"/>
                        </a:cubicBezTo>
                        <a:cubicBezTo>
                          <a:pt x="10641" y="8494"/>
                          <a:pt x="10814" y="7747"/>
                          <a:pt x="10893" y="7615"/>
                        </a:cubicBezTo>
                        <a:cubicBezTo>
                          <a:pt x="11079" y="7306"/>
                          <a:pt x="11315" y="7082"/>
                          <a:pt x="11547" y="6972"/>
                        </a:cubicBezTo>
                        <a:cubicBezTo>
                          <a:pt x="11779" y="6859"/>
                          <a:pt x="11999" y="6882"/>
                          <a:pt x="12127" y="6932"/>
                        </a:cubicBezTo>
                        <a:cubicBezTo>
                          <a:pt x="12259" y="6980"/>
                          <a:pt x="12318" y="7032"/>
                          <a:pt x="12319" y="7030"/>
                        </a:cubicBezTo>
                        <a:cubicBezTo>
                          <a:pt x="12317" y="7032"/>
                          <a:pt x="12270" y="6975"/>
                          <a:pt x="12143" y="6909"/>
                        </a:cubicBezTo>
                        <a:cubicBezTo>
                          <a:pt x="12021" y="6842"/>
                          <a:pt x="11790" y="6784"/>
                          <a:pt x="11521" y="6877"/>
                        </a:cubicBezTo>
                        <a:cubicBezTo>
                          <a:pt x="11254" y="6967"/>
                          <a:pt x="10972" y="7182"/>
                          <a:pt x="10737" y="7499"/>
                        </a:cubicBezTo>
                        <a:cubicBezTo>
                          <a:pt x="10733" y="7506"/>
                          <a:pt x="10728" y="7512"/>
                          <a:pt x="10723" y="7520"/>
                        </a:cubicBezTo>
                        <a:cubicBezTo>
                          <a:pt x="10730" y="7381"/>
                          <a:pt x="10733" y="7244"/>
                          <a:pt x="10730" y="7115"/>
                        </a:cubicBezTo>
                        <a:cubicBezTo>
                          <a:pt x="10720" y="6699"/>
                          <a:pt x="10629" y="6314"/>
                          <a:pt x="10415" y="6081"/>
                        </a:cubicBezTo>
                        <a:cubicBezTo>
                          <a:pt x="10310" y="5964"/>
                          <a:pt x="10188" y="5893"/>
                          <a:pt x="10079" y="5850"/>
                        </a:cubicBezTo>
                        <a:cubicBezTo>
                          <a:pt x="9970" y="5806"/>
                          <a:pt x="9871" y="5790"/>
                          <a:pt x="9793" y="5779"/>
                        </a:cubicBezTo>
                        <a:cubicBezTo>
                          <a:pt x="9635" y="5761"/>
                          <a:pt x="9552" y="5770"/>
                          <a:pt x="9553" y="5768"/>
                        </a:cubicBezTo>
                        <a:cubicBezTo>
                          <a:pt x="9551" y="5770"/>
                          <a:pt x="9633" y="5772"/>
                          <a:pt x="9781" y="5806"/>
                        </a:cubicBezTo>
                        <a:cubicBezTo>
                          <a:pt x="9926" y="5841"/>
                          <a:pt x="10157" y="5912"/>
                          <a:pt x="10326" y="6132"/>
                        </a:cubicBezTo>
                        <a:cubicBezTo>
                          <a:pt x="10498" y="6350"/>
                          <a:pt x="10556" y="6698"/>
                          <a:pt x="10535" y="7097"/>
                        </a:cubicBezTo>
                        <a:cubicBezTo>
                          <a:pt x="10525" y="7297"/>
                          <a:pt x="10498" y="7513"/>
                          <a:pt x="10467" y="7744"/>
                        </a:cubicBezTo>
                        <a:cubicBezTo>
                          <a:pt x="10463" y="7771"/>
                          <a:pt x="10459" y="7799"/>
                          <a:pt x="10455" y="7826"/>
                        </a:cubicBezTo>
                        <a:cubicBezTo>
                          <a:pt x="10348" y="7606"/>
                          <a:pt x="10202" y="7423"/>
                          <a:pt x="10038" y="7294"/>
                        </a:cubicBezTo>
                        <a:cubicBezTo>
                          <a:pt x="9840" y="7134"/>
                          <a:pt x="9631" y="7045"/>
                          <a:pt x="9450" y="6991"/>
                        </a:cubicBezTo>
                        <a:cubicBezTo>
                          <a:pt x="9268" y="6936"/>
                          <a:pt x="9108" y="6916"/>
                          <a:pt x="8981" y="6903"/>
                        </a:cubicBezTo>
                        <a:cubicBezTo>
                          <a:pt x="8726" y="6882"/>
                          <a:pt x="8593" y="6898"/>
                          <a:pt x="8593" y="6895"/>
                        </a:cubicBezTo>
                        <a:cubicBezTo>
                          <a:pt x="8593" y="6897"/>
                          <a:pt x="8723" y="6904"/>
                          <a:pt x="8964" y="6957"/>
                        </a:cubicBezTo>
                        <a:cubicBezTo>
                          <a:pt x="9197" y="7014"/>
                          <a:pt x="9569" y="7114"/>
                          <a:pt x="9886" y="7424"/>
                        </a:cubicBezTo>
                        <a:cubicBezTo>
                          <a:pt x="10042" y="7578"/>
                          <a:pt x="10171" y="7786"/>
                          <a:pt x="10236" y="8038"/>
                        </a:cubicBezTo>
                        <a:cubicBezTo>
                          <a:pt x="10269" y="8164"/>
                          <a:pt x="10289" y="8300"/>
                          <a:pt x="10295" y="8443"/>
                        </a:cubicBezTo>
                        <a:lnTo>
                          <a:pt x="10295" y="8486"/>
                        </a:lnTo>
                        <a:cubicBezTo>
                          <a:pt x="10188" y="8300"/>
                          <a:pt x="10029" y="8149"/>
                          <a:pt x="9856" y="8061"/>
                        </a:cubicBezTo>
                        <a:cubicBezTo>
                          <a:pt x="9628" y="7942"/>
                          <a:pt x="9397" y="7904"/>
                          <a:pt x="9193" y="7881"/>
                        </a:cubicBezTo>
                        <a:cubicBezTo>
                          <a:pt x="8986" y="7862"/>
                          <a:pt x="8799" y="7861"/>
                          <a:pt x="8633" y="7859"/>
                        </a:cubicBezTo>
                        <a:cubicBezTo>
                          <a:pt x="8301" y="7859"/>
                          <a:pt x="8040" y="7853"/>
                          <a:pt x="7884" y="7780"/>
                        </a:cubicBezTo>
                        <a:cubicBezTo>
                          <a:pt x="7723" y="7708"/>
                          <a:pt x="7705" y="7595"/>
                          <a:pt x="7703" y="7601"/>
                        </a:cubicBezTo>
                        <a:cubicBezTo>
                          <a:pt x="7707" y="7594"/>
                          <a:pt x="7707" y="7707"/>
                          <a:pt x="7864" y="7802"/>
                        </a:cubicBezTo>
                        <a:cubicBezTo>
                          <a:pt x="8019" y="7895"/>
                          <a:pt x="8284" y="7928"/>
                          <a:pt x="8613" y="7957"/>
                        </a:cubicBezTo>
                        <a:cubicBezTo>
                          <a:pt x="8776" y="7972"/>
                          <a:pt x="8960" y="7987"/>
                          <a:pt x="9154" y="8021"/>
                        </a:cubicBezTo>
                        <a:cubicBezTo>
                          <a:pt x="9348" y="8054"/>
                          <a:pt x="9557" y="8107"/>
                          <a:pt x="9742" y="8218"/>
                        </a:cubicBezTo>
                        <a:cubicBezTo>
                          <a:pt x="9886" y="8301"/>
                          <a:pt x="10005" y="8427"/>
                          <a:pt x="10083" y="8584"/>
                        </a:cubicBezTo>
                        <a:cubicBezTo>
                          <a:pt x="10067" y="8580"/>
                          <a:pt x="10052" y="8574"/>
                          <a:pt x="10036" y="8571"/>
                        </a:cubicBezTo>
                        <a:cubicBezTo>
                          <a:pt x="9796" y="8514"/>
                          <a:pt x="9581" y="8526"/>
                          <a:pt x="9384" y="8539"/>
                        </a:cubicBezTo>
                        <a:cubicBezTo>
                          <a:pt x="8990" y="8571"/>
                          <a:pt x="8662" y="8633"/>
                          <a:pt x="8392" y="8668"/>
                        </a:cubicBezTo>
                        <a:cubicBezTo>
                          <a:pt x="8122" y="8705"/>
                          <a:pt x="7910" y="8720"/>
                          <a:pt x="7768" y="8705"/>
                        </a:cubicBezTo>
                        <a:cubicBezTo>
                          <a:pt x="7625" y="8692"/>
                          <a:pt x="7557" y="8651"/>
                          <a:pt x="7557" y="8652"/>
                        </a:cubicBezTo>
                        <a:cubicBezTo>
                          <a:pt x="7557" y="8651"/>
                          <a:pt x="7616" y="8700"/>
                          <a:pt x="7759" y="8731"/>
                        </a:cubicBezTo>
                        <a:cubicBezTo>
                          <a:pt x="7899" y="8763"/>
                          <a:pt x="8114" y="8775"/>
                          <a:pt x="8387" y="8767"/>
                        </a:cubicBezTo>
                        <a:cubicBezTo>
                          <a:pt x="8660" y="8761"/>
                          <a:pt x="8995" y="8731"/>
                          <a:pt x="9376" y="8730"/>
                        </a:cubicBezTo>
                        <a:cubicBezTo>
                          <a:pt x="9565" y="8732"/>
                          <a:pt x="9773" y="8740"/>
                          <a:pt x="9959" y="8798"/>
                        </a:cubicBezTo>
                        <a:cubicBezTo>
                          <a:pt x="10053" y="8827"/>
                          <a:pt x="10136" y="8871"/>
                          <a:pt x="10185" y="8933"/>
                        </a:cubicBezTo>
                        <a:cubicBezTo>
                          <a:pt x="10187" y="8934"/>
                          <a:pt x="10187" y="8935"/>
                          <a:pt x="10187" y="8936"/>
                        </a:cubicBezTo>
                        <a:cubicBezTo>
                          <a:pt x="10195" y="8993"/>
                          <a:pt x="10202" y="9049"/>
                          <a:pt x="10205" y="9108"/>
                        </a:cubicBezTo>
                        <a:cubicBezTo>
                          <a:pt x="10136" y="9348"/>
                          <a:pt x="10046" y="9610"/>
                          <a:pt x="9971" y="9893"/>
                        </a:cubicBezTo>
                        <a:cubicBezTo>
                          <a:pt x="9922" y="10083"/>
                          <a:pt x="9875" y="10283"/>
                          <a:pt x="9858" y="10514"/>
                        </a:cubicBezTo>
                        <a:cubicBezTo>
                          <a:pt x="9852" y="10630"/>
                          <a:pt x="9852" y="10754"/>
                          <a:pt x="9887" y="10896"/>
                        </a:cubicBezTo>
                        <a:cubicBezTo>
                          <a:pt x="9914" y="11005"/>
                          <a:pt x="9976" y="11135"/>
                          <a:pt x="10082" y="11238"/>
                        </a:cubicBezTo>
                        <a:cubicBezTo>
                          <a:pt x="10022" y="11492"/>
                          <a:pt x="10011" y="11770"/>
                          <a:pt x="10067" y="12049"/>
                        </a:cubicBezTo>
                        <a:cubicBezTo>
                          <a:pt x="10041" y="12033"/>
                          <a:pt x="10017" y="12016"/>
                          <a:pt x="9991" y="11998"/>
                        </a:cubicBezTo>
                        <a:cubicBezTo>
                          <a:pt x="9763" y="11837"/>
                          <a:pt x="9511" y="11624"/>
                          <a:pt x="9172" y="11523"/>
                        </a:cubicBezTo>
                        <a:cubicBezTo>
                          <a:pt x="9089" y="11499"/>
                          <a:pt x="8998" y="11484"/>
                          <a:pt x="8920" y="11476"/>
                        </a:cubicBezTo>
                        <a:lnTo>
                          <a:pt x="8713" y="11457"/>
                        </a:lnTo>
                        <a:cubicBezTo>
                          <a:pt x="8689" y="11455"/>
                          <a:pt x="8667" y="11454"/>
                          <a:pt x="8644" y="11452"/>
                        </a:cubicBezTo>
                        <a:cubicBezTo>
                          <a:pt x="8604" y="11433"/>
                          <a:pt x="8565" y="11414"/>
                          <a:pt x="8529" y="11395"/>
                        </a:cubicBezTo>
                        <a:cubicBezTo>
                          <a:pt x="8428" y="11306"/>
                          <a:pt x="8325" y="11225"/>
                          <a:pt x="8218" y="11156"/>
                        </a:cubicBezTo>
                        <a:cubicBezTo>
                          <a:pt x="8110" y="11024"/>
                          <a:pt x="8034" y="10859"/>
                          <a:pt x="7968" y="10697"/>
                        </a:cubicBezTo>
                        <a:cubicBezTo>
                          <a:pt x="7947" y="10518"/>
                          <a:pt x="7941" y="10348"/>
                          <a:pt x="7957" y="10195"/>
                        </a:cubicBezTo>
                        <a:cubicBezTo>
                          <a:pt x="7982" y="9925"/>
                          <a:pt x="8082" y="9704"/>
                          <a:pt x="8234" y="9588"/>
                        </a:cubicBezTo>
                        <a:cubicBezTo>
                          <a:pt x="8386" y="9469"/>
                          <a:pt x="8553" y="9448"/>
                          <a:pt x="8659" y="9439"/>
                        </a:cubicBezTo>
                        <a:cubicBezTo>
                          <a:pt x="8766" y="9431"/>
                          <a:pt x="8825" y="9438"/>
                          <a:pt x="8824" y="9437"/>
                        </a:cubicBezTo>
                        <a:cubicBezTo>
                          <a:pt x="8824" y="9438"/>
                          <a:pt x="8770" y="9421"/>
                          <a:pt x="8663" y="9411"/>
                        </a:cubicBezTo>
                        <a:cubicBezTo>
                          <a:pt x="8556" y="9403"/>
                          <a:pt x="8382" y="9394"/>
                          <a:pt x="8185" y="9501"/>
                        </a:cubicBezTo>
                        <a:cubicBezTo>
                          <a:pt x="7987" y="9607"/>
                          <a:pt x="7828" y="9856"/>
                          <a:pt x="7765" y="10153"/>
                        </a:cubicBezTo>
                        <a:cubicBezTo>
                          <a:pt x="7761" y="10171"/>
                          <a:pt x="7760" y="10192"/>
                          <a:pt x="7756" y="10211"/>
                        </a:cubicBezTo>
                        <a:cubicBezTo>
                          <a:pt x="7610" y="9932"/>
                          <a:pt x="7432" y="9704"/>
                          <a:pt x="7235" y="9550"/>
                        </a:cubicBezTo>
                        <a:cubicBezTo>
                          <a:pt x="7093" y="9439"/>
                          <a:pt x="6934" y="9374"/>
                          <a:pt x="6791" y="9367"/>
                        </a:cubicBezTo>
                        <a:cubicBezTo>
                          <a:pt x="6649" y="9359"/>
                          <a:pt x="6534" y="9401"/>
                          <a:pt x="6451" y="9443"/>
                        </a:cubicBezTo>
                        <a:cubicBezTo>
                          <a:pt x="6308" y="9521"/>
                          <a:pt x="6243" y="9590"/>
                          <a:pt x="6228" y="9604"/>
                        </a:cubicBezTo>
                        <a:cubicBezTo>
                          <a:pt x="6238" y="9598"/>
                          <a:pt x="6305" y="9536"/>
                          <a:pt x="6457" y="9471"/>
                        </a:cubicBezTo>
                        <a:cubicBezTo>
                          <a:pt x="6539" y="9438"/>
                          <a:pt x="6649" y="9409"/>
                          <a:pt x="6774" y="9425"/>
                        </a:cubicBezTo>
                        <a:cubicBezTo>
                          <a:pt x="6900" y="9440"/>
                          <a:pt x="7035" y="9505"/>
                          <a:pt x="7158" y="9614"/>
                        </a:cubicBezTo>
                        <a:cubicBezTo>
                          <a:pt x="7388" y="9822"/>
                          <a:pt x="7584" y="10159"/>
                          <a:pt x="7716" y="10578"/>
                        </a:cubicBezTo>
                        <a:cubicBezTo>
                          <a:pt x="7790" y="10816"/>
                          <a:pt x="7790" y="10816"/>
                          <a:pt x="7843" y="10985"/>
                        </a:cubicBezTo>
                        <a:cubicBezTo>
                          <a:pt x="7593" y="10887"/>
                          <a:pt x="7223" y="10742"/>
                          <a:pt x="6988" y="10712"/>
                        </a:cubicBezTo>
                        <a:cubicBezTo>
                          <a:pt x="6448" y="10642"/>
                          <a:pt x="5976" y="10719"/>
                          <a:pt x="5619" y="10841"/>
                        </a:cubicBezTo>
                        <a:cubicBezTo>
                          <a:pt x="5260" y="10962"/>
                          <a:pt x="5014" y="11127"/>
                          <a:pt x="4862" y="11250"/>
                        </a:cubicBezTo>
                        <a:cubicBezTo>
                          <a:pt x="4710" y="11373"/>
                          <a:pt x="4643" y="11453"/>
                          <a:pt x="4642" y="11451"/>
                        </a:cubicBezTo>
                        <a:cubicBezTo>
                          <a:pt x="4643" y="11453"/>
                          <a:pt x="4715" y="11383"/>
                          <a:pt x="4873" y="11276"/>
                        </a:cubicBezTo>
                        <a:cubicBezTo>
                          <a:pt x="5030" y="11171"/>
                          <a:pt x="5280" y="11032"/>
                          <a:pt x="5632" y="10940"/>
                        </a:cubicBezTo>
                        <a:cubicBezTo>
                          <a:pt x="5980" y="10848"/>
                          <a:pt x="6433" y="10803"/>
                          <a:pt x="6937" y="10897"/>
                        </a:cubicBezTo>
                        <a:cubicBezTo>
                          <a:pt x="7329" y="10969"/>
                          <a:pt x="7759" y="11132"/>
                          <a:pt x="8131" y="11422"/>
                        </a:cubicBezTo>
                        <a:cubicBezTo>
                          <a:pt x="7917" y="11414"/>
                          <a:pt x="7705" y="11416"/>
                          <a:pt x="7497" y="11435"/>
                        </a:cubicBezTo>
                        <a:cubicBezTo>
                          <a:pt x="7365" y="11447"/>
                          <a:pt x="7237" y="11464"/>
                          <a:pt x="7108" y="11493"/>
                        </a:cubicBezTo>
                        <a:cubicBezTo>
                          <a:pt x="6976" y="11522"/>
                          <a:pt x="6856" y="11565"/>
                          <a:pt x="6744" y="11610"/>
                        </a:cubicBezTo>
                        <a:cubicBezTo>
                          <a:pt x="6516" y="11702"/>
                          <a:pt x="6305" y="11824"/>
                          <a:pt x="6130" y="11970"/>
                        </a:cubicBezTo>
                        <a:cubicBezTo>
                          <a:pt x="5780" y="12266"/>
                          <a:pt x="5575" y="12608"/>
                          <a:pt x="5378" y="12890"/>
                        </a:cubicBezTo>
                        <a:cubicBezTo>
                          <a:pt x="5178" y="13180"/>
                          <a:pt x="5028" y="13446"/>
                          <a:pt x="4870" y="13658"/>
                        </a:cubicBezTo>
                        <a:cubicBezTo>
                          <a:pt x="4715" y="13871"/>
                          <a:pt x="4558" y="14033"/>
                          <a:pt x="4408" y="14135"/>
                        </a:cubicBezTo>
                        <a:cubicBezTo>
                          <a:pt x="4259" y="14239"/>
                          <a:pt x="4124" y="14284"/>
                          <a:pt x="4032" y="14305"/>
                        </a:cubicBezTo>
                        <a:cubicBezTo>
                          <a:pt x="3939" y="14325"/>
                          <a:pt x="3889" y="14327"/>
                          <a:pt x="3889" y="14328"/>
                        </a:cubicBezTo>
                        <a:cubicBezTo>
                          <a:pt x="3889" y="14327"/>
                          <a:pt x="3936" y="14330"/>
                          <a:pt x="4031" y="14321"/>
                        </a:cubicBezTo>
                        <a:cubicBezTo>
                          <a:pt x="4123" y="14309"/>
                          <a:pt x="4264" y="14279"/>
                          <a:pt x="4428" y="14189"/>
                        </a:cubicBezTo>
                        <a:cubicBezTo>
                          <a:pt x="4592" y="14100"/>
                          <a:pt x="4771" y="13951"/>
                          <a:pt x="4950" y="13749"/>
                        </a:cubicBezTo>
                        <a:cubicBezTo>
                          <a:pt x="5131" y="13550"/>
                          <a:pt x="5306" y="13295"/>
                          <a:pt x="5521" y="13033"/>
                        </a:cubicBezTo>
                        <a:cubicBezTo>
                          <a:pt x="5566" y="12978"/>
                          <a:pt x="5611" y="12921"/>
                          <a:pt x="5658" y="12863"/>
                        </a:cubicBezTo>
                        <a:cubicBezTo>
                          <a:pt x="5651" y="12902"/>
                          <a:pt x="5645" y="12941"/>
                          <a:pt x="5639" y="12979"/>
                        </a:cubicBezTo>
                        <a:cubicBezTo>
                          <a:pt x="5592" y="13313"/>
                          <a:pt x="5590" y="13597"/>
                          <a:pt x="5578" y="13829"/>
                        </a:cubicBezTo>
                        <a:cubicBezTo>
                          <a:pt x="5570" y="14061"/>
                          <a:pt x="5558" y="14240"/>
                          <a:pt x="5539" y="14361"/>
                        </a:cubicBezTo>
                        <a:cubicBezTo>
                          <a:pt x="5522" y="14483"/>
                          <a:pt x="5502" y="14545"/>
                          <a:pt x="5503" y="14545"/>
                        </a:cubicBezTo>
                        <a:cubicBezTo>
                          <a:pt x="5502" y="14544"/>
                          <a:pt x="5531" y="14488"/>
                          <a:pt x="5566" y="14372"/>
                        </a:cubicBezTo>
                        <a:cubicBezTo>
                          <a:pt x="5602" y="14255"/>
                          <a:pt x="5640" y="14079"/>
                          <a:pt x="5677" y="13851"/>
                        </a:cubicBezTo>
                        <a:cubicBezTo>
                          <a:pt x="5718" y="13623"/>
                          <a:pt x="5753" y="13341"/>
                          <a:pt x="5828" y="13027"/>
                        </a:cubicBezTo>
                        <a:cubicBezTo>
                          <a:pt x="5867" y="12872"/>
                          <a:pt x="5916" y="12706"/>
                          <a:pt x="6000" y="12560"/>
                        </a:cubicBezTo>
                        <a:cubicBezTo>
                          <a:pt x="6084" y="12412"/>
                          <a:pt x="6351" y="12171"/>
                          <a:pt x="6351" y="12171"/>
                        </a:cubicBezTo>
                        <a:cubicBezTo>
                          <a:pt x="6493" y="12075"/>
                          <a:pt x="6652" y="11995"/>
                          <a:pt x="6829" y="11935"/>
                        </a:cubicBezTo>
                        <a:cubicBezTo>
                          <a:pt x="6932" y="11902"/>
                          <a:pt x="7041" y="11866"/>
                          <a:pt x="7144" y="11851"/>
                        </a:cubicBezTo>
                        <a:cubicBezTo>
                          <a:pt x="7251" y="11833"/>
                          <a:pt x="7367" y="11822"/>
                          <a:pt x="7484" y="11818"/>
                        </a:cubicBezTo>
                        <a:cubicBezTo>
                          <a:pt x="7622" y="11814"/>
                          <a:pt x="7765" y="11819"/>
                          <a:pt x="7913" y="11828"/>
                        </a:cubicBezTo>
                        <a:cubicBezTo>
                          <a:pt x="7789" y="11942"/>
                          <a:pt x="7687" y="12062"/>
                          <a:pt x="7598" y="12179"/>
                        </a:cubicBezTo>
                        <a:cubicBezTo>
                          <a:pt x="7333" y="12532"/>
                          <a:pt x="7161" y="12864"/>
                          <a:pt x="7026" y="13135"/>
                        </a:cubicBezTo>
                        <a:cubicBezTo>
                          <a:pt x="6760" y="13684"/>
                          <a:pt x="6660" y="14006"/>
                          <a:pt x="6659" y="14005"/>
                        </a:cubicBezTo>
                        <a:cubicBezTo>
                          <a:pt x="6660" y="14007"/>
                          <a:pt x="6796" y="13707"/>
                          <a:pt x="7106" y="13195"/>
                        </a:cubicBezTo>
                        <a:cubicBezTo>
                          <a:pt x="7263" y="12941"/>
                          <a:pt x="7462" y="12630"/>
                          <a:pt x="7739" y="12311"/>
                        </a:cubicBezTo>
                        <a:cubicBezTo>
                          <a:pt x="7879" y="12154"/>
                          <a:pt x="8040" y="11992"/>
                          <a:pt x="8233" y="11877"/>
                        </a:cubicBezTo>
                        <a:cubicBezTo>
                          <a:pt x="8244" y="11871"/>
                          <a:pt x="8255" y="11866"/>
                          <a:pt x="8267" y="11859"/>
                        </a:cubicBezTo>
                        <a:cubicBezTo>
                          <a:pt x="8385" y="11873"/>
                          <a:pt x="8506" y="11888"/>
                          <a:pt x="8628" y="11906"/>
                        </a:cubicBezTo>
                        <a:lnTo>
                          <a:pt x="8833" y="11936"/>
                        </a:lnTo>
                        <a:cubicBezTo>
                          <a:pt x="8907" y="11947"/>
                          <a:pt x="8946" y="11955"/>
                          <a:pt x="9001" y="11973"/>
                        </a:cubicBezTo>
                        <a:cubicBezTo>
                          <a:pt x="9209" y="12039"/>
                          <a:pt x="9408" y="12210"/>
                          <a:pt x="9649" y="12405"/>
                        </a:cubicBezTo>
                        <a:cubicBezTo>
                          <a:pt x="9771" y="12501"/>
                          <a:pt x="9909" y="12606"/>
                          <a:pt x="10084" y="12689"/>
                        </a:cubicBezTo>
                        <a:cubicBezTo>
                          <a:pt x="10173" y="12732"/>
                          <a:pt x="10274" y="12764"/>
                          <a:pt x="10380" y="12783"/>
                        </a:cubicBezTo>
                        <a:cubicBezTo>
                          <a:pt x="10453" y="12884"/>
                          <a:pt x="10538" y="12979"/>
                          <a:pt x="10633" y="13066"/>
                        </a:cubicBezTo>
                        <a:cubicBezTo>
                          <a:pt x="10481" y="13100"/>
                          <a:pt x="10337" y="13148"/>
                          <a:pt x="10203" y="13211"/>
                        </a:cubicBezTo>
                        <a:cubicBezTo>
                          <a:pt x="10019" y="13300"/>
                          <a:pt x="9859" y="13400"/>
                          <a:pt x="9709" y="13512"/>
                        </a:cubicBezTo>
                        <a:cubicBezTo>
                          <a:pt x="9563" y="13625"/>
                          <a:pt x="9436" y="13746"/>
                          <a:pt x="9318" y="13864"/>
                        </a:cubicBezTo>
                        <a:cubicBezTo>
                          <a:pt x="9085" y="14102"/>
                          <a:pt x="8889" y="14330"/>
                          <a:pt x="8704" y="14525"/>
                        </a:cubicBezTo>
                        <a:cubicBezTo>
                          <a:pt x="8339" y="14922"/>
                          <a:pt x="8003" y="15181"/>
                          <a:pt x="7734" y="15291"/>
                        </a:cubicBezTo>
                        <a:cubicBezTo>
                          <a:pt x="7470" y="15403"/>
                          <a:pt x="7309" y="15397"/>
                          <a:pt x="7310" y="15402"/>
                        </a:cubicBezTo>
                        <a:cubicBezTo>
                          <a:pt x="7310" y="15397"/>
                          <a:pt x="7465" y="15414"/>
                          <a:pt x="7736" y="15320"/>
                        </a:cubicBezTo>
                        <a:cubicBezTo>
                          <a:pt x="8010" y="15230"/>
                          <a:pt x="8370" y="14990"/>
                          <a:pt x="8758" y="14613"/>
                        </a:cubicBezTo>
                        <a:cubicBezTo>
                          <a:pt x="8954" y="14427"/>
                          <a:pt x="9162" y="14210"/>
                          <a:pt x="9400" y="13987"/>
                        </a:cubicBezTo>
                        <a:cubicBezTo>
                          <a:pt x="9520" y="13877"/>
                          <a:pt x="9648" y="13765"/>
                          <a:pt x="9788" y="13663"/>
                        </a:cubicBezTo>
                        <a:cubicBezTo>
                          <a:pt x="9928" y="13564"/>
                          <a:pt x="10089" y="13472"/>
                          <a:pt x="10257" y="13397"/>
                        </a:cubicBezTo>
                        <a:cubicBezTo>
                          <a:pt x="10443" y="13316"/>
                          <a:pt x="10651" y="13266"/>
                          <a:pt x="10868" y="13246"/>
                        </a:cubicBezTo>
                        <a:cubicBezTo>
                          <a:pt x="10975" y="13315"/>
                          <a:pt x="11092" y="13376"/>
                          <a:pt x="11215" y="13423"/>
                        </a:cubicBezTo>
                        <a:cubicBezTo>
                          <a:pt x="11319" y="13464"/>
                          <a:pt x="11438" y="13497"/>
                          <a:pt x="11541" y="13518"/>
                        </a:cubicBezTo>
                        <a:cubicBezTo>
                          <a:pt x="11641" y="13540"/>
                          <a:pt x="11749" y="13563"/>
                          <a:pt x="11860" y="13576"/>
                        </a:cubicBezTo>
                        <a:cubicBezTo>
                          <a:pt x="12067" y="13602"/>
                          <a:pt x="12284" y="13606"/>
                          <a:pt x="12501" y="13585"/>
                        </a:cubicBezTo>
                        <a:cubicBezTo>
                          <a:pt x="11906" y="14112"/>
                          <a:pt x="11280" y="14578"/>
                          <a:pt x="10630" y="15029"/>
                        </a:cubicBezTo>
                        <a:cubicBezTo>
                          <a:pt x="10330" y="15242"/>
                          <a:pt x="10026" y="15455"/>
                          <a:pt x="9728" y="15681"/>
                        </a:cubicBezTo>
                        <a:cubicBezTo>
                          <a:pt x="9585" y="15775"/>
                          <a:pt x="9444" y="15871"/>
                          <a:pt x="9305" y="15968"/>
                        </a:cubicBezTo>
                        <a:cubicBezTo>
                          <a:pt x="9180" y="16055"/>
                          <a:pt x="9057" y="16143"/>
                          <a:pt x="8936" y="16232"/>
                        </a:cubicBezTo>
                        <a:cubicBezTo>
                          <a:pt x="8936" y="16232"/>
                          <a:pt x="8429" y="16619"/>
                          <a:pt x="8291" y="16731"/>
                        </a:cubicBezTo>
                        <a:cubicBezTo>
                          <a:pt x="8163" y="16804"/>
                          <a:pt x="8028" y="16863"/>
                          <a:pt x="7887" y="16904"/>
                        </a:cubicBezTo>
                        <a:cubicBezTo>
                          <a:pt x="7497" y="17021"/>
                          <a:pt x="7087" y="17021"/>
                          <a:pt x="6712" y="16963"/>
                        </a:cubicBezTo>
                        <a:cubicBezTo>
                          <a:pt x="6543" y="16936"/>
                          <a:pt x="6383" y="16897"/>
                          <a:pt x="6226" y="16851"/>
                        </a:cubicBezTo>
                        <a:cubicBezTo>
                          <a:pt x="6181" y="16816"/>
                          <a:pt x="6137" y="16780"/>
                          <a:pt x="6098" y="16743"/>
                        </a:cubicBezTo>
                        <a:cubicBezTo>
                          <a:pt x="6098" y="16743"/>
                          <a:pt x="6060" y="16595"/>
                          <a:pt x="6048" y="16539"/>
                        </a:cubicBezTo>
                        <a:cubicBezTo>
                          <a:pt x="6035" y="16484"/>
                          <a:pt x="6047" y="16408"/>
                          <a:pt x="6071" y="16336"/>
                        </a:cubicBezTo>
                        <a:cubicBezTo>
                          <a:pt x="6118" y="16189"/>
                          <a:pt x="6201" y="16049"/>
                          <a:pt x="6280" y="15922"/>
                        </a:cubicBezTo>
                        <a:cubicBezTo>
                          <a:pt x="6445" y="15668"/>
                          <a:pt x="6612" y="15457"/>
                          <a:pt x="6742" y="15281"/>
                        </a:cubicBezTo>
                        <a:cubicBezTo>
                          <a:pt x="6875" y="15106"/>
                          <a:pt x="6976" y="14966"/>
                          <a:pt x="7036" y="14866"/>
                        </a:cubicBezTo>
                        <a:cubicBezTo>
                          <a:pt x="7098" y="14767"/>
                          <a:pt x="7118" y="14709"/>
                          <a:pt x="7119" y="14710"/>
                        </a:cubicBezTo>
                        <a:cubicBezTo>
                          <a:pt x="7118" y="14709"/>
                          <a:pt x="7089" y="14761"/>
                          <a:pt x="7014" y="14847"/>
                        </a:cubicBezTo>
                        <a:cubicBezTo>
                          <a:pt x="6941" y="14934"/>
                          <a:pt x="6825" y="15054"/>
                          <a:pt x="6672" y="15210"/>
                        </a:cubicBezTo>
                        <a:cubicBezTo>
                          <a:pt x="6520" y="15366"/>
                          <a:pt x="6329" y="15555"/>
                          <a:pt x="6128" y="15802"/>
                        </a:cubicBezTo>
                        <a:cubicBezTo>
                          <a:pt x="6029" y="15928"/>
                          <a:pt x="5924" y="16065"/>
                          <a:pt x="5844" y="16245"/>
                        </a:cubicBezTo>
                        <a:cubicBezTo>
                          <a:pt x="5827" y="16283"/>
                          <a:pt x="5813" y="16325"/>
                          <a:pt x="5800" y="16369"/>
                        </a:cubicBezTo>
                        <a:cubicBezTo>
                          <a:pt x="5709" y="16186"/>
                          <a:pt x="5688" y="15999"/>
                          <a:pt x="5726" y="15847"/>
                        </a:cubicBezTo>
                        <a:cubicBezTo>
                          <a:pt x="5773" y="15650"/>
                          <a:pt x="5878" y="15515"/>
                          <a:pt x="5950" y="15430"/>
                        </a:cubicBezTo>
                        <a:cubicBezTo>
                          <a:pt x="6023" y="15344"/>
                          <a:pt x="6070" y="15305"/>
                          <a:pt x="6069" y="15305"/>
                        </a:cubicBezTo>
                        <a:cubicBezTo>
                          <a:pt x="6070" y="15305"/>
                          <a:pt x="6019" y="15335"/>
                          <a:pt x="5932" y="15407"/>
                        </a:cubicBezTo>
                        <a:cubicBezTo>
                          <a:pt x="5848" y="15481"/>
                          <a:pt x="5718" y="15598"/>
                          <a:pt x="5632" y="15808"/>
                        </a:cubicBezTo>
                        <a:cubicBezTo>
                          <a:pt x="5545" y="16016"/>
                          <a:pt x="5555" y="16326"/>
                          <a:pt x="5721" y="16611"/>
                        </a:cubicBezTo>
                        <a:cubicBezTo>
                          <a:pt x="5735" y="16635"/>
                          <a:pt x="5750" y="16658"/>
                          <a:pt x="5765" y="16682"/>
                        </a:cubicBezTo>
                        <a:cubicBezTo>
                          <a:pt x="5431" y="16536"/>
                          <a:pt x="5142" y="16360"/>
                          <a:pt x="4904" y="16185"/>
                        </a:cubicBezTo>
                        <a:cubicBezTo>
                          <a:pt x="4460" y="15854"/>
                          <a:pt x="4176" y="15520"/>
                          <a:pt x="4003" y="15283"/>
                        </a:cubicBezTo>
                        <a:cubicBezTo>
                          <a:pt x="3831" y="15044"/>
                          <a:pt x="3760" y="14903"/>
                          <a:pt x="3758" y="14904"/>
                        </a:cubicBezTo>
                        <a:cubicBezTo>
                          <a:pt x="3760" y="14904"/>
                          <a:pt x="3808" y="15048"/>
                          <a:pt x="3949" y="15304"/>
                        </a:cubicBezTo>
                        <a:cubicBezTo>
                          <a:pt x="4091" y="15558"/>
                          <a:pt x="4332" y="15928"/>
                          <a:pt x="4753" y="16317"/>
                        </a:cubicBezTo>
                        <a:cubicBezTo>
                          <a:pt x="4918" y="16468"/>
                          <a:pt x="5113" y="16624"/>
                          <a:pt x="5338" y="16771"/>
                        </a:cubicBezTo>
                        <a:cubicBezTo>
                          <a:pt x="5247" y="16767"/>
                          <a:pt x="5157" y="16766"/>
                          <a:pt x="5070" y="16771"/>
                        </a:cubicBezTo>
                        <a:cubicBezTo>
                          <a:pt x="4715" y="16710"/>
                          <a:pt x="4376" y="16682"/>
                          <a:pt x="4067" y="16725"/>
                        </a:cubicBezTo>
                        <a:cubicBezTo>
                          <a:pt x="3676" y="16775"/>
                          <a:pt x="3359" y="16941"/>
                          <a:pt x="3124" y="17117"/>
                        </a:cubicBezTo>
                        <a:cubicBezTo>
                          <a:pt x="2888" y="17296"/>
                          <a:pt x="2722" y="17481"/>
                          <a:pt x="2594" y="17634"/>
                        </a:cubicBezTo>
                        <a:cubicBezTo>
                          <a:pt x="2343" y="17943"/>
                          <a:pt x="2238" y="18126"/>
                          <a:pt x="2236" y="18124"/>
                        </a:cubicBezTo>
                        <a:cubicBezTo>
                          <a:pt x="2238" y="18126"/>
                          <a:pt x="2349" y="17954"/>
                          <a:pt x="2608" y="17662"/>
                        </a:cubicBezTo>
                        <a:cubicBezTo>
                          <a:pt x="2738" y="17519"/>
                          <a:pt x="2907" y="17345"/>
                          <a:pt x="3140" y="17180"/>
                        </a:cubicBezTo>
                        <a:cubicBezTo>
                          <a:pt x="3371" y="17016"/>
                          <a:pt x="3675" y="16869"/>
                          <a:pt x="4044" y="16827"/>
                        </a:cubicBezTo>
                        <a:cubicBezTo>
                          <a:pt x="4233" y="16804"/>
                          <a:pt x="4435" y="16810"/>
                          <a:pt x="4647" y="16835"/>
                        </a:cubicBezTo>
                        <a:cubicBezTo>
                          <a:pt x="4282" y="16926"/>
                          <a:pt x="3991" y="17102"/>
                          <a:pt x="3800" y="17296"/>
                        </a:cubicBezTo>
                        <a:cubicBezTo>
                          <a:pt x="3565" y="17532"/>
                          <a:pt x="3463" y="17795"/>
                          <a:pt x="3488" y="17972"/>
                        </a:cubicBezTo>
                        <a:cubicBezTo>
                          <a:pt x="3500" y="18060"/>
                          <a:pt x="3544" y="18118"/>
                          <a:pt x="3581" y="18142"/>
                        </a:cubicBezTo>
                        <a:cubicBezTo>
                          <a:pt x="3617" y="18169"/>
                          <a:pt x="3641" y="18173"/>
                          <a:pt x="3641" y="18174"/>
                        </a:cubicBezTo>
                        <a:cubicBezTo>
                          <a:pt x="3641" y="18173"/>
                          <a:pt x="3619" y="18166"/>
                          <a:pt x="3587" y="18138"/>
                        </a:cubicBezTo>
                        <a:cubicBezTo>
                          <a:pt x="3556" y="18111"/>
                          <a:pt x="3521" y="18054"/>
                          <a:pt x="3517" y="17974"/>
                        </a:cubicBezTo>
                        <a:cubicBezTo>
                          <a:pt x="3508" y="17814"/>
                          <a:pt x="3622" y="17579"/>
                          <a:pt x="3858" y="17377"/>
                        </a:cubicBezTo>
                        <a:cubicBezTo>
                          <a:pt x="4092" y="17173"/>
                          <a:pt x="4456" y="17006"/>
                          <a:pt x="4902" y="16978"/>
                        </a:cubicBezTo>
                        <a:cubicBezTo>
                          <a:pt x="5106" y="16963"/>
                          <a:pt x="5326" y="16980"/>
                          <a:pt x="5554" y="17025"/>
                        </a:cubicBezTo>
                        <a:cubicBezTo>
                          <a:pt x="5591" y="17035"/>
                          <a:pt x="5627" y="17044"/>
                          <a:pt x="5667" y="17054"/>
                        </a:cubicBezTo>
                        <a:cubicBezTo>
                          <a:pt x="5445" y="17123"/>
                          <a:pt x="5257" y="17237"/>
                          <a:pt x="5109" y="17369"/>
                        </a:cubicBezTo>
                        <a:cubicBezTo>
                          <a:pt x="4796" y="17649"/>
                          <a:pt x="4643" y="17987"/>
                          <a:pt x="4604" y="18271"/>
                        </a:cubicBezTo>
                        <a:cubicBezTo>
                          <a:pt x="4560" y="18559"/>
                          <a:pt x="4669" y="18789"/>
                          <a:pt x="4790" y="18882"/>
                        </a:cubicBezTo>
                        <a:cubicBezTo>
                          <a:pt x="4908" y="18979"/>
                          <a:pt x="4993" y="18985"/>
                          <a:pt x="4990" y="18989"/>
                        </a:cubicBezTo>
                        <a:cubicBezTo>
                          <a:pt x="4994" y="18986"/>
                          <a:pt x="4912" y="18967"/>
                          <a:pt x="4813" y="18866"/>
                        </a:cubicBezTo>
                        <a:cubicBezTo>
                          <a:pt x="4713" y="18767"/>
                          <a:pt x="4638" y="18557"/>
                          <a:pt x="4701" y="18301"/>
                        </a:cubicBezTo>
                        <a:cubicBezTo>
                          <a:pt x="4758" y="18048"/>
                          <a:pt x="4928" y="17751"/>
                          <a:pt x="5223" y="17524"/>
                        </a:cubicBezTo>
                        <a:cubicBezTo>
                          <a:pt x="5514" y="17294"/>
                          <a:pt x="5953" y="17168"/>
                          <a:pt x="6398" y="17304"/>
                        </a:cubicBezTo>
                        <a:lnTo>
                          <a:pt x="6404" y="17282"/>
                        </a:lnTo>
                        <a:cubicBezTo>
                          <a:pt x="6445" y="17307"/>
                          <a:pt x="7174" y="17439"/>
                          <a:pt x="7490" y="17430"/>
                        </a:cubicBezTo>
                        <a:cubicBezTo>
                          <a:pt x="7151" y="17751"/>
                          <a:pt x="6835" y="18088"/>
                          <a:pt x="6560" y="18461"/>
                        </a:cubicBezTo>
                        <a:cubicBezTo>
                          <a:pt x="6470" y="18583"/>
                          <a:pt x="6384" y="18710"/>
                          <a:pt x="6305" y="18842"/>
                        </a:cubicBezTo>
                        <a:cubicBezTo>
                          <a:pt x="6228" y="18977"/>
                          <a:pt x="6164" y="19098"/>
                          <a:pt x="6100" y="19226"/>
                        </a:cubicBezTo>
                        <a:cubicBezTo>
                          <a:pt x="6092" y="19240"/>
                          <a:pt x="6087" y="19254"/>
                          <a:pt x="6081" y="19268"/>
                        </a:cubicBezTo>
                        <a:cubicBezTo>
                          <a:pt x="5741" y="19681"/>
                          <a:pt x="5336" y="19995"/>
                          <a:pt x="4928" y="20176"/>
                        </a:cubicBezTo>
                        <a:cubicBezTo>
                          <a:pt x="4873" y="20201"/>
                          <a:pt x="4819" y="20221"/>
                          <a:pt x="4765" y="20240"/>
                        </a:cubicBezTo>
                        <a:cubicBezTo>
                          <a:pt x="4518" y="20258"/>
                          <a:pt x="4293" y="20221"/>
                          <a:pt x="4110" y="20141"/>
                        </a:cubicBezTo>
                        <a:cubicBezTo>
                          <a:pt x="3917" y="20057"/>
                          <a:pt x="3771" y="19935"/>
                          <a:pt x="3666" y="19824"/>
                        </a:cubicBezTo>
                        <a:cubicBezTo>
                          <a:pt x="3455" y="19597"/>
                          <a:pt x="3383" y="19428"/>
                          <a:pt x="3379" y="19432"/>
                        </a:cubicBezTo>
                        <a:cubicBezTo>
                          <a:pt x="3385" y="19430"/>
                          <a:pt x="3411" y="19603"/>
                          <a:pt x="3582" y="19878"/>
                        </a:cubicBezTo>
                        <a:cubicBezTo>
                          <a:pt x="3669" y="20013"/>
                          <a:pt x="3801" y="20173"/>
                          <a:pt x="4009" y="20304"/>
                        </a:cubicBezTo>
                        <a:cubicBezTo>
                          <a:pt x="4039" y="20323"/>
                          <a:pt x="4074" y="20339"/>
                          <a:pt x="4108" y="20357"/>
                        </a:cubicBezTo>
                        <a:cubicBezTo>
                          <a:pt x="3885" y="20355"/>
                          <a:pt x="3680" y="20311"/>
                          <a:pt x="3505" y="20240"/>
                        </a:cubicBezTo>
                        <a:cubicBezTo>
                          <a:pt x="3122" y="20082"/>
                          <a:pt x="2882" y="19836"/>
                          <a:pt x="2732" y="19671"/>
                        </a:cubicBezTo>
                        <a:cubicBezTo>
                          <a:pt x="2582" y="19502"/>
                          <a:pt x="2517" y="19399"/>
                          <a:pt x="2516" y="19401"/>
                        </a:cubicBezTo>
                        <a:cubicBezTo>
                          <a:pt x="2518" y="19400"/>
                          <a:pt x="2561" y="19508"/>
                          <a:pt x="2681" y="19698"/>
                        </a:cubicBezTo>
                        <a:cubicBezTo>
                          <a:pt x="2804" y="19884"/>
                          <a:pt x="3002" y="20171"/>
                          <a:pt x="3396" y="20406"/>
                        </a:cubicBezTo>
                        <a:cubicBezTo>
                          <a:pt x="3591" y="20521"/>
                          <a:pt x="3840" y="20613"/>
                          <a:pt x="4125" y="20643"/>
                        </a:cubicBezTo>
                        <a:cubicBezTo>
                          <a:pt x="4410" y="20673"/>
                          <a:pt x="4727" y="20640"/>
                          <a:pt x="5044" y="20541"/>
                        </a:cubicBezTo>
                        <a:cubicBezTo>
                          <a:pt x="5235" y="20481"/>
                          <a:pt x="5425" y="20396"/>
                          <a:pt x="5614" y="20293"/>
                        </a:cubicBezTo>
                        <a:cubicBezTo>
                          <a:pt x="5454" y="20639"/>
                          <a:pt x="5290" y="20952"/>
                          <a:pt x="5083" y="21215"/>
                        </a:cubicBezTo>
                        <a:cubicBezTo>
                          <a:pt x="5007" y="21315"/>
                          <a:pt x="4922" y="21406"/>
                          <a:pt x="4834" y="21492"/>
                        </a:cubicBezTo>
                        <a:cubicBezTo>
                          <a:pt x="4624" y="21584"/>
                          <a:pt x="4412" y="21652"/>
                          <a:pt x="4197" y="21691"/>
                        </a:cubicBezTo>
                        <a:cubicBezTo>
                          <a:pt x="3923" y="21744"/>
                          <a:pt x="3651" y="21753"/>
                          <a:pt x="3388" y="21745"/>
                        </a:cubicBezTo>
                        <a:cubicBezTo>
                          <a:pt x="3038" y="21696"/>
                          <a:pt x="2718" y="21657"/>
                          <a:pt x="2441" y="21594"/>
                        </a:cubicBezTo>
                        <a:cubicBezTo>
                          <a:pt x="2096" y="21518"/>
                          <a:pt x="1814" y="21402"/>
                          <a:pt x="1602" y="21272"/>
                        </a:cubicBezTo>
                        <a:cubicBezTo>
                          <a:pt x="1389" y="21143"/>
                          <a:pt x="1243" y="21010"/>
                          <a:pt x="1147" y="20918"/>
                        </a:cubicBezTo>
                        <a:cubicBezTo>
                          <a:pt x="1052" y="20825"/>
                          <a:pt x="1007" y="20771"/>
                          <a:pt x="1006" y="20772"/>
                        </a:cubicBezTo>
                        <a:cubicBezTo>
                          <a:pt x="1007" y="20771"/>
                          <a:pt x="1042" y="20830"/>
                          <a:pt x="1122" y="20933"/>
                        </a:cubicBezTo>
                        <a:cubicBezTo>
                          <a:pt x="1204" y="21036"/>
                          <a:pt x="1331" y="21186"/>
                          <a:pt x="1534" y="21345"/>
                        </a:cubicBezTo>
                        <a:cubicBezTo>
                          <a:pt x="1682" y="21462"/>
                          <a:pt x="1877" y="21579"/>
                          <a:pt x="2112" y="21677"/>
                        </a:cubicBezTo>
                        <a:cubicBezTo>
                          <a:pt x="2050" y="21679"/>
                          <a:pt x="1988" y="21682"/>
                          <a:pt x="1928" y="21688"/>
                        </a:cubicBezTo>
                        <a:cubicBezTo>
                          <a:pt x="1594" y="21719"/>
                          <a:pt x="1292" y="21798"/>
                          <a:pt x="1043" y="21915"/>
                        </a:cubicBezTo>
                        <a:cubicBezTo>
                          <a:pt x="535" y="22149"/>
                          <a:pt x="274" y="22515"/>
                          <a:pt x="151" y="22764"/>
                        </a:cubicBezTo>
                        <a:cubicBezTo>
                          <a:pt x="26" y="23017"/>
                          <a:pt x="4" y="23167"/>
                          <a:pt x="0" y="23165"/>
                        </a:cubicBezTo>
                        <a:cubicBezTo>
                          <a:pt x="4" y="23167"/>
                          <a:pt x="37" y="23024"/>
                          <a:pt x="172" y="22786"/>
                        </a:cubicBezTo>
                        <a:cubicBezTo>
                          <a:pt x="305" y="22552"/>
                          <a:pt x="572" y="22216"/>
                          <a:pt x="1060" y="22014"/>
                        </a:cubicBezTo>
                        <a:cubicBezTo>
                          <a:pt x="1300" y="21913"/>
                          <a:pt x="1590" y="21850"/>
                          <a:pt x="1909" y="21832"/>
                        </a:cubicBezTo>
                        <a:cubicBezTo>
                          <a:pt x="2069" y="21823"/>
                          <a:pt x="2237" y="21826"/>
                          <a:pt x="2412" y="21840"/>
                        </a:cubicBezTo>
                        <a:cubicBezTo>
                          <a:pt x="2533" y="21849"/>
                          <a:pt x="2661" y="21868"/>
                          <a:pt x="2793" y="21887"/>
                        </a:cubicBezTo>
                        <a:cubicBezTo>
                          <a:pt x="2864" y="21904"/>
                          <a:pt x="2936" y="21921"/>
                          <a:pt x="3012" y="21937"/>
                        </a:cubicBezTo>
                        <a:cubicBezTo>
                          <a:pt x="2845" y="21973"/>
                          <a:pt x="2687" y="22012"/>
                          <a:pt x="2533" y="22053"/>
                        </a:cubicBezTo>
                        <a:cubicBezTo>
                          <a:pt x="1913" y="22224"/>
                          <a:pt x="1400" y="22460"/>
                          <a:pt x="1029" y="22721"/>
                        </a:cubicBezTo>
                        <a:cubicBezTo>
                          <a:pt x="655" y="22981"/>
                          <a:pt x="434" y="23267"/>
                          <a:pt x="327" y="23475"/>
                        </a:cubicBezTo>
                        <a:cubicBezTo>
                          <a:pt x="216" y="23684"/>
                          <a:pt x="196" y="23807"/>
                          <a:pt x="192" y="23805"/>
                        </a:cubicBezTo>
                        <a:cubicBezTo>
                          <a:pt x="196" y="23807"/>
                          <a:pt x="226" y="23689"/>
                          <a:pt x="347" y="23495"/>
                        </a:cubicBezTo>
                        <a:cubicBezTo>
                          <a:pt x="467" y="23303"/>
                          <a:pt x="694" y="23043"/>
                          <a:pt x="1067" y="22814"/>
                        </a:cubicBezTo>
                        <a:cubicBezTo>
                          <a:pt x="1438" y="22584"/>
                          <a:pt x="1945" y="22382"/>
                          <a:pt x="2560" y="22243"/>
                        </a:cubicBezTo>
                        <a:cubicBezTo>
                          <a:pt x="3004" y="22145"/>
                          <a:pt x="3509" y="22070"/>
                          <a:pt x="4055" y="22049"/>
                        </a:cubicBezTo>
                        <a:cubicBezTo>
                          <a:pt x="3883" y="22139"/>
                          <a:pt x="3708" y="22217"/>
                          <a:pt x="3526" y="22288"/>
                        </a:cubicBezTo>
                        <a:cubicBezTo>
                          <a:pt x="3313" y="22370"/>
                          <a:pt x="3109" y="22464"/>
                          <a:pt x="2917" y="22568"/>
                        </a:cubicBezTo>
                        <a:cubicBezTo>
                          <a:pt x="2532" y="22775"/>
                          <a:pt x="2197" y="23023"/>
                          <a:pt x="1914" y="23290"/>
                        </a:cubicBezTo>
                        <a:cubicBezTo>
                          <a:pt x="1655" y="23536"/>
                          <a:pt x="1444" y="23796"/>
                          <a:pt x="1268" y="24056"/>
                        </a:cubicBezTo>
                        <a:lnTo>
                          <a:pt x="1243" y="24043"/>
                        </a:lnTo>
                        <a:cubicBezTo>
                          <a:pt x="1207" y="24110"/>
                          <a:pt x="1176" y="24179"/>
                          <a:pt x="1145" y="24247"/>
                        </a:cubicBezTo>
                        <a:cubicBezTo>
                          <a:pt x="996" y="24491"/>
                          <a:pt x="876" y="24734"/>
                          <a:pt x="782" y="24965"/>
                        </a:cubicBezTo>
                        <a:cubicBezTo>
                          <a:pt x="562" y="25504"/>
                          <a:pt x="462" y="25984"/>
                          <a:pt x="404" y="26371"/>
                        </a:cubicBezTo>
                        <a:cubicBezTo>
                          <a:pt x="297" y="27147"/>
                          <a:pt x="334" y="27559"/>
                          <a:pt x="327" y="27558"/>
                        </a:cubicBezTo>
                        <a:cubicBezTo>
                          <a:pt x="334" y="27560"/>
                          <a:pt x="341" y="27156"/>
                          <a:pt x="512" y="26418"/>
                        </a:cubicBezTo>
                        <a:cubicBezTo>
                          <a:pt x="583" y="26118"/>
                          <a:pt x="688" y="25762"/>
                          <a:pt x="857" y="25376"/>
                        </a:cubicBezTo>
                        <a:cubicBezTo>
                          <a:pt x="841" y="25646"/>
                          <a:pt x="859" y="25904"/>
                          <a:pt x="895" y="26143"/>
                        </a:cubicBezTo>
                        <a:cubicBezTo>
                          <a:pt x="993" y="26766"/>
                          <a:pt x="1167" y="27272"/>
                          <a:pt x="1275" y="27694"/>
                        </a:cubicBezTo>
                        <a:cubicBezTo>
                          <a:pt x="1507" y="28536"/>
                          <a:pt x="1516" y="29028"/>
                          <a:pt x="1519" y="29027"/>
                        </a:cubicBezTo>
                        <a:cubicBezTo>
                          <a:pt x="1515" y="29029"/>
                          <a:pt x="1551" y="28549"/>
                          <a:pt x="1378" y="27694"/>
                        </a:cubicBezTo>
                        <a:cubicBezTo>
                          <a:pt x="1300" y="27267"/>
                          <a:pt x="1157" y="26751"/>
                          <a:pt x="1092" y="26144"/>
                        </a:cubicBezTo>
                        <a:cubicBezTo>
                          <a:pt x="1062" y="25842"/>
                          <a:pt x="1058" y="25517"/>
                          <a:pt x="1121" y="25182"/>
                        </a:cubicBezTo>
                        <a:cubicBezTo>
                          <a:pt x="1160" y="24961"/>
                          <a:pt x="1232" y="24737"/>
                          <a:pt x="1331" y="24515"/>
                        </a:cubicBezTo>
                        <a:cubicBezTo>
                          <a:pt x="1542" y="24208"/>
                          <a:pt x="1803" y="23904"/>
                          <a:pt x="2132" y="23628"/>
                        </a:cubicBezTo>
                        <a:cubicBezTo>
                          <a:pt x="2403" y="23401"/>
                          <a:pt x="2717" y="23197"/>
                          <a:pt x="3072" y="23031"/>
                        </a:cubicBezTo>
                        <a:cubicBezTo>
                          <a:pt x="3250" y="22947"/>
                          <a:pt x="3438" y="22873"/>
                          <a:pt x="3634" y="22809"/>
                        </a:cubicBezTo>
                        <a:cubicBezTo>
                          <a:pt x="3831" y="22749"/>
                          <a:pt x="4067" y="22671"/>
                          <a:pt x="4285" y="22576"/>
                        </a:cubicBezTo>
                        <a:cubicBezTo>
                          <a:pt x="4728" y="22386"/>
                          <a:pt x="5180" y="22106"/>
                          <a:pt x="5550" y="21709"/>
                        </a:cubicBezTo>
                        <a:cubicBezTo>
                          <a:pt x="5924" y="21315"/>
                          <a:pt x="6192" y="20830"/>
                          <a:pt x="6433" y="20362"/>
                        </a:cubicBezTo>
                        <a:cubicBezTo>
                          <a:pt x="6555" y="20127"/>
                          <a:pt x="6674" y="19894"/>
                          <a:pt x="6803" y="19668"/>
                        </a:cubicBezTo>
                        <a:cubicBezTo>
                          <a:pt x="6867" y="19555"/>
                          <a:pt x="6934" y="19443"/>
                          <a:pt x="7004" y="19334"/>
                        </a:cubicBezTo>
                        <a:cubicBezTo>
                          <a:pt x="7068" y="19233"/>
                          <a:pt x="7142" y="19132"/>
                          <a:pt x="7223" y="19032"/>
                        </a:cubicBezTo>
                        <a:cubicBezTo>
                          <a:pt x="7306" y="18928"/>
                          <a:pt x="7398" y="18825"/>
                          <a:pt x="7493" y="18724"/>
                        </a:cubicBezTo>
                        <a:cubicBezTo>
                          <a:pt x="7426" y="19083"/>
                          <a:pt x="7414" y="19441"/>
                          <a:pt x="7443" y="19783"/>
                        </a:cubicBezTo>
                        <a:cubicBezTo>
                          <a:pt x="7462" y="20014"/>
                          <a:pt x="7501" y="20244"/>
                          <a:pt x="7548" y="20458"/>
                        </a:cubicBezTo>
                        <a:cubicBezTo>
                          <a:pt x="7596" y="20670"/>
                          <a:pt x="7649" y="20875"/>
                          <a:pt x="7707" y="21076"/>
                        </a:cubicBezTo>
                        <a:cubicBezTo>
                          <a:pt x="7743" y="21207"/>
                          <a:pt x="7783" y="21332"/>
                          <a:pt x="7822" y="21459"/>
                        </a:cubicBezTo>
                        <a:cubicBezTo>
                          <a:pt x="7817" y="21537"/>
                          <a:pt x="7811" y="21613"/>
                          <a:pt x="7801" y="21689"/>
                        </a:cubicBezTo>
                        <a:cubicBezTo>
                          <a:pt x="7756" y="22034"/>
                          <a:pt x="7652" y="22355"/>
                          <a:pt x="7491" y="22635"/>
                        </a:cubicBezTo>
                        <a:cubicBezTo>
                          <a:pt x="7329" y="22917"/>
                          <a:pt x="7111" y="23157"/>
                          <a:pt x="6869" y="23358"/>
                        </a:cubicBezTo>
                        <a:cubicBezTo>
                          <a:pt x="6788" y="23423"/>
                          <a:pt x="6704" y="23484"/>
                          <a:pt x="6619" y="23543"/>
                        </a:cubicBezTo>
                        <a:cubicBezTo>
                          <a:pt x="6491" y="23588"/>
                          <a:pt x="6360" y="23622"/>
                          <a:pt x="6231" y="23651"/>
                        </a:cubicBezTo>
                        <a:cubicBezTo>
                          <a:pt x="5859" y="23730"/>
                          <a:pt x="5499" y="23777"/>
                          <a:pt x="5157" y="23822"/>
                        </a:cubicBezTo>
                        <a:cubicBezTo>
                          <a:pt x="4470" y="23917"/>
                          <a:pt x="3886" y="24084"/>
                          <a:pt x="3445" y="24296"/>
                        </a:cubicBezTo>
                        <a:cubicBezTo>
                          <a:pt x="3002" y="24505"/>
                          <a:pt x="2705" y="24745"/>
                          <a:pt x="2520" y="24919"/>
                        </a:cubicBezTo>
                        <a:cubicBezTo>
                          <a:pt x="2334" y="25093"/>
                          <a:pt x="2254" y="25200"/>
                          <a:pt x="2252" y="25199"/>
                        </a:cubicBezTo>
                        <a:cubicBezTo>
                          <a:pt x="2253" y="25200"/>
                          <a:pt x="2340" y="25103"/>
                          <a:pt x="2532" y="24945"/>
                        </a:cubicBezTo>
                        <a:cubicBezTo>
                          <a:pt x="2724" y="24789"/>
                          <a:pt x="3026" y="24574"/>
                          <a:pt x="3466" y="24395"/>
                        </a:cubicBezTo>
                        <a:cubicBezTo>
                          <a:pt x="3903" y="24213"/>
                          <a:pt x="4476" y="24079"/>
                          <a:pt x="5155" y="24015"/>
                        </a:cubicBezTo>
                        <a:cubicBezTo>
                          <a:pt x="5421" y="23990"/>
                          <a:pt x="5706" y="23967"/>
                          <a:pt x="6006" y="23927"/>
                        </a:cubicBezTo>
                        <a:cubicBezTo>
                          <a:pt x="5768" y="24062"/>
                          <a:pt x="5530" y="24184"/>
                          <a:pt x="5304" y="24305"/>
                        </a:cubicBezTo>
                        <a:cubicBezTo>
                          <a:pt x="4794" y="24574"/>
                          <a:pt x="4322" y="24832"/>
                          <a:pt x="3938" y="25126"/>
                        </a:cubicBezTo>
                        <a:cubicBezTo>
                          <a:pt x="3552" y="25417"/>
                          <a:pt x="3262" y="25748"/>
                          <a:pt x="3084" y="26073"/>
                        </a:cubicBezTo>
                        <a:cubicBezTo>
                          <a:pt x="2902" y="26397"/>
                          <a:pt x="2826" y="26703"/>
                          <a:pt x="2787" y="26948"/>
                        </a:cubicBezTo>
                        <a:cubicBezTo>
                          <a:pt x="2719" y="27440"/>
                          <a:pt x="2766" y="27701"/>
                          <a:pt x="2758" y="27701"/>
                        </a:cubicBezTo>
                        <a:cubicBezTo>
                          <a:pt x="2765" y="27702"/>
                          <a:pt x="2742" y="27444"/>
                          <a:pt x="2840" y="26974"/>
                        </a:cubicBezTo>
                        <a:cubicBezTo>
                          <a:pt x="2893" y="26741"/>
                          <a:pt x="2986" y="26455"/>
                          <a:pt x="3173" y="26160"/>
                        </a:cubicBezTo>
                        <a:cubicBezTo>
                          <a:pt x="3357" y="25864"/>
                          <a:pt x="3641" y="25569"/>
                          <a:pt x="4021" y="25311"/>
                        </a:cubicBezTo>
                        <a:cubicBezTo>
                          <a:pt x="4245" y="25157"/>
                          <a:pt x="4503" y="25015"/>
                          <a:pt x="4781" y="24876"/>
                        </a:cubicBezTo>
                        <a:cubicBezTo>
                          <a:pt x="4685" y="24992"/>
                          <a:pt x="4598" y="25109"/>
                          <a:pt x="4521" y="25226"/>
                        </a:cubicBezTo>
                        <a:cubicBezTo>
                          <a:pt x="4243" y="25642"/>
                          <a:pt x="4066" y="26035"/>
                          <a:pt x="3949" y="26363"/>
                        </a:cubicBezTo>
                        <a:cubicBezTo>
                          <a:pt x="3712" y="27025"/>
                          <a:pt x="3744" y="27423"/>
                          <a:pt x="3741" y="27419"/>
                        </a:cubicBezTo>
                        <a:cubicBezTo>
                          <a:pt x="3744" y="27422"/>
                          <a:pt x="3756" y="27037"/>
                          <a:pt x="4037" y="26415"/>
                        </a:cubicBezTo>
                        <a:cubicBezTo>
                          <a:pt x="4176" y="26105"/>
                          <a:pt x="4376" y="25735"/>
                          <a:pt x="4671" y="25351"/>
                        </a:cubicBezTo>
                        <a:cubicBezTo>
                          <a:pt x="4738" y="25263"/>
                          <a:pt x="4812" y="25174"/>
                          <a:pt x="4890" y="25086"/>
                        </a:cubicBezTo>
                        <a:cubicBezTo>
                          <a:pt x="4888" y="25091"/>
                          <a:pt x="4886" y="25098"/>
                          <a:pt x="4885" y="25103"/>
                        </a:cubicBezTo>
                        <a:cubicBezTo>
                          <a:pt x="4860" y="25199"/>
                          <a:pt x="4839" y="25291"/>
                          <a:pt x="4820" y="25379"/>
                        </a:cubicBezTo>
                        <a:cubicBezTo>
                          <a:pt x="4800" y="25472"/>
                          <a:pt x="4789" y="25561"/>
                          <a:pt x="4781" y="25646"/>
                        </a:cubicBezTo>
                        <a:cubicBezTo>
                          <a:pt x="4765" y="25815"/>
                          <a:pt x="4765" y="25971"/>
                          <a:pt x="4776" y="26110"/>
                        </a:cubicBezTo>
                        <a:cubicBezTo>
                          <a:pt x="4796" y="26388"/>
                          <a:pt x="4874" y="26606"/>
                          <a:pt x="4977" y="26719"/>
                        </a:cubicBezTo>
                        <a:cubicBezTo>
                          <a:pt x="5082" y="26832"/>
                          <a:pt x="5173" y="26834"/>
                          <a:pt x="5168" y="26837"/>
                        </a:cubicBezTo>
                        <a:cubicBezTo>
                          <a:pt x="5172" y="26835"/>
                          <a:pt x="5086" y="26819"/>
                          <a:pt x="5003" y="26705"/>
                        </a:cubicBezTo>
                        <a:cubicBezTo>
                          <a:pt x="4920" y="26592"/>
                          <a:pt x="4871" y="26385"/>
                          <a:pt x="4878" y="26120"/>
                        </a:cubicBezTo>
                        <a:cubicBezTo>
                          <a:pt x="4880" y="25988"/>
                          <a:pt x="4895" y="25840"/>
                          <a:pt x="4923" y="25680"/>
                        </a:cubicBezTo>
                        <a:cubicBezTo>
                          <a:pt x="4939" y="25601"/>
                          <a:pt x="4957" y="25517"/>
                          <a:pt x="4981" y="25436"/>
                        </a:cubicBezTo>
                        <a:lnTo>
                          <a:pt x="5067" y="25171"/>
                        </a:lnTo>
                        <a:cubicBezTo>
                          <a:pt x="5130" y="24991"/>
                          <a:pt x="5207" y="24811"/>
                          <a:pt x="5350" y="24674"/>
                        </a:cubicBezTo>
                        <a:cubicBezTo>
                          <a:pt x="5419" y="24606"/>
                          <a:pt x="5504" y="24545"/>
                          <a:pt x="5598" y="24489"/>
                        </a:cubicBezTo>
                        <a:cubicBezTo>
                          <a:pt x="6064" y="24275"/>
                          <a:pt x="6570" y="24042"/>
                          <a:pt x="7072" y="23691"/>
                        </a:cubicBezTo>
                        <a:cubicBezTo>
                          <a:pt x="7158" y="23628"/>
                          <a:pt x="7241" y="23560"/>
                          <a:pt x="7323" y="23488"/>
                        </a:cubicBezTo>
                        <a:cubicBezTo>
                          <a:pt x="7370" y="23452"/>
                          <a:pt x="7416" y="23413"/>
                          <a:pt x="7458" y="23371"/>
                        </a:cubicBezTo>
                        <a:lnTo>
                          <a:pt x="7454" y="23367"/>
                        </a:lnTo>
                        <a:cubicBezTo>
                          <a:pt x="7596" y="23228"/>
                          <a:pt x="7729" y="23073"/>
                          <a:pt x="7844" y="22899"/>
                        </a:cubicBezTo>
                        <a:cubicBezTo>
                          <a:pt x="7950" y="22742"/>
                          <a:pt x="8037" y="22571"/>
                          <a:pt x="8109" y="22392"/>
                        </a:cubicBezTo>
                        <a:cubicBezTo>
                          <a:pt x="8303" y="23053"/>
                          <a:pt x="8405" y="23676"/>
                          <a:pt x="8354" y="24279"/>
                        </a:cubicBezTo>
                        <a:cubicBezTo>
                          <a:pt x="8343" y="24434"/>
                          <a:pt x="8324" y="24587"/>
                          <a:pt x="8297" y="24737"/>
                        </a:cubicBezTo>
                        <a:cubicBezTo>
                          <a:pt x="8297" y="24737"/>
                          <a:pt x="8184" y="25613"/>
                          <a:pt x="7704" y="25901"/>
                        </a:cubicBezTo>
                        <a:cubicBezTo>
                          <a:pt x="7327" y="26128"/>
                          <a:pt x="7008" y="26413"/>
                          <a:pt x="6655" y="26606"/>
                        </a:cubicBezTo>
                        <a:cubicBezTo>
                          <a:pt x="5946" y="26982"/>
                          <a:pt x="5285" y="27258"/>
                          <a:pt x="4822" y="27611"/>
                        </a:cubicBezTo>
                        <a:cubicBezTo>
                          <a:pt x="4354" y="27958"/>
                          <a:pt x="4094" y="28336"/>
                          <a:pt x="3945" y="28594"/>
                        </a:cubicBezTo>
                        <a:cubicBezTo>
                          <a:pt x="3795" y="28855"/>
                          <a:pt x="3741" y="29004"/>
                          <a:pt x="3739" y="29002"/>
                        </a:cubicBezTo>
                        <a:cubicBezTo>
                          <a:pt x="3741" y="29004"/>
                          <a:pt x="3803" y="28863"/>
                          <a:pt x="3964" y="28617"/>
                        </a:cubicBezTo>
                        <a:cubicBezTo>
                          <a:pt x="4124" y="28374"/>
                          <a:pt x="4393" y="28021"/>
                          <a:pt x="4859" y="27707"/>
                        </a:cubicBezTo>
                        <a:cubicBezTo>
                          <a:pt x="5320" y="27384"/>
                          <a:pt x="5975" y="27140"/>
                          <a:pt x="6718" y="26788"/>
                        </a:cubicBezTo>
                        <a:cubicBezTo>
                          <a:pt x="7085" y="26607"/>
                          <a:pt x="7483" y="26405"/>
                          <a:pt x="7851" y="26093"/>
                        </a:cubicBezTo>
                        <a:cubicBezTo>
                          <a:pt x="7565" y="26599"/>
                          <a:pt x="7209" y="27042"/>
                          <a:pt x="6852" y="27420"/>
                        </a:cubicBezTo>
                        <a:cubicBezTo>
                          <a:pt x="6118" y="28191"/>
                          <a:pt x="5341" y="28697"/>
                          <a:pt x="4671" y="29008"/>
                        </a:cubicBezTo>
                        <a:cubicBezTo>
                          <a:pt x="3997" y="29321"/>
                          <a:pt x="3433" y="29450"/>
                          <a:pt x="3054" y="29516"/>
                        </a:cubicBezTo>
                        <a:cubicBezTo>
                          <a:pt x="2673" y="29581"/>
                          <a:pt x="2473" y="29587"/>
                          <a:pt x="2474" y="29589"/>
                        </a:cubicBezTo>
                        <a:cubicBezTo>
                          <a:pt x="2474" y="29587"/>
                          <a:pt x="2666" y="29596"/>
                          <a:pt x="3045" y="29562"/>
                        </a:cubicBezTo>
                        <a:cubicBezTo>
                          <a:pt x="3421" y="29526"/>
                          <a:pt x="3988" y="29443"/>
                          <a:pt x="4691" y="29182"/>
                        </a:cubicBezTo>
                        <a:cubicBezTo>
                          <a:pt x="5171" y="29002"/>
                          <a:pt x="5715" y="28731"/>
                          <a:pt x="6274" y="28342"/>
                        </a:cubicBezTo>
                        <a:cubicBezTo>
                          <a:pt x="6299" y="28749"/>
                          <a:pt x="6211" y="29118"/>
                          <a:pt x="6061" y="29419"/>
                        </a:cubicBezTo>
                        <a:cubicBezTo>
                          <a:pt x="5903" y="29743"/>
                          <a:pt x="5702" y="29997"/>
                          <a:pt x="5541" y="30203"/>
                        </a:cubicBezTo>
                        <a:cubicBezTo>
                          <a:pt x="5208" y="30611"/>
                          <a:pt x="5022" y="30843"/>
                          <a:pt x="5023" y="30844"/>
                        </a:cubicBezTo>
                        <a:cubicBezTo>
                          <a:pt x="5022" y="30842"/>
                          <a:pt x="5233" y="30647"/>
                          <a:pt x="5607" y="30277"/>
                        </a:cubicBezTo>
                        <a:cubicBezTo>
                          <a:pt x="5772" y="30108"/>
                          <a:pt x="5972" y="29900"/>
                          <a:pt x="6157" y="29623"/>
                        </a:cubicBezTo>
                        <a:cubicBezTo>
                          <a:pt x="6152" y="29797"/>
                          <a:pt x="6156" y="29958"/>
                          <a:pt x="6166" y="30102"/>
                        </a:cubicBezTo>
                        <a:cubicBezTo>
                          <a:pt x="6214" y="30719"/>
                          <a:pt x="6320" y="31048"/>
                          <a:pt x="6314" y="31048"/>
                        </a:cubicBezTo>
                        <a:cubicBezTo>
                          <a:pt x="6320" y="31049"/>
                          <a:pt x="6258" y="30718"/>
                          <a:pt x="6267" y="30114"/>
                        </a:cubicBezTo>
                        <a:cubicBezTo>
                          <a:pt x="6273" y="29873"/>
                          <a:pt x="6298" y="29584"/>
                          <a:pt x="6362" y="29267"/>
                        </a:cubicBezTo>
                        <a:cubicBezTo>
                          <a:pt x="6446" y="29079"/>
                          <a:pt x="6509" y="28867"/>
                          <a:pt x="6541" y="28638"/>
                        </a:cubicBezTo>
                        <a:cubicBezTo>
                          <a:pt x="6636" y="28379"/>
                          <a:pt x="6763" y="28110"/>
                          <a:pt x="6923" y="27836"/>
                        </a:cubicBezTo>
                        <a:cubicBezTo>
                          <a:pt x="6962" y="27803"/>
                          <a:pt x="7000" y="27773"/>
                          <a:pt x="7038" y="27738"/>
                        </a:cubicBezTo>
                        <a:cubicBezTo>
                          <a:pt x="7411" y="27401"/>
                          <a:pt x="7783" y="27011"/>
                          <a:pt x="8122" y="26540"/>
                        </a:cubicBezTo>
                        <a:cubicBezTo>
                          <a:pt x="8129" y="26674"/>
                          <a:pt x="8143" y="26791"/>
                          <a:pt x="8166" y="26890"/>
                        </a:cubicBezTo>
                        <a:cubicBezTo>
                          <a:pt x="8221" y="27140"/>
                          <a:pt x="8355" y="27315"/>
                          <a:pt x="8416" y="27436"/>
                        </a:cubicBezTo>
                        <a:cubicBezTo>
                          <a:pt x="8477" y="27761"/>
                          <a:pt x="8544" y="28058"/>
                          <a:pt x="8583" y="28332"/>
                        </a:cubicBezTo>
                        <a:cubicBezTo>
                          <a:pt x="8634" y="28661"/>
                          <a:pt x="8646" y="28957"/>
                          <a:pt x="8608" y="29209"/>
                        </a:cubicBezTo>
                        <a:cubicBezTo>
                          <a:pt x="8570" y="29463"/>
                          <a:pt x="8482" y="29665"/>
                          <a:pt x="8386" y="29813"/>
                        </a:cubicBezTo>
                        <a:cubicBezTo>
                          <a:pt x="8189" y="30108"/>
                          <a:pt x="8013" y="30208"/>
                          <a:pt x="8021" y="30213"/>
                        </a:cubicBezTo>
                        <a:cubicBezTo>
                          <a:pt x="8020" y="30211"/>
                          <a:pt x="8059" y="30187"/>
                          <a:pt x="8128" y="30130"/>
                        </a:cubicBezTo>
                        <a:cubicBezTo>
                          <a:pt x="8198" y="30072"/>
                          <a:pt x="8299" y="29982"/>
                          <a:pt x="8403" y="29839"/>
                        </a:cubicBezTo>
                        <a:cubicBezTo>
                          <a:pt x="8507" y="29697"/>
                          <a:pt x="8610" y="29497"/>
                          <a:pt x="8663" y="29243"/>
                        </a:cubicBezTo>
                        <a:cubicBezTo>
                          <a:pt x="8716" y="28989"/>
                          <a:pt x="8720" y="28687"/>
                          <a:pt x="8686" y="28353"/>
                        </a:cubicBezTo>
                        <a:cubicBezTo>
                          <a:pt x="8669" y="28165"/>
                          <a:pt x="8638" y="27965"/>
                          <a:pt x="8605" y="27756"/>
                        </a:cubicBezTo>
                        <a:cubicBezTo>
                          <a:pt x="8690" y="27884"/>
                          <a:pt x="8778" y="28003"/>
                          <a:pt x="8860" y="28115"/>
                        </a:cubicBezTo>
                        <a:cubicBezTo>
                          <a:pt x="9140" y="28488"/>
                          <a:pt x="9370" y="28810"/>
                          <a:pt x="9508" y="29104"/>
                        </a:cubicBezTo>
                        <a:cubicBezTo>
                          <a:pt x="9648" y="29395"/>
                          <a:pt x="9714" y="29642"/>
                          <a:pt x="9755" y="29809"/>
                        </a:cubicBezTo>
                        <a:cubicBezTo>
                          <a:pt x="9794" y="29976"/>
                          <a:pt x="9808" y="30066"/>
                          <a:pt x="9809" y="30066"/>
                        </a:cubicBezTo>
                        <a:cubicBezTo>
                          <a:pt x="9808" y="30066"/>
                          <a:pt x="9805" y="29978"/>
                          <a:pt x="9784" y="29809"/>
                        </a:cubicBezTo>
                        <a:cubicBezTo>
                          <a:pt x="9762" y="29642"/>
                          <a:pt x="9722" y="29391"/>
                          <a:pt x="9607" y="29080"/>
                        </a:cubicBezTo>
                        <a:cubicBezTo>
                          <a:pt x="9495" y="28769"/>
                          <a:pt x="9285" y="28415"/>
                          <a:pt x="9033" y="28023"/>
                        </a:cubicBezTo>
                        <a:cubicBezTo>
                          <a:pt x="8907" y="27826"/>
                          <a:pt x="8770" y="27620"/>
                          <a:pt x="8665" y="27390"/>
                        </a:cubicBezTo>
                        <a:cubicBezTo>
                          <a:pt x="8560" y="27162"/>
                          <a:pt x="8483" y="26639"/>
                          <a:pt x="8483" y="26639"/>
                        </a:cubicBezTo>
                        <a:lnTo>
                          <a:pt x="8483" y="26631"/>
                        </a:lnTo>
                        <a:cubicBezTo>
                          <a:pt x="8483" y="26524"/>
                          <a:pt x="8490" y="26415"/>
                          <a:pt x="8506" y="26306"/>
                        </a:cubicBezTo>
                        <a:cubicBezTo>
                          <a:pt x="8521" y="26200"/>
                          <a:pt x="8551" y="26086"/>
                          <a:pt x="8575" y="25968"/>
                        </a:cubicBezTo>
                        <a:cubicBezTo>
                          <a:pt x="8612" y="25799"/>
                          <a:pt x="8648" y="25623"/>
                          <a:pt x="8682" y="25442"/>
                        </a:cubicBezTo>
                        <a:cubicBezTo>
                          <a:pt x="8789" y="25142"/>
                          <a:pt x="8879" y="24822"/>
                          <a:pt x="8935" y="24483"/>
                        </a:cubicBezTo>
                        <a:cubicBezTo>
                          <a:pt x="8996" y="24122"/>
                          <a:pt x="9018" y="23740"/>
                          <a:pt x="8992" y="23352"/>
                        </a:cubicBezTo>
                        <a:cubicBezTo>
                          <a:pt x="8968" y="22964"/>
                          <a:pt x="8898" y="22573"/>
                          <a:pt x="8809" y="22188"/>
                        </a:cubicBezTo>
                        <a:lnTo>
                          <a:pt x="8528" y="21036"/>
                        </a:lnTo>
                        <a:cubicBezTo>
                          <a:pt x="8491" y="20875"/>
                          <a:pt x="8457" y="20711"/>
                          <a:pt x="8424" y="20547"/>
                        </a:cubicBezTo>
                        <a:cubicBezTo>
                          <a:pt x="8598" y="20845"/>
                          <a:pt x="8801" y="21080"/>
                          <a:pt x="8999" y="21247"/>
                        </a:cubicBezTo>
                        <a:cubicBezTo>
                          <a:pt x="9248" y="21457"/>
                          <a:pt x="9483" y="21562"/>
                          <a:pt x="9644" y="21613"/>
                        </a:cubicBezTo>
                        <a:cubicBezTo>
                          <a:pt x="9807" y="21665"/>
                          <a:pt x="9896" y="21673"/>
                          <a:pt x="9896" y="21673"/>
                        </a:cubicBezTo>
                        <a:cubicBezTo>
                          <a:pt x="9896" y="21673"/>
                          <a:pt x="9811" y="21655"/>
                          <a:pt x="9660" y="21589"/>
                        </a:cubicBezTo>
                        <a:cubicBezTo>
                          <a:pt x="9510" y="21524"/>
                          <a:pt x="9297" y="21404"/>
                          <a:pt x="9079" y="21186"/>
                        </a:cubicBezTo>
                        <a:cubicBezTo>
                          <a:pt x="8862" y="20970"/>
                          <a:pt x="8644" y="20657"/>
                          <a:pt x="8487" y="20254"/>
                        </a:cubicBezTo>
                        <a:cubicBezTo>
                          <a:pt x="8420" y="20081"/>
                          <a:pt x="8363" y="19888"/>
                          <a:pt x="8326" y="19684"/>
                        </a:cubicBezTo>
                        <a:cubicBezTo>
                          <a:pt x="8322" y="19369"/>
                          <a:pt x="8360" y="19056"/>
                          <a:pt x="8454" y="18756"/>
                        </a:cubicBezTo>
                        <a:cubicBezTo>
                          <a:pt x="8565" y="18395"/>
                          <a:pt x="8758" y="18054"/>
                          <a:pt x="9021" y="17740"/>
                        </a:cubicBezTo>
                        <a:cubicBezTo>
                          <a:pt x="9419" y="17260"/>
                          <a:pt x="9961" y="16850"/>
                          <a:pt x="10567" y="16447"/>
                        </a:cubicBezTo>
                        <a:cubicBezTo>
                          <a:pt x="10610" y="16422"/>
                          <a:pt x="10653" y="16396"/>
                          <a:pt x="10696" y="16371"/>
                        </a:cubicBezTo>
                        <a:cubicBezTo>
                          <a:pt x="10816" y="16306"/>
                          <a:pt x="10938" y="16240"/>
                          <a:pt x="11058" y="16177"/>
                        </a:cubicBezTo>
                        <a:cubicBezTo>
                          <a:pt x="11030" y="16425"/>
                          <a:pt x="11017" y="16669"/>
                          <a:pt x="11016" y="16907"/>
                        </a:cubicBezTo>
                        <a:cubicBezTo>
                          <a:pt x="11021" y="18048"/>
                          <a:pt x="11244" y="19075"/>
                          <a:pt x="11551" y="20007"/>
                        </a:cubicBezTo>
                        <a:cubicBezTo>
                          <a:pt x="11628" y="20241"/>
                          <a:pt x="11715" y="20467"/>
                          <a:pt x="11809" y="20688"/>
                        </a:cubicBezTo>
                        <a:lnTo>
                          <a:pt x="11947" y="20997"/>
                        </a:lnTo>
                        <a:cubicBezTo>
                          <a:pt x="11949" y="21005"/>
                          <a:pt x="11952" y="21012"/>
                          <a:pt x="11955" y="21019"/>
                        </a:cubicBezTo>
                        <a:cubicBezTo>
                          <a:pt x="11956" y="21134"/>
                          <a:pt x="11947" y="21246"/>
                          <a:pt x="11925" y="21355"/>
                        </a:cubicBezTo>
                        <a:cubicBezTo>
                          <a:pt x="11885" y="21566"/>
                          <a:pt x="11803" y="21763"/>
                          <a:pt x="11700" y="21946"/>
                        </a:cubicBezTo>
                        <a:cubicBezTo>
                          <a:pt x="11700" y="21946"/>
                          <a:pt x="11135" y="22524"/>
                          <a:pt x="10847" y="22677"/>
                        </a:cubicBezTo>
                        <a:cubicBezTo>
                          <a:pt x="10561" y="22836"/>
                          <a:pt x="10260" y="22829"/>
                          <a:pt x="10042" y="22736"/>
                        </a:cubicBezTo>
                        <a:cubicBezTo>
                          <a:pt x="9822" y="22647"/>
                          <a:pt x="9676" y="22516"/>
                          <a:pt x="9582" y="22431"/>
                        </a:cubicBezTo>
                        <a:cubicBezTo>
                          <a:pt x="9486" y="22343"/>
                          <a:pt x="9442" y="22291"/>
                          <a:pt x="9442" y="22291"/>
                        </a:cubicBezTo>
                        <a:cubicBezTo>
                          <a:pt x="9442" y="22291"/>
                          <a:pt x="9476" y="22347"/>
                          <a:pt x="9558" y="22447"/>
                        </a:cubicBezTo>
                        <a:cubicBezTo>
                          <a:pt x="9639" y="22543"/>
                          <a:pt x="9764" y="22692"/>
                          <a:pt x="9987" y="22819"/>
                        </a:cubicBezTo>
                        <a:cubicBezTo>
                          <a:pt x="10100" y="22881"/>
                          <a:pt x="10240" y="22932"/>
                          <a:pt x="10402" y="22944"/>
                        </a:cubicBezTo>
                        <a:cubicBezTo>
                          <a:pt x="10565" y="22958"/>
                          <a:pt x="10744" y="22926"/>
                          <a:pt x="10919" y="22855"/>
                        </a:cubicBezTo>
                        <a:cubicBezTo>
                          <a:pt x="10969" y="22834"/>
                          <a:pt x="11020" y="22810"/>
                          <a:pt x="11069" y="22784"/>
                        </a:cubicBezTo>
                        <a:cubicBezTo>
                          <a:pt x="11018" y="22842"/>
                          <a:pt x="10968" y="22900"/>
                          <a:pt x="10919" y="22957"/>
                        </a:cubicBezTo>
                        <a:cubicBezTo>
                          <a:pt x="10727" y="23178"/>
                          <a:pt x="10556" y="23390"/>
                          <a:pt x="10419" y="23593"/>
                        </a:cubicBezTo>
                        <a:cubicBezTo>
                          <a:pt x="10139" y="23998"/>
                          <a:pt x="10019" y="24369"/>
                          <a:pt x="9975" y="24619"/>
                        </a:cubicBezTo>
                        <a:cubicBezTo>
                          <a:pt x="9932" y="24870"/>
                          <a:pt x="9941" y="25003"/>
                          <a:pt x="9938" y="25003"/>
                        </a:cubicBezTo>
                        <a:cubicBezTo>
                          <a:pt x="9940" y="25004"/>
                          <a:pt x="9953" y="24874"/>
                          <a:pt x="10028" y="24641"/>
                        </a:cubicBezTo>
                        <a:cubicBezTo>
                          <a:pt x="10104" y="24409"/>
                          <a:pt x="10260" y="24080"/>
                          <a:pt x="10567" y="23729"/>
                        </a:cubicBezTo>
                        <a:cubicBezTo>
                          <a:pt x="10702" y="23571"/>
                          <a:pt x="10866" y="23407"/>
                          <a:pt x="11052" y="23233"/>
                        </a:cubicBezTo>
                        <a:cubicBezTo>
                          <a:pt x="10991" y="23395"/>
                          <a:pt x="10941" y="23553"/>
                          <a:pt x="10899" y="23703"/>
                        </a:cubicBezTo>
                        <a:cubicBezTo>
                          <a:pt x="10790" y="24107"/>
                          <a:pt x="10736" y="24463"/>
                          <a:pt x="10706" y="24755"/>
                        </a:cubicBezTo>
                        <a:cubicBezTo>
                          <a:pt x="10649" y="25339"/>
                          <a:pt x="10675" y="25664"/>
                          <a:pt x="10671" y="25664"/>
                        </a:cubicBezTo>
                        <a:cubicBezTo>
                          <a:pt x="10675" y="25664"/>
                          <a:pt x="10692" y="25347"/>
                          <a:pt x="10804" y="24783"/>
                        </a:cubicBezTo>
                        <a:cubicBezTo>
                          <a:pt x="10861" y="24502"/>
                          <a:pt x="10943" y="24159"/>
                          <a:pt x="11081" y="23775"/>
                        </a:cubicBezTo>
                        <a:cubicBezTo>
                          <a:pt x="11207" y="23431"/>
                          <a:pt x="11374" y="23048"/>
                          <a:pt x="11629" y="22680"/>
                        </a:cubicBezTo>
                        <a:cubicBezTo>
                          <a:pt x="11688" y="22621"/>
                          <a:pt x="11744" y="22561"/>
                          <a:pt x="11803" y="22497"/>
                        </a:cubicBezTo>
                        <a:cubicBezTo>
                          <a:pt x="11960" y="22321"/>
                          <a:pt x="12116" y="22114"/>
                          <a:pt x="12241" y="21872"/>
                        </a:cubicBezTo>
                        <a:cubicBezTo>
                          <a:pt x="12289" y="22068"/>
                          <a:pt x="12327" y="22264"/>
                          <a:pt x="12355" y="22456"/>
                        </a:cubicBezTo>
                        <a:cubicBezTo>
                          <a:pt x="12462" y="23221"/>
                          <a:pt x="12403" y="23942"/>
                          <a:pt x="12220" y="24552"/>
                        </a:cubicBezTo>
                        <a:cubicBezTo>
                          <a:pt x="12175" y="24703"/>
                          <a:pt x="12122" y="24846"/>
                          <a:pt x="12061" y="24981"/>
                        </a:cubicBezTo>
                        <a:cubicBezTo>
                          <a:pt x="11987" y="25105"/>
                          <a:pt x="11923" y="25228"/>
                          <a:pt x="11869" y="25352"/>
                        </a:cubicBezTo>
                        <a:cubicBezTo>
                          <a:pt x="11719" y="25604"/>
                          <a:pt x="11543" y="25820"/>
                          <a:pt x="11352" y="25992"/>
                        </a:cubicBezTo>
                        <a:cubicBezTo>
                          <a:pt x="10983" y="26330"/>
                          <a:pt x="10573" y="26503"/>
                          <a:pt x="10233" y="26588"/>
                        </a:cubicBezTo>
                        <a:cubicBezTo>
                          <a:pt x="9889" y="26673"/>
                          <a:pt x="9612" y="26679"/>
                          <a:pt x="9427" y="26678"/>
                        </a:cubicBezTo>
                        <a:cubicBezTo>
                          <a:pt x="9243" y="26674"/>
                          <a:pt x="9148" y="26663"/>
                          <a:pt x="9148" y="26664"/>
                        </a:cubicBezTo>
                        <a:cubicBezTo>
                          <a:pt x="9148" y="26663"/>
                          <a:pt x="9238" y="26685"/>
                          <a:pt x="9419" y="26707"/>
                        </a:cubicBezTo>
                        <a:cubicBezTo>
                          <a:pt x="9598" y="26727"/>
                          <a:pt x="9871" y="26750"/>
                          <a:pt x="10231" y="26703"/>
                        </a:cubicBezTo>
                        <a:cubicBezTo>
                          <a:pt x="10586" y="26652"/>
                          <a:pt x="11035" y="26522"/>
                          <a:pt x="11472" y="26203"/>
                        </a:cubicBezTo>
                        <a:cubicBezTo>
                          <a:pt x="11526" y="26163"/>
                          <a:pt x="11580" y="26121"/>
                          <a:pt x="11634" y="26075"/>
                        </a:cubicBezTo>
                        <a:cubicBezTo>
                          <a:pt x="11604" y="26195"/>
                          <a:pt x="11579" y="26311"/>
                          <a:pt x="11553" y="26421"/>
                        </a:cubicBezTo>
                        <a:cubicBezTo>
                          <a:pt x="11452" y="26896"/>
                          <a:pt x="11360" y="27299"/>
                          <a:pt x="11234" y="27615"/>
                        </a:cubicBezTo>
                        <a:cubicBezTo>
                          <a:pt x="11112" y="27931"/>
                          <a:pt x="10966" y="28157"/>
                          <a:pt x="10857" y="28301"/>
                        </a:cubicBezTo>
                        <a:cubicBezTo>
                          <a:pt x="10746" y="28446"/>
                          <a:pt x="10676" y="28513"/>
                          <a:pt x="10677" y="28515"/>
                        </a:cubicBezTo>
                        <a:cubicBezTo>
                          <a:pt x="10676" y="28513"/>
                          <a:pt x="10751" y="28456"/>
                          <a:pt x="10874" y="28324"/>
                        </a:cubicBezTo>
                        <a:cubicBezTo>
                          <a:pt x="10996" y="28193"/>
                          <a:pt x="11166" y="27980"/>
                          <a:pt x="11319" y="27670"/>
                        </a:cubicBezTo>
                        <a:cubicBezTo>
                          <a:pt x="11476" y="27360"/>
                          <a:pt x="11606" y="26954"/>
                          <a:pt x="11739" y="26486"/>
                        </a:cubicBezTo>
                        <a:cubicBezTo>
                          <a:pt x="11812" y="26241"/>
                          <a:pt x="11888" y="25973"/>
                          <a:pt x="11997" y="25707"/>
                        </a:cubicBezTo>
                        <a:cubicBezTo>
                          <a:pt x="12185" y="25483"/>
                          <a:pt x="12355" y="25221"/>
                          <a:pt x="12496" y="24924"/>
                        </a:cubicBezTo>
                        <a:cubicBezTo>
                          <a:pt x="12493" y="25264"/>
                          <a:pt x="12481" y="25586"/>
                          <a:pt x="12457" y="25887"/>
                        </a:cubicBezTo>
                        <a:cubicBezTo>
                          <a:pt x="12412" y="26269"/>
                          <a:pt x="12390" y="26625"/>
                          <a:pt x="12344" y="26947"/>
                        </a:cubicBezTo>
                        <a:cubicBezTo>
                          <a:pt x="12300" y="27269"/>
                          <a:pt x="12234" y="27559"/>
                          <a:pt x="12149" y="27814"/>
                        </a:cubicBezTo>
                        <a:cubicBezTo>
                          <a:pt x="11983" y="28325"/>
                          <a:pt x="11758" y="28688"/>
                          <a:pt x="11597" y="28925"/>
                        </a:cubicBezTo>
                        <a:cubicBezTo>
                          <a:pt x="11433" y="29162"/>
                          <a:pt x="11332" y="29276"/>
                          <a:pt x="11335" y="29278"/>
                        </a:cubicBezTo>
                        <a:cubicBezTo>
                          <a:pt x="11333" y="29276"/>
                          <a:pt x="11438" y="29172"/>
                          <a:pt x="11615" y="28949"/>
                        </a:cubicBezTo>
                        <a:cubicBezTo>
                          <a:pt x="11787" y="28726"/>
                          <a:pt x="12035" y="28380"/>
                          <a:pt x="12236" y="27872"/>
                        </a:cubicBezTo>
                        <a:cubicBezTo>
                          <a:pt x="12337" y="27618"/>
                          <a:pt x="12421" y="27326"/>
                          <a:pt x="12484" y="27001"/>
                        </a:cubicBezTo>
                        <a:cubicBezTo>
                          <a:pt x="12548" y="26675"/>
                          <a:pt x="12588" y="26318"/>
                          <a:pt x="12647" y="25942"/>
                        </a:cubicBezTo>
                        <a:cubicBezTo>
                          <a:pt x="12654" y="25896"/>
                          <a:pt x="12659" y="25849"/>
                          <a:pt x="12664" y="25803"/>
                        </a:cubicBezTo>
                        <a:cubicBezTo>
                          <a:pt x="12672" y="25852"/>
                          <a:pt x="12680" y="25904"/>
                          <a:pt x="12689" y="25951"/>
                        </a:cubicBezTo>
                        <a:cubicBezTo>
                          <a:pt x="12783" y="26482"/>
                          <a:pt x="12859" y="26939"/>
                          <a:pt x="12903" y="27315"/>
                        </a:cubicBezTo>
                        <a:cubicBezTo>
                          <a:pt x="12948" y="27691"/>
                          <a:pt x="12957" y="27987"/>
                          <a:pt x="12942" y="28186"/>
                        </a:cubicBezTo>
                        <a:cubicBezTo>
                          <a:pt x="12928" y="28387"/>
                          <a:pt x="12894" y="28489"/>
                          <a:pt x="12896" y="28489"/>
                        </a:cubicBezTo>
                        <a:cubicBezTo>
                          <a:pt x="12893" y="28489"/>
                          <a:pt x="12938" y="28393"/>
                          <a:pt x="12970" y="28197"/>
                        </a:cubicBezTo>
                        <a:cubicBezTo>
                          <a:pt x="13003" y="28001"/>
                          <a:pt x="13020" y="27706"/>
                          <a:pt x="13005" y="27326"/>
                        </a:cubicBezTo>
                        <a:cubicBezTo>
                          <a:pt x="12991" y="26948"/>
                          <a:pt x="12947" y="26484"/>
                          <a:pt x="12886" y="25946"/>
                        </a:cubicBezTo>
                        <a:cubicBezTo>
                          <a:pt x="12857" y="25677"/>
                          <a:pt x="12822" y="25389"/>
                          <a:pt x="12794" y="25084"/>
                        </a:cubicBezTo>
                        <a:cubicBezTo>
                          <a:pt x="12770" y="24803"/>
                          <a:pt x="12743" y="24499"/>
                          <a:pt x="12763" y="24202"/>
                        </a:cubicBezTo>
                        <a:cubicBezTo>
                          <a:pt x="12907" y="23684"/>
                          <a:pt x="12975" y="23102"/>
                          <a:pt x="12945" y="22481"/>
                        </a:cubicBezTo>
                        <a:cubicBezTo>
                          <a:pt x="12926" y="22058"/>
                          <a:pt x="12859" y="21618"/>
                          <a:pt x="12740" y="21169"/>
                        </a:cubicBezTo>
                        <a:cubicBezTo>
                          <a:pt x="12683" y="20948"/>
                          <a:pt x="12600" y="20711"/>
                          <a:pt x="12521" y="20500"/>
                        </a:cubicBezTo>
                        <a:cubicBezTo>
                          <a:pt x="12447" y="20297"/>
                          <a:pt x="12382" y="20083"/>
                          <a:pt x="12323" y="19863"/>
                        </a:cubicBezTo>
                        <a:cubicBezTo>
                          <a:pt x="12298" y="19769"/>
                          <a:pt x="12275" y="19673"/>
                          <a:pt x="12252" y="19578"/>
                        </a:cubicBezTo>
                        <a:cubicBezTo>
                          <a:pt x="12447" y="19727"/>
                          <a:pt x="12636" y="19856"/>
                          <a:pt x="12815" y="19968"/>
                        </a:cubicBezTo>
                        <a:cubicBezTo>
                          <a:pt x="12815" y="19968"/>
                          <a:pt x="13546" y="21600"/>
                          <a:pt x="13596" y="22147"/>
                        </a:cubicBezTo>
                        <a:cubicBezTo>
                          <a:pt x="13654" y="22699"/>
                          <a:pt x="13464" y="22989"/>
                          <a:pt x="13473" y="22985"/>
                        </a:cubicBezTo>
                        <a:cubicBezTo>
                          <a:pt x="13471" y="22984"/>
                          <a:pt x="13520" y="22924"/>
                          <a:pt x="13578" y="22789"/>
                        </a:cubicBezTo>
                        <a:cubicBezTo>
                          <a:pt x="13636" y="22655"/>
                          <a:pt x="13695" y="22440"/>
                          <a:pt x="13697" y="22157"/>
                        </a:cubicBezTo>
                        <a:cubicBezTo>
                          <a:pt x="13708" y="21654"/>
                          <a:pt x="13528" y="20959"/>
                          <a:pt x="13160" y="20175"/>
                        </a:cubicBezTo>
                        <a:cubicBezTo>
                          <a:pt x="13239" y="20221"/>
                          <a:pt x="13316" y="20265"/>
                          <a:pt x="13388" y="20307"/>
                        </a:cubicBezTo>
                        <a:cubicBezTo>
                          <a:pt x="13739" y="20503"/>
                          <a:pt x="14014" y="20649"/>
                          <a:pt x="14195" y="20757"/>
                        </a:cubicBezTo>
                        <a:cubicBezTo>
                          <a:pt x="14376" y="20864"/>
                          <a:pt x="14466" y="20930"/>
                          <a:pt x="14467" y="20930"/>
                        </a:cubicBezTo>
                        <a:cubicBezTo>
                          <a:pt x="14466" y="20930"/>
                          <a:pt x="14394" y="20850"/>
                          <a:pt x="14234" y="20716"/>
                        </a:cubicBezTo>
                        <a:cubicBezTo>
                          <a:pt x="14076" y="20580"/>
                          <a:pt x="13831" y="20395"/>
                          <a:pt x="13518" y="20154"/>
                        </a:cubicBezTo>
                        <a:cubicBezTo>
                          <a:pt x="13342" y="20018"/>
                          <a:pt x="13140" y="19863"/>
                          <a:pt x="12931" y="19687"/>
                        </a:cubicBezTo>
                        <a:cubicBezTo>
                          <a:pt x="13153" y="19675"/>
                          <a:pt x="13358" y="19616"/>
                          <a:pt x="13532" y="19529"/>
                        </a:cubicBezTo>
                        <a:cubicBezTo>
                          <a:pt x="13931" y="19331"/>
                          <a:pt x="14152" y="18994"/>
                          <a:pt x="14238" y="18714"/>
                        </a:cubicBezTo>
                        <a:cubicBezTo>
                          <a:pt x="14326" y="18429"/>
                          <a:pt x="14311" y="18197"/>
                          <a:pt x="14295" y="18048"/>
                        </a:cubicBezTo>
                        <a:cubicBezTo>
                          <a:pt x="14275" y="17896"/>
                          <a:pt x="14253" y="17819"/>
                          <a:pt x="14255" y="17819"/>
                        </a:cubicBezTo>
                        <a:cubicBezTo>
                          <a:pt x="14253" y="17819"/>
                          <a:pt x="14264" y="17896"/>
                          <a:pt x="14266" y="18043"/>
                        </a:cubicBezTo>
                        <a:cubicBezTo>
                          <a:pt x="14264" y="18189"/>
                          <a:pt x="14254" y="18412"/>
                          <a:pt x="14148" y="18667"/>
                        </a:cubicBezTo>
                        <a:cubicBezTo>
                          <a:pt x="14045" y="18920"/>
                          <a:pt x="13822" y="19200"/>
                          <a:pt x="13463" y="19350"/>
                        </a:cubicBezTo>
                        <a:cubicBezTo>
                          <a:pt x="13285" y="19425"/>
                          <a:pt x="13076" y="19467"/>
                          <a:pt x="12861" y="19454"/>
                        </a:cubicBezTo>
                        <a:cubicBezTo>
                          <a:pt x="12780" y="19449"/>
                          <a:pt x="12697" y="19432"/>
                          <a:pt x="12617" y="19409"/>
                        </a:cubicBezTo>
                        <a:cubicBezTo>
                          <a:pt x="12556" y="19351"/>
                          <a:pt x="12494" y="19296"/>
                          <a:pt x="12432" y="19235"/>
                        </a:cubicBezTo>
                        <a:cubicBezTo>
                          <a:pt x="12319" y="19119"/>
                          <a:pt x="12208" y="18992"/>
                          <a:pt x="12108" y="18857"/>
                        </a:cubicBezTo>
                        <a:cubicBezTo>
                          <a:pt x="12009" y="18256"/>
                          <a:pt x="11996" y="17626"/>
                          <a:pt x="11993" y="16985"/>
                        </a:cubicBezTo>
                        <a:cubicBezTo>
                          <a:pt x="11991" y="16187"/>
                          <a:pt x="13407" y="15271"/>
                          <a:pt x="14109" y="14827"/>
                        </a:cubicBezTo>
                        <a:cubicBezTo>
                          <a:pt x="18922" y="11782"/>
                          <a:pt x="18931" y="1220"/>
                          <a:pt x="18914" y="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360" name="Google Shape;360;p21"/>
              <p:cNvGrpSpPr/>
              <p:nvPr/>
            </p:nvGrpSpPr>
            <p:grpSpPr>
              <a:xfrm rot="5679905">
                <a:off x="394694" y="3725755"/>
                <a:ext cx="790676" cy="197027"/>
                <a:chOff x="7101597" y="4803186"/>
                <a:chExt cx="1091794" cy="188566"/>
              </a:xfrm>
            </p:grpSpPr>
            <p:sp>
              <p:nvSpPr>
                <p:cNvPr id="361" name="Google Shape;361;p21"/>
                <p:cNvSpPr/>
                <p:nvPr/>
              </p:nvSpPr>
              <p:spPr>
                <a:xfrm>
                  <a:off x="7129122" y="4829986"/>
                  <a:ext cx="704039" cy="161525"/>
                </a:xfrm>
                <a:custGeom>
                  <a:rect b="b" l="l" r="r" t="t"/>
                  <a:pathLst>
                    <a:path extrusionOk="0" h="669" w="2916">
                      <a:moveTo>
                        <a:pt x="2896" y="151"/>
                      </a:moveTo>
                      <a:cubicBezTo>
                        <a:pt x="2869" y="63"/>
                        <a:pt x="2816" y="10"/>
                        <a:pt x="2747" y="0"/>
                      </a:cubicBezTo>
                      <a:lnTo>
                        <a:pt x="2746" y="0"/>
                      </a:lnTo>
                      <a:lnTo>
                        <a:pt x="2745" y="0"/>
                      </a:lnTo>
                      <a:cubicBezTo>
                        <a:pt x="2529" y="16"/>
                        <a:pt x="2281" y="34"/>
                        <a:pt x="1996" y="55"/>
                      </a:cubicBezTo>
                      <a:cubicBezTo>
                        <a:pt x="1467" y="95"/>
                        <a:pt x="809" y="143"/>
                        <a:pt x="5" y="202"/>
                      </a:cubicBezTo>
                      <a:cubicBezTo>
                        <a:pt x="4" y="202"/>
                        <a:pt x="2" y="202"/>
                        <a:pt x="0" y="203"/>
                      </a:cubicBezTo>
                      <a:lnTo>
                        <a:pt x="2" y="216"/>
                      </a:lnTo>
                      <a:cubicBezTo>
                        <a:pt x="3" y="216"/>
                        <a:pt x="4" y="216"/>
                        <a:pt x="6" y="216"/>
                      </a:cubicBezTo>
                      <a:cubicBezTo>
                        <a:pt x="36" y="214"/>
                        <a:pt x="67" y="234"/>
                        <a:pt x="93" y="270"/>
                      </a:cubicBezTo>
                      <a:cubicBezTo>
                        <a:pt x="121" y="310"/>
                        <a:pt x="139" y="365"/>
                        <a:pt x="146" y="424"/>
                      </a:cubicBezTo>
                      <a:cubicBezTo>
                        <a:pt x="158" y="545"/>
                        <a:pt x="114" y="649"/>
                        <a:pt x="47" y="656"/>
                      </a:cubicBezTo>
                      <a:lnTo>
                        <a:pt x="48" y="669"/>
                      </a:lnTo>
                      <a:lnTo>
                        <a:pt x="2839" y="508"/>
                      </a:lnTo>
                      <a:lnTo>
                        <a:pt x="2841" y="508"/>
                      </a:lnTo>
                      <a:lnTo>
                        <a:pt x="2843" y="507"/>
                      </a:lnTo>
                      <a:cubicBezTo>
                        <a:pt x="2911" y="445"/>
                        <a:pt x="2936" y="279"/>
                        <a:pt x="2896" y="15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2" name="Google Shape;362;p21"/>
                <p:cNvSpPr/>
                <p:nvPr/>
              </p:nvSpPr>
              <p:spPr>
                <a:xfrm>
                  <a:off x="7776665" y="4803186"/>
                  <a:ext cx="416725" cy="149694"/>
                </a:xfrm>
                <a:custGeom>
                  <a:rect b="b" l="l" r="r" t="t"/>
                  <a:pathLst>
                    <a:path extrusionOk="0" h="620" w="1726">
                      <a:moveTo>
                        <a:pt x="1724" y="249"/>
                      </a:moveTo>
                      <a:cubicBezTo>
                        <a:pt x="1719" y="157"/>
                        <a:pt x="1685" y="76"/>
                        <a:pt x="1634" y="32"/>
                      </a:cubicBezTo>
                      <a:cubicBezTo>
                        <a:pt x="1607" y="9"/>
                        <a:pt x="1576" y="-2"/>
                        <a:pt x="1545" y="1"/>
                      </a:cubicBezTo>
                      <a:lnTo>
                        <a:pt x="1546" y="8"/>
                      </a:lnTo>
                      <a:lnTo>
                        <a:pt x="1545" y="1"/>
                      </a:lnTo>
                      <a:cubicBezTo>
                        <a:pt x="1545" y="1"/>
                        <a:pt x="1505" y="5"/>
                        <a:pt x="63" y="111"/>
                      </a:cubicBezTo>
                      <a:lnTo>
                        <a:pt x="0" y="115"/>
                      </a:lnTo>
                      <a:lnTo>
                        <a:pt x="63" y="124"/>
                      </a:lnTo>
                      <a:cubicBezTo>
                        <a:pt x="127" y="133"/>
                        <a:pt x="176" y="183"/>
                        <a:pt x="201" y="265"/>
                      </a:cubicBezTo>
                      <a:cubicBezTo>
                        <a:pt x="239" y="387"/>
                        <a:pt x="215" y="550"/>
                        <a:pt x="152" y="607"/>
                      </a:cubicBezTo>
                      <a:lnTo>
                        <a:pt x="138" y="620"/>
                      </a:lnTo>
                      <a:lnTo>
                        <a:pt x="1603" y="538"/>
                      </a:lnTo>
                      <a:cubicBezTo>
                        <a:pt x="1686" y="531"/>
                        <a:pt x="1734" y="417"/>
                        <a:pt x="1724" y="24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3" name="Google Shape;363;p21"/>
                <p:cNvSpPr/>
                <p:nvPr/>
              </p:nvSpPr>
              <p:spPr>
                <a:xfrm>
                  <a:off x="7101597" y="4878757"/>
                  <a:ext cx="66396" cy="112995"/>
                </a:xfrm>
                <a:custGeom>
                  <a:rect b="b" l="l" r="r" t="t"/>
                  <a:pathLst>
                    <a:path extrusionOk="0" h="468" w="275">
                      <a:moveTo>
                        <a:pt x="273" y="221"/>
                      </a:moveTo>
                      <a:cubicBezTo>
                        <a:pt x="266" y="159"/>
                        <a:pt x="247" y="102"/>
                        <a:pt x="218" y="61"/>
                      </a:cubicBezTo>
                      <a:cubicBezTo>
                        <a:pt x="188" y="19"/>
                        <a:pt x="151" y="-3"/>
                        <a:pt x="114" y="1"/>
                      </a:cubicBezTo>
                      <a:cubicBezTo>
                        <a:pt x="40" y="8"/>
                        <a:pt x="-10" y="119"/>
                        <a:pt x="3" y="248"/>
                      </a:cubicBezTo>
                      <a:cubicBezTo>
                        <a:pt x="10" y="309"/>
                        <a:pt x="29" y="366"/>
                        <a:pt x="58" y="407"/>
                      </a:cubicBezTo>
                      <a:cubicBezTo>
                        <a:pt x="86" y="446"/>
                        <a:pt x="119" y="468"/>
                        <a:pt x="153" y="468"/>
                      </a:cubicBezTo>
                      <a:cubicBezTo>
                        <a:pt x="156" y="468"/>
                        <a:pt x="158" y="468"/>
                        <a:pt x="161" y="467"/>
                      </a:cubicBezTo>
                      <a:cubicBezTo>
                        <a:pt x="236" y="460"/>
                        <a:pt x="286" y="349"/>
                        <a:pt x="273" y="2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64" name="Google Shape;364;p21"/>
            <p:cNvGrpSpPr/>
            <p:nvPr/>
          </p:nvGrpSpPr>
          <p:grpSpPr>
            <a:xfrm rot="2699664">
              <a:off x="8205229" y="440988"/>
              <a:ext cx="790620" cy="197018"/>
              <a:chOff x="7101597" y="4803186"/>
              <a:chExt cx="1091794" cy="188566"/>
            </a:xfrm>
          </p:grpSpPr>
          <p:sp>
            <p:nvSpPr>
              <p:cNvPr id="365" name="Google Shape;365;p21"/>
              <p:cNvSpPr/>
              <p:nvPr/>
            </p:nvSpPr>
            <p:spPr>
              <a:xfrm>
                <a:off x="7129122" y="4829986"/>
                <a:ext cx="704039" cy="161525"/>
              </a:xfrm>
              <a:custGeom>
                <a:rect b="b" l="l" r="r" t="t"/>
                <a:pathLst>
                  <a:path extrusionOk="0" h="669" w="2916">
                    <a:moveTo>
                      <a:pt x="2896" y="151"/>
                    </a:moveTo>
                    <a:cubicBezTo>
                      <a:pt x="2869" y="63"/>
                      <a:pt x="2816" y="10"/>
                      <a:pt x="2747" y="0"/>
                    </a:cubicBezTo>
                    <a:lnTo>
                      <a:pt x="2746" y="0"/>
                    </a:lnTo>
                    <a:lnTo>
                      <a:pt x="2745" y="0"/>
                    </a:lnTo>
                    <a:cubicBezTo>
                      <a:pt x="2529" y="16"/>
                      <a:pt x="2281" y="34"/>
                      <a:pt x="1996" y="55"/>
                    </a:cubicBezTo>
                    <a:cubicBezTo>
                      <a:pt x="1467" y="95"/>
                      <a:pt x="809" y="143"/>
                      <a:pt x="5" y="202"/>
                    </a:cubicBezTo>
                    <a:cubicBezTo>
                      <a:pt x="4" y="202"/>
                      <a:pt x="2" y="202"/>
                      <a:pt x="0" y="203"/>
                    </a:cubicBezTo>
                    <a:lnTo>
                      <a:pt x="2" y="216"/>
                    </a:lnTo>
                    <a:cubicBezTo>
                      <a:pt x="3" y="216"/>
                      <a:pt x="4" y="216"/>
                      <a:pt x="6" y="216"/>
                    </a:cubicBezTo>
                    <a:cubicBezTo>
                      <a:pt x="36" y="214"/>
                      <a:pt x="67" y="234"/>
                      <a:pt x="93" y="270"/>
                    </a:cubicBezTo>
                    <a:cubicBezTo>
                      <a:pt x="121" y="310"/>
                      <a:pt x="139" y="365"/>
                      <a:pt x="146" y="424"/>
                    </a:cubicBezTo>
                    <a:cubicBezTo>
                      <a:pt x="158" y="545"/>
                      <a:pt x="114" y="649"/>
                      <a:pt x="47" y="656"/>
                    </a:cubicBezTo>
                    <a:lnTo>
                      <a:pt x="48" y="669"/>
                    </a:lnTo>
                    <a:lnTo>
                      <a:pt x="2839" y="508"/>
                    </a:lnTo>
                    <a:lnTo>
                      <a:pt x="2841" y="508"/>
                    </a:lnTo>
                    <a:lnTo>
                      <a:pt x="2843" y="507"/>
                    </a:lnTo>
                    <a:cubicBezTo>
                      <a:pt x="2911" y="445"/>
                      <a:pt x="2936" y="279"/>
                      <a:pt x="2896" y="15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21"/>
              <p:cNvSpPr/>
              <p:nvPr/>
            </p:nvSpPr>
            <p:spPr>
              <a:xfrm>
                <a:off x="7776665" y="4803186"/>
                <a:ext cx="416725" cy="149694"/>
              </a:xfrm>
              <a:custGeom>
                <a:rect b="b" l="l" r="r" t="t"/>
                <a:pathLst>
                  <a:path extrusionOk="0" h="620" w="1726">
                    <a:moveTo>
                      <a:pt x="1724" y="249"/>
                    </a:moveTo>
                    <a:cubicBezTo>
                      <a:pt x="1719" y="157"/>
                      <a:pt x="1685" y="76"/>
                      <a:pt x="1634" y="32"/>
                    </a:cubicBezTo>
                    <a:cubicBezTo>
                      <a:pt x="1607" y="9"/>
                      <a:pt x="1576" y="-2"/>
                      <a:pt x="1545" y="1"/>
                    </a:cubicBezTo>
                    <a:lnTo>
                      <a:pt x="1546" y="8"/>
                    </a:lnTo>
                    <a:lnTo>
                      <a:pt x="1545" y="1"/>
                    </a:lnTo>
                    <a:cubicBezTo>
                      <a:pt x="1545" y="1"/>
                      <a:pt x="1505" y="5"/>
                      <a:pt x="63" y="111"/>
                    </a:cubicBezTo>
                    <a:lnTo>
                      <a:pt x="0" y="115"/>
                    </a:lnTo>
                    <a:lnTo>
                      <a:pt x="63" y="124"/>
                    </a:lnTo>
                    <a:cubicBezTo>
                      <a:pt x="127" y="133"/>
                      <a:pt x="176" y="183"/>
                      <a:pt x="201" y="265"/>
                    </a:cubicBezTo>
                    <a:cubicBezTo>
                      <a:pt x="239" y="387"/>
                      <a:pt x="215" y="550"/>
                      <a:pt x="152" y="607"/>
                    </a:cubicBezTo>
                    <a:lnTo>
                      <a:pt x="138" y="620"/>
                    </a:lnTo>
                    <a:lnTo>
                      <a:pt x="1603" y="538"/>
                    </a:lnTo>
                    <a:cubicBezTo>
                      <a:pt x="1686" y="531"/>
                      <a:pt x="1734" y="417"/>
                      <a:pt x="1724" y="2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21"/>
              <p:cNvSpPr/>
              <p:nvPr/>
            </p:nvSpPr>
            <p:spPr>
              <a:xfrm>
                <a:off x="7101597" y="4878757"/>
                <a:ext cx="66396" cy="112995"/>
              </a:xfrm>
              <a:custGeom>
                <a:rect b="b" l="l" r="r" t="t"/>
                <a:pathLst>
                  <a:path extrusionOk="0" h="468" w="275">
                    <a:moveTo>
                      <a:pt x="273" y="221"/>
                    </a:moveTo>
                    <a:cubicBezTo>
                      <a:pt x="266" y="159"/>
                      <a:pt x="247" y="102"/>
                      <a:pt x="218" y="61"/>
                    </a:cubicBezTo>
                    <a:cubicBezTo>
                      <a:pt x="188" y="19"/>
                      <a:pt x="151" y="-3"/>
                      <a:pt x="114" y="1"/>
                    </a:cubicBezTo>
                    <a:cubicBezTo>
                      <a:pt x="40" y="8"/>
                      <a:pt x="-10" y="119"/>
                      <a:pt x="3" y="248"/>
                    </a:cubicBezTo>
                    <a:cubicBezTo>
                      <a:pt x="10" y="309"/>
                      <a:pt x="29" y="366"/>
                      <a:pt x="58" y="407"/>
                    </a:cubicBezTo>
                    <a:cubicBezTo>
                      <a:pt x="86" y="446"/>
                      <a:pt x="119" y="468"/>
                      <a:pt x="153" y="468"/>
                    </a:cubicBezTo>
                    <a:cubicBezTo>
                      <a:pt x="156" y="468"/>
                      <a:pt x="158" y="468"/>
                      <a:pt x="161" y="467"/>
                    </a:cubicBezTo>
                    <a:cubicBezTo>
                      <a:pt x="236" y="460"/>
                      <a:pt x="286" y="349"/>
                      <a:pt x="273" y="2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68" name="Google Shape;368;p21"/>
          <p:cNvSpPr txBox="1"/>
          <p:nvPr>
            <p:ph type="title"/>
          </p:nvPr>
        </p:nvSpPr>
        <p:spPr>
          <a:xfrm>
            <a:off x="5355450" y="1502750"/>
            <a:ext cx="2574600" cy="10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69" name="Google Shape;369;p21"/>
          <p:cNvSpPr txBox="1"/>
          <p:nvPr>
            <p:ph idx="1" type="subTitle"/>
          </p:nvPr>
        </p:nvSpPr>
        <p:spPr>
          <a:xfrm>
            <a:off x="5355567" y="2563550"/>
            <a:ext cx="2574600" cy="9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22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2"/>
          <p:cNvSpPr/>
          <p:nvPr/>
        </p:nvSpPr>
        <p:spPr>
          <a:xfrm>
            <a:off x="-291575" y="0"/>
            <a:ext cx="3262222" cy="5143502"/>
          </a:xfrm>
          <a:custGeom>
            <a:rect b="b" l="l" r="r" t="t"/>
            <a:pathLst>
              <a:path extrusionOk="0" h="3839" w="2635">
                <a:moveTo>
                  <a:pt x="2385" y="314"/>
                </a:moveTo>
                <a:cubicBezTo>
                  <a:pt x="2381" y="176"/>
                  <a:pt x="2513" y="90"/>
                  <a:pt x="2633" y="0"/>
                </a:cubicBezTo>
                <a:lnTo>
                  <a:pt x="193" y="0"/>
                </a:lnTo>
                <a:cubicBezTo>
                  <a:pt x="163" y="35"/>
                  <a:pt x="132" y="71"/>
                  <a:pt x="102" y="106"/>
                </a:cubicBezTo>
                <a:cubicBezTo>
                  <a:pt x="53" y="163"/>
                  <a:pt x="2" y="226"/>
                  <a:pt x="0" y="301"/>
                </a:cubicBezTo>
                <a:cubicBezTo>
                  <a:pt x="-1" y="388"/>
                  <a:pt x="66" y="461"/>
                  <a:pt x="132" y="517"/>
                </a:cubicBezTo>
                <a:cubicBezTo>
                  <a:pt x="214" y="588"/>
                  <a:pt x="303" y="652"/>
                  <a:pt x="397" y="707"/>
                </a:cubicBezTo>
                <a:cubicBezTo>
                  <a:pt x="586" y="819"/>
                  <a:pt x="821" y="928"/>
                  <a:pt x="860" y="1144"/>
                </a:cubicBezTo>
                <a:cubicBezTo>
                  <a:pt x="893" y="1328"/>
                  <a:pt x="764" y="1498"/>
                  <a:pt x="640" y="1637"/>
                </a:cubicBezTo>
                <a:cubicBezTo>
                  <a:pt x="515" y="1777"/>
                  <a:pt x="379" y="1937"/>
                  <a:pt x="395" y="2123"/>
                </a:cubicBezTo>
                <a:cubicBezTo>
                  <a:pt x="407" y="2262"/>
                  <a:pt x="503" y="2379"/>
                  <a:pt x="603" y="2476"/>
                </a:cubicBezTo>
                <a:cubicBezTo>
                  <a:pt x="685" y="2555"/>
                  <a:pt x="772" y="2627"/>
                  <a:pt x="864" y="2693"/>
                </a:cubicBezTo>
                <a:cubicBezTo>
                  <a:pt x="934" y="2743"/>
                  <a:pt x="1010" y="2792"/>
                  <a:pt x="1048" y="2870"/>
                </a:cubicBezTo>
                <a:cubicBezTo>
                  <a:pt x="1094" y="2962"/>
                  <a:pt x="1075" y="3072"/>
                  <a:pt x="1040" y="3169"/>
                </a:cubicBezTo>
                <a:cubicBezTo>
                  <a:pt x="1005" y="3266"/>
                  <a:pt x="956" y="3358"/>
                  <a:pt x="942" y="3460"/>
                </a:cubicBezTo>
                <a:cubicBezTo>
                  <a:pt x="918" y="3635"/>
                  <a:pt x="996" y="3758"/>
                  <a:pt x="1154" y="3839"/>
                </a:cubicBezTo>
                <a:lnTo>
                  <a:pt x="1253" y="3838"/>
                </a:lnTo>
                <a:cubicBezTo>
                  <a:pt x="1181" y="3725"/>
                  <a:pt x="1184" y="3569"/>
                  <a:pt x="1259" y="3458"/>
                </a:cubicBezTo>
                <a:cubicBezTo>
                  <a:pt x="1339" y="3340"/>
                  <a:pt x="1482" y="3283"/>
                  <a:pt x="1588" y="3186"/>
                </a:cubicBezTo>
                <a:cubicBezTo>
                  <a:pt x="1722" y="3064"/>
                  <a:pt x="1791" y="2867"/>
                  <a:pt x="1743" y="2692"/>
                </a:cubicBezTo>
                <a:cubicBezTo>
                  <a:pt x="1693" y="2505"/>
                  <a:pt x="1525" y="2354"/>
                  <a:pt x="1528" y="2161"/>
                </a:cubicBezTo>
                <a:cubicBezTo>
                  <a:pt x="1531" y="1987"/>
                  <a:pt x="1672" y="1850"/>
                  <a:pt x="1815" y="1752"/>
                </a:cubicBezTo>
                <a:cubicBezTo>
                  <a:pt x="2023" y="1609"/>
                  <a:pt x="2259" y="1501"/>
                  <a:pt x="2434" y="1318"/>
                </a:cubicBezTo>
                <a:cubicBezTo>
                  <a:pt x="2609" y="1136"/>
                  <a:pt x="2706" y="844"/>
                  <a:pt x="2573" y="630"/>
                </a:cubicBezTo>
                <a:cubicBezTo>
                  <a:pt x="2507" y="524"/>
                  <a:pt x="2388" y="439"/>
                  <a:pt x="2385" y="314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3" name="Google Shape;373;p22"/>
          <p:cNvGrpSpPr/>
          <p:nvPr/>
        </p:nvGrpSpPr>
        <p:grpSpPr>
          <a:xfrm rot="2968589">
            <a:off x="287588" y="3982473"/>
            <a:ext cx="955338" cy="968245"/>
            <a:chOff x="884070" y="1898271"/>
            <a:chExt cx="1343304" cy="1361452"/>
          </a:xfrm>
        </p:grpSpPr>
        <p:sp>
          <p:nvSpPr>
            <p:cNvPr id="374" name="Google Shape;374;p22"/>
            <p:cNvSpPr/>
            <p:nvPr/>
          </p:nvSpPr>
          <p:spPr>
            <a:xfrm>
              <a:off x="988688" y="3036595"/>
              <a:ext cx="197045" cy="223128"/>
            </a:xfrm>
            <a:custGeom>
              <a:rect b="b" l="l" r="r" t="t"/>
              <a:pathLst>
                <a:path extrusionOk="0" h="787" w="695">
                  <a:moveTo>
                    <a:pt x="581" y="183"/>
                  </a:moveTo>
                  <a:cubicBezTo>
                    <a:pt x="520" y="315"/>
                    <a:pt x="636" y="501"/>
                    <a:pt x="695" y="670"/>
                  </a:cubicBezTo>
                  <a:cubicBezTo>
                    <a:pt x="560" y="708"/>
                    <a:pt x="328" y="769"/>
                    <a:pt x="220" y="787"/>
                  </a:cubicBezTo>
                  <a:cubicBezTo>
                    <a:pt x="121" y="638"/>
                    <a:pt x="44" y="477"/>
                    <a:pt x="0" y="301"/>
                  </a:cubicBezTo>
                  <a:cubicBezTo>
                    <a:pt x="83" y="224"/>
                    <a:pt x="256" y="88"/>
                    <a:pt x="372" y="0"/>
                  </a:cubicBezTo>
                  <a:cubicBezTo>
                    <a:pt x="440" y="59"/>
                    <a:pt x="623" y="94"/>
                    <a:pt x="581" y="1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988971" y="3043116"/>
              <a:ext cx="99231" cy="135521"/>
            </a:xfrm>
            <a:custGeom>
              <a:rect b="b" l="l" r="r" t="t"/>
              <a:pathLst>
                <a:path extrusionOk="0" h="478" w="350">
                  <a:moveTo>
                    <a:pt x="270" y="302"/>
                  </a:moveTo>
                  <a:cubicBezTo>
                    <a:pt x="359" y="224"/>
                    <a:pt x="356" y="111"/>
                    <a:pt x="344" y="0"/>
                  </a:cubicBezTo>
                  <a:cubicBezTo>
                    <a:pt x="229" y="87"/>
                    <a:pt x="76" y="208"/>
                    <a:pt x="0" y="279"/>
                  </a:cubicBezTo>
                  <a:cubicBezTo>
                    <a:pt x="17" y="347"/>
                    <a:pt x="41" y="414"/>
                    <a:pt x="67" y="478"/>
                  </a:cubicBezTo>
                  <a:cubicBezTo>
                    <a:pt x="132" y="418"/>
                    <a:pt x="201" y="362"/>
                    <a:pt x="270" y="3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1387596" y="2669156"/>
              <a:ext cx="432364" cy="359784"/>
            </a:xfrm>
            <a:custGeom>
              <a:rect b="b" l="l" r="r" t="t"/>
              <a:pathLst>
                <a:path extrusionOk="0" h="1269" w="1525">
                  <a:moveTo>
                    <a:pt x="1001" y="1269"/>
                  </a:moveTo>
                  <a:lnTo>
                    <a:pt x="1333" y="1101"/>
                  </a:lnTo>
                  <a:cubicBezTo>
                    <a:pt x="1345" y="926"/>
                    <a:pt x="1768" y="117"/>
                    <a:pt x="1321" y="0"/>
                  </a:cubicBezTo>
                  <a:cubicBezTo>
                    <a:pt x="1317" y="10"/>
                    <a:pt x="126" y="577"/>
                    <a:pt x="126" y="577"/>
                  </a:cubicBezTo>
                  <a:cubicBezTo>
                    <a:pt x="-422" y="912"/>
                    <a:pt x="1001" y="1269"/>
                    <a:pt x="1001" y="12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1086501" y="2950122"/>
              <a:ext cx="581778" cy="281533"/>
            </a:xfrm>
            <a:custGeom>
              <a:rect b="b" l="l" r="r" t="t"/>
              <a:pathLst>
                <a:path extrusionOk="0" h="993" w="2052">
                  <a:moveTo>
                    <a:pt x="52" y="575"/>
                  </a:moveTo>
                  <a:cubicBezTo>
                    <a:pt x="89" y="476"/>
                    <a:pt x="82" y="404"/>
                    <a:pt x="0" y="327"/>
                  </a:cubicBezTo>
                  <a:cubicBezTo>
                    <a:pt x="111" y="245"/>
                    <a:pt x="347" y="88"/>
                    <a:pt x="483" y="0"/>
                  </a:cubicBezTo>
                  <a:cubicBezTo>
                    <a:pt x="783" y="102"/>
                    <a:pt x="1158" y="63"/>
                    <a:pt x="1566" y="123"/>
                  </a:cubicBezTo>
                  <a:cubicBezTo>
                    <a:pt x="1707" y="144"/>
                    <a:pt x="1918" y="273"/>
                    <a:pt x="2052" y="285"/>
                  </a:cubicBezTo>
                  <a:cubicBezTo>
                    <a:pt x="1461" y="564"/>
                    <a:pt x="725" y="868"/>
                    <a:pt x="296" y="993"/>
                  </a:cubicBezTo>
                  <a:cubicBezTo>
                    <a:pt x="254" y="864"/>
                    <a:pt x="8" y="690"/>
                    <a:pt x="52" y="5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1214367" y="2832746"/>
              <a:ext cx="457030" cy="206968"/>
            </a:xfrm>
            <a:custGeom>
              <a:rect b="b" l="l" r="r" t="t"/>
              <a:pathLst>
                <a:path extrusionOk="0" h="730" w="1612">
                  <a:moveTo>
                    <a:pt x="1031" y="671"/>
                  </a:moveTo>
                  <a:cubicBezTo>
                    <a:pt x="645" y="613"/>
                    <a:pt x="291" y="529"/>
                    <a:pt x="0" y="434"/>
                  </a:cubicBezTo>
                  <a:cubicBezTo>
                    <a:pt x="221" y="293"/>
                    <a:pt x="469" y="147"/>
                    <a:pt x="737" y="0"/>
                  </a:cubicBezTo>
                  <a:cubicBezTo>
                    <a:pt x="742" y="44"/>
                    <a:pt x="754" y="87"/>
                    <a:pt x="773" y="127"/>
                  </a:cubicBezTo>
                  <a:cubicBezTo>
                    <a:pt x="876" y="332"/>
                    <a:pt x="1150" y="411"/>
                    <a:pt x="1434" y="336"/>
                  </a:cubicBezTo>
                  <a:lnTo>
                    <a:pt x="1612" y="692"/>
                  </a:lnTo>
                  <a:cubicBezTo>
                    <a:pt x="1586" y="705"/>
                    <a:pt x="1560" y="717"/>
                    <a:pt x="1534" y="730"/>
                  </a:cubicBezTo>
                  <a:cubicBezTo>
                    <a:pt x="1373" y="717"/>
                    <a:pt x="1204" y="697"/>
                    <a:pt x="1031" y="6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1715341" y="2670574"/>
              <a:ext cx="374527" cy="311019"/>
            </a:xfrm>
            <a:custGeom>
              <a:rect b="b" l="l" r="r" t="t"/>
              <a:pathLst>
                <a:path extrusionOk="0" h="1097" w="1321">
                  <a:moveTo>
                    <a:pt x="205" y="0"/>
                  </a:moveTo>
                  <a:cubicBezTo>
                    <a:pt x="443" y="101"/>
                    <a:pt x="833" y="57"/>
                    <a:pt x="1131" y="132"/>
                  </a:cubicBezTo>
                  <a:cubicBezTo>
                    <a:pt x="1189" y="147"/>
                    <a:pt x="1264" y="361"/>
                    <a:pt x="1321" y="374"/>
                  </a:cubicBezTo>
                  <a:cubicBezTo>
                    <a:pt x="1043" y="583"/>
                    <a:pt x="593" y="879"/>
                    <a:pt x="178" y="1097"/>
                  </a:cubicBezTo>
                  <a:lnTo>
                    <a:pt x="0" y="743"/>
                  </a:lnTo>
                  <a:lnTo>
                    <a:pt x="0" y="742"/>
                  </a:lnTo>
                  <a:cubicBezTo>
                    <a:pt x="216" y="572"/>
                    <a:pt x="407" y="315"/>
                    <a:pt x="2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1762122" y="2564822"/>
              <a:ext cx="465252" cy="215473"/>
            </a:xfrm>
            <a:custGeom>
              <a:rect b="b" l="l" r="r" t="t"/>
              <a:pathLst>
                <a:path extrusionOk="0" h="760" w="1641">
                  <a:moveTo>
                    <a:pt x="33" y="407"/>
                  </a:moveTo>
                  <a:cubicBezTo>
                    <a:pt x="23" y="393"/>
                    <a:pt x="12" y="380"/>
                    <a:pt x="0" y="368"/>
                  </a:cubicBezTo>
                  <a:cubicBezTo>
                    <a:pt x="850" y="19"/>
                    <a:pt x="1528" y="-105"/>
                    <a:pt x="1628" y="98"/>
                  </a:cubicBezTo>
                  <a:cubicBezTo>
                    <a:pt x="1694" y="230"/>
                    <a:pt x="1500" y="475"/>
                    <a:pt x="1136" y="760"/>
                  </a:cubicBezTo>
                  <a:cubicBezTo>
                    <a:pt x="1066" y="745"/>
                    <a:pt x="993" y="728"/>
                    <a:pt x="919" y="709"/>
                  </a:cubicBezTo>
                  <a:cubicBezTo>
                    <a:pt x="591" y="627"/>
                    <a:pt x="286" y="521"/>
                    <a:pt x="33" y="4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1" name="Google Shape;381;p22"/>
            <p:cNvGrpSpPr/>
            <p:nvPr/>
          </p:nvGrpSpPr>
          <p:grpSpPr>
            <a:xfrm>
              <a:off x="884070" y="1898271"/>
              <a:ext cx="298260" cy="1120462"/>
              <a:chOff x="884070" y="1898271"/>
              <a:chExt cx="298260" cy="1120462"/>
            </a:xfrm>
          </p:grpSpPr>
          <p:sp>
            <p:nvSpPr>
              <p:cNvPr id="382" name="Google Shape;382;p22"/>
              <p:cNvSpPr/>
              <p:nvPr/>
            </p:nvSpPr>
            <p:spPr>
              <a:xfrm>
                <a:off x="937938" y="1898271"/>
                <a:ext cx="244392" cy="880889"/>
              </a:xfrm>
              <a:custGeom>
                <a:rect b="b" l="l" r="r" t="t"/>
                <a:pathLst>
                  <a:path extrusionOk="0" h="3107" w="862">
                    <a:moveTo>
                      <a:pt x="439" y="3107"/>
                    </a:moveTo>
                    <a:cubicBezTo>
                      <a:pt x="1659" y="1618"/>
                      <a:pt x="-214" y="1178"/>
                      <a:pt x="425" y="0"/>
                    </a:cubicBezTo>
                    <a:cubicBezTo>
                      <a:pt x="-795" y="1887"/>
                      <a:pt x="1063" y="2000"/>
                      <a:pt x="439" y="310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22"/>
              <p:cNvSpPr/>
              <p:nvPr/>
            </p:nvSpPr>
            <p:spPr>
              <a:xfrm>
                <a:off x="884070" y="2461621"/>
                <a:ext cx="154801" cy="557112"/>
              </a:xfrm>
              <a:custGeom>
                <a:rect b="b" l="l" r="r" t="t"/>
                <a:pathLst>
                  <a:path extrusionOk="0" h="1965" w="546">
                    <a:moveTo>
                      <a:pt x="268" y="1965"/>
                    </a:moveTo>
                    <a:cubicBezTo>
                      <a:pt x="-504" y="1023"/>
                      <a:pt x="681" y="745"/>
                      <a:pt x="277" y="0"/>
                    </a:cubicBezTo>
                    <a:cubicBezTo>
                      <a:pt x="1049" y="1194"/>
                      <a:pt x="-127" y="1265"/>
                      <a:pt x="268" y="19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4" name="Google Shape;384;p22"/>
            <p:cNvSpPr/>
            <p:nvPr/>
          </p:nvSpPr>
          <p:spPr>
            <a:xfrm>
              <a:off x="1444866" y="2679930"/>
              <a:ext cx="325195" cy="233618"/>
            </a:xfrm>
            <a:custGeom>
              <a:rect b="b" l="l" r="r" t="t"/>
              <a:pathLst>
                <a:path extrusionOk="0" h="824" w="1147">
                  <a:moveTo>
                    <a:pt x="1115" y="91"/>
                  </a:moveTo>
                  <a:cubicBezTo>
                    <a:pt x="1098" y="56"/>
                    <a:pt x="1073" y="26"/>
                    <a:pt x="1044" y="0"/>
                  </a:cubicBezTo>
                  <a:cubicBezTo>
                    <a:pt x="832" y="106"/>
                    <a:pt x="215" y="401"/>
                    <a:pt x="0" y="503"/>
                  </a:cubicBezTo>
                  <a:cubicBezTo>
                    <a:pt x="1" y="548"/>
                    <a:pt x="12" y="590"/>
                    <a:pt x="30" y="631"/>
                  </a:cubicBezTo>
                  <a:cubicBezTo>
                    <a:pt x="134" y="839"/>
                    <a:pt x="463" y="887"/>
                    <a:pt x="761" y="738"/>
                  </a:cubicBezTo>
                  <a:cubicBezTo>
                    <a:pt x="1061" y="590"/>
                    <a:pt x="1219" y="299"/>
                    <a:pt x="1115" y="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5" name="Google Shape;385;p22"/>
            <p:cNvGrpSpPr/>
            <p:nvPr/>
          </p:nvGrpSpPr>
          <p:grpSpPr>
            <a:xfrm>
              <a:off x="884070" y="1898271"/>
              <a:ext cx="298260" cy="1120462"/>
              <a:chOff x="884070" y="1898271"/>
              <a:chExt cx="298260" cy="1120462"/>
            </a:xfrm>
          </p:grpSpPr>
          <p:sp>
            <p:nvSpPr>
              <p:cNvPr id="386" name="Google Shape;386;p22"/>
              <p:cNvSpPr/>
              <p:nvPr/>
            </p:nvSpPr>
            <p:spPr>
              <a:xfrm>
                <a:off x="937938" y="1898271"/>
                <a:ext cx="244392" cy="880889"/>
              </a:xfrm>
              <a:custGeom>
                <a:rect b="b" l="l" r="r" t="t"/>
                <a:pathLst>
                  <a:path extrusionOk="0" h="3107" w="862">
                    <a:moveTo>
                      <a:pt x="439" y="3107"/>
                    </a:moveTo>
                    <a:cubicBezTo>
                      <a:pt x="1659" y="1618"/>
                      <a:pt x="-214" y="1178"/>
                      <a:pt x="425" y="0"/>
                    </a:cubicBezTo>
                    <a:cubicBezTo>
                      <a:pt x="-795" y="1887"/>
                      <a:pt x="1063" y="2000"/>
                      <a:pt x="439" y="3107"/>
                    </a:cubicBezTo>
                    <a:close/>
                  </a:path>
                </a:pathLst>
              </a:custGeom>
              <a:solidFill>
                <a:srgbClr val="3C4153">
                  <a:alpha val="30000"/>
                </a:srgbClr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22"/>
              <p:cNvSpPr/>
              <p:nvPr/>
            </p:nvSpPr>
            <p:spPr>
              <a:xfrm>
                <a:off x="884070" y="2461621"/>
                <a:ext cx="154801" cy="557112"/>
              </a:xfrm>
              <a:custGeom>
                <a:rect b="b" l="l" r="r" t="t"/>
                <a:pathLst>
                  <a:path extrusionOk="0" h="1965" w="546">
                    <a:moveTo>
                      <a:pt x="268" y="1965"/>
                    </a:moveTo>
                    <a:cubicBezTo>
                      <a:pt x="-504" y="1023"/>
                      <a:pt x="681" y="745"/>
                      <a:pt x="277" y="0"/>
                    </a:cubicBezTo>
                    <a:cubicBezTo>
                      <a:pt x="1049" y="1194"/>
                      <a:pt x="-127" y="1265"/>
                      <a:pt x="268" y="1965"/>
                    </a:cubicBezTo>
                    <a:close/>
                  </a:path>
                </a:pathLst>
              </a:custGeom>
              <a:solidFill>
                <a:srgbClr val="3C4153">
                  <a:alpha val="30000"/>
                </a:srgbClr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88" name="Google Shape;388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89" name="Google Shape;389;p22"/>
          <p:cNvSpPr txBox="1"/>
          <p:nvPr>
            <p:ph idx="1" type="subTitle"/>
          </p:nvPr>
        </p:nvSpPr>
        <p:spPr>
          <a:xfrm>
            <a:off x="5015448" y="2720975"/>
            <a:ext cx="2901900" cy="15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0" name="Google Shape;390;p22"/>
          <p:cNvSpPr txBox="1"/>
          <p:nvPr>
            <p:ph idx="2" type="subTitle"/>
          </p:nvPr>
        </p:nvSpPr>
        <p:spPr>
          <a:xfrm>
            <a:off x="1531425" y="2720975"/>
            <a:ext cx="2901900" cy="15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1" name="Google Shape;391;p22"/>
          <p:cNvSpPr txBox="1"/>
          <p:nvPr>
            <p:ph idx="3" type="subTitle"/>
          </p:nvPr>
        </p:nvSpPr>
        <p:spPr>
          <a:xfrm>
            <a:off x="1531425" y="2238175"/>
            <a:ext cx="2901900" cy="4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92" name="Google Shape;392;p22"/>
          <p:cNvSpPr txBox="1"/>
          <p:nvPr>
            <p:ph idx="4" type="subTitle"/>
          </p:nvPr>
        </p:nvSpPr>
        <p:spPr>
          <a:xfrm>
            <a:off x="5015475" y="2238175"/>
            <a:ext cx="2901900" cy="4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23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23"/>
          <p:cNvSpPr txBox="1"/>
          <p:nvPr>
            <p:ph idx="1" type="subTitle"/>
          </p:nvPr>
        </p:nvSpPr>
        <p:spPr>
          <a:xfrm>
            <a:off x="4159799" y="1675025"/>
            <a:ext cx="2695800" cy="26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6" name="Google Shape;396;p23"/>
          <p:cNvSpPr txBox="1"/>
          <p:nvPr>
            <p:ph idx="2" type="subTitle"/>
          </p:nvPr>
        </p:nvSpPr>
        <p:spPr>
          <a:xfrm>
            <a:off x="797800" y="1675025"/>
            <a:ext cx="2695800" cy="26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7" name="Google Shape;397;p23"/>
          <p:cNvSpPr/>
          <p:nvPr/>
        </p:nvSpPr>
        <p:spPr>
          <a:xfrm>
            <a:off x="6984538" y="0"/>
            <a:ext cx="2002225" cy="4408400"/>
          </a:xfrm>
          <a:custGeom>
            <a:rect b="b" l="l" r="r" t="t"/>
            <a:pathLst>
              <a:path extrusionOk="0" h="3839" w="2635">
                <a:moveTo>
                  <a:pt x="2385" y="314"/>
                </a:moveTo>
                <a:cubicBezTo>
                  <a:pt x="2381" y="176"/>
                  <a:pt x="2513" y="90"/>
                  <a:pt x="2633" y="0"/>
                </a:cubicBezTo>
                <a:lnTo>
                  <a:pt x="193" y="0"/>
                </a:lnTo>
                <a:cubicBezTo>
                  <a:pt x="163" y="35"/>
                  <a:pt x="132" y="71"/>
                  <a:pt x="102" y="106"/>
                </a:cubicBezTo>
                <a:cubicBezTo>
                  <a:pt x="53" y="163"/>
                  <a:pt x="2" y="226"/>
                  <a:pt x="0" y="301"/>
                </a:cubicBezTo>
                <a:cubicBezTo>
                  <a:pt x="-1" y="388"/>
                  <a:pt x="66" y="461"/>
                  <a:pt x="132" y="517"/>
                </a:cubicBezTo>
                <a:cubicBezTo>
                  <a:pt x="214" y="588"/>
                  <a:pt x="303" y="652"/>
                  <a:pt x="397" y="707"/>
                </a:cubicBezTo>
                <a:cubicBezTo>
                  <a:pt x="586" y="819"/>
                  <a:pt x="821" y="928"/>
                  <a:pt x="860" y="1144"/>
                </a:cubicBezTo>
                <a:cubicBezTo>
                  <a:pt x="893" y="1328"/>
                  <a:pt x="764" y="1498"/>
                  <a:pt x="640" y="1637"/>
                </a:cubicBezTo>
                <a:cubicBezTo>
                  <a:pt x="515" y="1777"/>
                  <a:pt x="379" y="1937"/>
                  <a:pt x="395" y="2123"/>
                </a:cubicBezTo>
                <a:cubicBezTo>
                  <a:pt x="407" y="2262"/>
                  <a:pt x="503" y="2379"/>
                  <a:pt x="603" y="2476"/>
                </a:cubicBezTo>
                <a:cubicBezTo>
                  <a:pt x="685" y="2555"/>
                  <a:pt x="772" y="2627"/>
                  <a:pt x="864" y="2693"/>
                </a:cubicBezTo>
                <a:cubicBezTo>
                  <a:pt x="934" y="2743"/>
                  <a:pt x="1010" y="2792"/>
                  <a:pt x="1048" y="2870"/>
                </a:cubicBezTo>
                <a:cubicBezTo>
                  <a:pt x="1094" y="2962"/>
                  <a:pt x="1075" y="3072"/>
                  <a:pt x="1040" y="3169"/>
                </a:cubicBezTo>
                <a:cubicBezTo>
                  <a:pt x="1005" y="3266"/>
                  <a:pt x="956" y="3358"/>
                  <a:pt x="942" y="3460"/>
                </a:cubicBezTo>
                <a:cubicBezTo>
                  <a:pt x="918" y="3635"/>
                  <a:pt x="996" y="3758"/>
                  <a:pt x="1154" y="3839"/>
                </a:cubicBezTo>
                <a:lnTo>
                  <a:pt x="1253" y="3838"/>
                </a:lnTo>
                <a:cubicBezTo>
                  <a:pt x="1181" y="3725"/>
                  <a:pt x="1184" y="3569"/>
                  <a:pt x="1259" y="3458"/>
                </a:cubicBezTo>
                <a:cubicBezTo>
                  <a:pt x="1339" y="3340"/>
                  <a:pt x="1482" y="3283"/>
                  <a:pt x="1588" y="3186"/>
                </a:cubicBezTo>
                <a:cubicBezTo>
                  <a:pt x="1722" y="3064"/>
                  <a:pt x="1791" y="2867"/>
                  <a:pt x="1743" y="2692"/>
                </a:cubicBezTo>
                <a:cubicBezTo>
                  <a:pt x="1693" y="2505"/>
                  <a:pt x="1525" y="2354"/>
                  <a:pt x="1528" y="2161"/>
                </a:cubicBezTo>
                <a:cubicBezTo>
                  <a:pt x="1531" y="1987"/>
                  <a:pt x="1672" y="1850"/>
                  <a:pt x="1815" y="1752"/>
                </a:cubicBezTo>
                <a:cubicBezTo>
                  <a:pt x="2023" y="1609"/>
                  <a:pt x="2259" y="1501"/>
                  <a:pt x="2434" y="1318"/>
                </a:cubicBezTo>
                <a:cubicBezTo>
                  <a:pt x="2609" y="1136"/>
                  <a:pt x="2706" y="844"/>
                  <a:pt x="2573" y="630"/>
                </a:cubicBezTo>
                <a:cubicBezTo>
                  <a:pt x="2507" y="524"/>
                  <a:pt x="2388" y="439"/>
                  <a:pt x="2385" y="314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8" name="Google Shape;398;p23"/>
          <p:cNvGrpSpPr/>
          <p:nvPr/>
        </p:nvGrpSpPr>
        <p:grpSpPr>
          <a:xfrm>
            <a:off x="7574352" y="4335248"/>
            <a:ext cx="1281391" cy="661309"/>
            <a:chOff x="7392650" y="4221074"/>
            <a:chExt cx="1546826" cy="798297"/>
          </a:xfrm>
        </p:grpSpPr>
        <p:sp>
          <p:nvSpPr>
            <p:cNvPr id="399" name="Google Shape;399;p23"/>
            <p:cNvSpPr/>
            <p:nvPr/>
          </p:nvSpPr>
          <p:spPr>
            <a:xfrm>
              <a:off x="7490533" y="4221074"/>
              <a:ext cx="371660" cy="266848"/>
            </a:xfrm>
            <a:custGeom>
              <a:rect b="b" l="l" r="r" t="t"/>
              <a:pathLst>
                <a:path extrusionOk="0" h="1423" w="1982">
                  <a:moveTo>
                    <a:pt x="813" y="1215"/>
                  </a:moveTo>
                  <a:lnTo>
                    <a:pt x="696" y="1144"/>
                  </a:lnTo>
                  <a:cubicBezTo>
                    <a:pt x="696" y="1144"/>
                    <a:pt x="662" y="871"/>
                    <a:pt x="915" y="870"/>
                  </a:cubicBezTo>
                  <a:cubicBezTo>
                    <a:pt x="1013" y="926"/>
                    <a:pt x="1108" y="980"/>
                    <a:pt x="1198" y="1032"/>
                  </a:cubicBezTo>
                  <a:lnTo>
                    <a:pt x="1265" y="1000"/>
                  </a:lnTo>
                  <a:lnTo>
                    <a:pt x="1138" y="924"/>
                  </a:lnTo>
                  <a:cubicBezTo>
                    <a:pt x="1138" y="924"/>
                    <a:pt x="1104" y="651"/>
                    <a:pt x="1357" y="650"/>
                  </a:cubicBezTo>
                  <a:cubicBezTo>
                    <a:pt x="1446" y="700"/>
                    <a:pt x="1530" y="749"/>
                    <a:pt x="1612" y="796"/>
                  </a:cubicBezTo>
                  <a:lnTo>
                    <a:pt x="1644" y="728"/>
                  </a:lnTo>
                  <a:lnTo>
                    <a:pt x="1531" y="660"/>
                  </a:lnTo>
                  <a:cubicBezTo>
                    <a:pt x="1531" y="660"/>
                    <a:pt x="1498" y="387"/>
                    <a:pt x="1750" y="386"/>
                  </a:cubicBezTo>
                  <a:cubicBezTo>
                    <a:pt x="1764" y="394"/>
                    <a:pt x="1778" y="402"/>
                    <a:pt x="1792" y="410"/>
                  </a:cubicBezTo>
                  <a:lnTo>
                    <a:pt x="1982" y="0"/>
                  </a:lnTo>
                  <a:lnTo>
                    <a:pt x="0" y="902"/>
                  </a:lnTo>
                  <a:lnTo>
                    <a:pt x="377" y="1423"/>
                  </a:lnTo>
                  <a:lnTo>
                    <a:pt x="813" y="12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7561415" y="4448915"/>
              <a:ext cx="167266" cy="205902"/>
            </a:xfrm>
            <a:custGeom>
              <a:rect b="b" l="l" r="r" t="t"/>
              <a:pathLst>
                <a:path extrusionOk="0" h="1098" w="892">
                  <a:moveTo>
                    <a:pt x="409" y="662"/>
                  </a:moveTo>
                  <a:cubicBezTo>
                    <a:pt x="409" y="662"/>
                    <a:pt x="376" y="389"/>
                    <a:pt x="628" y="387"/>
                  </a:cubicBezTo>
                  <a:cubicBezTo>
                    <a:pt x="695" y="426"/>
                    <a:pt x="760" y="463"/>
                    <a:pt x="824" y="499"/>
                  </a:cubicBezTo>
                  <a:lnTo>
                    <a:pt x="892" y="271"/>
                  </a:lnTo>
                  <a:lnTo>
                    <a:pt x="435" y="0"/>
                  </a:lnTo>
                  <a:lnTo>
                    <a:pt x="0" y="208"/>
                  </a:lnTo>
                  <a:lnTo>
                    <a:pt x="643" y="1098"/>
                  </a:lnTo>
                  <a:lnTo>
                    <a:pt x="719" y="846"/>
                  </a:lnTo>
                  <a:lnTo>
                    <a:pt x="409" y="6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7715178" y="4408410"/>
              <a:ext cx="81758" cy="47444"/>
            </a:xfrm>
            <a:custGeom>
              <a:rect b="b" l="l" r="r" t="t"/>
              <a:pathLst>
                <a:path extrusionOk="0" h="253" w="436">
                  <a:moveTo>
                    <a:pt x="436" y="220"/>
                  </a:moveTo>
                  <a:lnTo>
                    <a:pt x="67" y="0"/>
                  </a:lnTo>
                  <a:lnTo>
                    <a:pt x="0" y="32"/>
                  </a:lnTo>
                  <a:cubicBezTo>
                    <a:pt x="138" y="111"/>
                    <a:pt x="266" y="184"/>
                    <a:pt x="386" y="253"/>
                  </a:cubicBezTo>
                  <a:lnTo>
                    <a:pt x="436" y="22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8573630" y="4656691"/>
              <a:ext cx="90571" cy="91137"/>
            </a:xfrm>
            <a:custGeom>
              <a:rect b="b" l="l" r="r" t="t"/>
              <a:pathLst>
                <a:path extrusionOk="0" h="486" w="483">
                  <a:moveTo>
                    <a:pt x="439" y="486"/>
                  </a:moveTo>
                  <a:lnTo>
                    <a:pt x="483" y="0"/>
                  </a:lnTo>
                  <a:lnTo>
                    <a:pt x="0" y="404"/>
                  </a:lnTo>
                  <a:cubicBezTo>
                    <a:pt x="160" y="434"/>
                    <a:pt x="306" y="461"/>
                    <a:pt x="439" y="486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7826751" y="4221074"/>
              <a:ext cx="119636" cy="138206"/>
            </a:xfrm>
            <a:custGeom>
              <a:rect b="b" l="l" r="r" t="t"/>
              <a:pathLst>
                <a:path extrusionOk="0" h="737" w="638">
                  <a:moveTo>
                    <a:pt x="573" y="737"/>
                  </a:moveTo>
                  <a:lnTo>
                    <a:pt x="638" y="695"/>
                  </a:lnTo>
                  <a:lnTo>
                    <a:pt x="155" y="408"/>
                  </a:lnTo>
                  <a:cubicBezTo>
                    <a:pt x="155" y="408"/>
                    <a:pt x="129" y="196"/>
                    <a:pt x="297" y="145"/>
                  </a:cubicBezTo>
                  <a:lnTo>
                    <a:pt x="190" y="0"/>
                  </a:lnTo>
                  <a:lnTo>
                    <a:pt x="0" y="410"/>
                  </a:lnTo>
                  <a:cubicBezTo>
                    <a:pt x="210" y="530"/>
                    <a:pt x="400" y="638"/>
                    <a:pt x="573" y="7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7792998" y="4357404"/>
              <a:ext cx="78382" cy="51007"/>
            </a:xfrm>
            <a:custGeom>
              <a:rect b="b" l="l" r="r" t="t"/>
              <a:pathLst>
                <a:path extrusionOk="0" h="272" w="418">
                  <a:moveTo>
                    <a:pt x="418" y="230"/>
                  </a:moveTo>
                  <a:lnTo>
                    <a:pt x="32" y="0"/>
                  </a:lnTo>
                  <a:lnTo>
                    <a:pt x="0" y="68"/>
                  </a:lnTo>
                  <a:cubicBezTo>
                    <a:pt x="126" y="140"/>
                    <a:pt x="243" y="208"/>
                    <a:pt x="355" y="272"/>
                  </a:cubicBezTo>
                  <a:lnTo>
                    <a:pt x="418" y="23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7392650" y="4390033"/>
              <a:ext cx="289340" cy="288413"/>
            </a:xfrm>
            <a:custGeom>
              <a:rect b="b" l="l" r="r" t="t"/>
              <a:pathLst>
                <a:path extrusionOk="0" h="1538" w="1543">
                  <a:moveTo>
                    <a:pt x="522" y="0"/>
                  </a:moveTo>
                  <a:lnTo>
                    <a:pt x="0" y="736"/>
                  </a:lnTo>
                  <a:lnTo>
                    <a:pt x="607" y="1538"/>
                  </a:lnTo>
                  <a:lnTo>
                    <a:pt x="1543" y="1412"/>
                  </a:lnTo>
                  <a:lnTo>
                    <a:pt x="900" y="522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7637734" y="4521487"/>
              <a:ext cx="78195" cy="86074"/>
            </a:xfrm>
            <a:custGeom>
              <a:rect b="b" l="l" r="r" t="t"/>
              <a:pathLst>
                <a:path extrusionOk="0" h="459" w="417">
                  <a:moveTo>
                    <a:pt x="2" y="275"/>
                  </a:moveTo>
                  <a:lnTo>
                    <a:pt x="312" y="459"/>
                  </a:lnTo>
                  <a:lnTo>
                    <a:pt x="417" y="112"/>
                  </a:lnTo>
                  <a:cubicBezTo>
                    <a:pt x="353" y="76"/>
                    <a:pt x="288" y="39"/>
                    <a:pt x="221" y="0"/>
                  </a:cubicBezTo>
                  <a:cubicBezTo>
                    <a:pt x="-31" y="2"/>
                    <a:pt x="2" y="275"/>
                    <a:pt x="2" y="27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7620670" y="4384220"/>
              <a:ext cx="166703" cy="115515"/>
            </a:xfrm>
            <a:custGeom>
              <a:rect b="b" l="l" r="r" t="t"/>
              <a:pathLst>
                <a:path extrusionOk="0" h="616" w="889">
                  <a:moveTo>
                    <a:pt x="504" y="162"/>
                  </a:moveTo>
                  <a:cubicBezTo>
                    <a:pt x="414" y="110"/>
                    <a:pt x="320" y="56"/>
                    <a:pt x="221" y="0"/>
                  </a:cubicBezTo>
                  <a:cubicBezTo>
                    <a:pt x="-32" y="1"/>
                    <a:pt x="2" y="274"/>
                    <a:pt x="2" y="274"/>
                  </a:cubicBezTo>
                  <a:lnTo>
                    <a:pt x="119" y="345"/>
                  </a:lnTo>
                  <a:lnTo>
                    <a:pt x="576" y="616"/>
                  </a:lnTo>
                  <a:lnTo>
                    <a:pt x="586" y="581"/>
                  </a:lnTo>
                  <a:lnTo>
                    <a:pt x="889" y="382"/>
                  </a:lnTo>
                  <a:cubicBezTo>
                    <a:pt x="769" y="314"/>
                    <a:pt x="642" y="240"/>
                    <a:pt x="504" y="16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7703552" y="4342777"/>
              <a:ext cx="156015" cy="106702"/>
            </a:xfrm>
            <a:custGeom>
              <a:rect b="b" l="l" r="r" t="t"/>
              <a:pathLst>
                <a:path extrusionOk="0" h="569" w="832">
                  <a:moveTo>
                    <a:pt x="832" y="350"/>
                  </a:moveTo>
                  <a:cubicBezTo>
                    <a:pt x="720" y="286"/>
                    <a:pt x="603" y="218"/>
                    <a:pt x="477" y="146"/>
                  </a:cubicBezTo>
                  <a:cubicBezTo>
                    <a:pt x="395" y="99"/>
                    <a:pt x="310" y="51"/>
                    <a:pt x="221" y="0"/>
                  </a:cubicBezTo>
                  <a:cubicBezTo>
                    <a:pt x="-31" y="2"/>
                    <a:pt x="2" y="275"/>
                    <a:pt x="2" y="275"/>
                  </a:cubicBezTo>
                  <a:lnTo>
                    <a:pt x="129" y="350"/>
                  </a:lnTo>
                  <a:lnTo>
                    <a:pt x="498" y="569"/>
                  </a:lnTo>
                  <a:lnTo>
                    <a:pt x="832" y="35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7777434" y="4293271"/>
              <a:ext cx="156765" cy="107264"/>
            </a:xfrm>
            <a:custGeom>
              <a:rect b="b" l="l" r="r" t="t"/>
              <a:pathLst>
                <a:path extrusionOk="0" h="572" w="836">
                  <a:moveTo>
                    <a:pt x="836" y="352"/>
                  </a:moveTo>
                  <a:cubicBezTo>
                    <a:pt x="663" y="253"/>
                    <a:pt x="473" y="145"/>
                    <a:pt x="263" y="24"/>
                  </a:cubicBezTo>
                  <a:cubicBezTo>
                    <a:pt x="249" y="16"/>
                    <a:pt x="235" y="8"/>
                    <a:pt x="221" y="0"/>
                  </a:cubicBezTo>
                  <a:cubicBezTo>
                    <a:pt x="-31" y="1"/>
                    <a:pt x="2" y="275"/>
                    <a:pt x="2" y="275"/>
                  </a:cubicBezTo>
                  <a:lnTo>
                    <a:pt x="115" y="342"/>
                  </a:lnTo>
                  <a:lnTo>
                    <a:pt x="502" y="572"/>
                  </a:lnTo>
                  <a:lnTo>
                    <a:pt x="836" y="35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7855628" y="4246015"/>
              <a:ext cx="153389" cy="105389"/>
            </a:xfrm>
            <a:custGeom>
              <a:rect b="b" l="l" r="r" t="t"/>
              <a:pathLst>
                <a:path extrusionOk="0" h="562" w="818">
                  <a:moveTo>
                    <a:pt x="1" y="275"/>
                  </a:moveTo>
                  <a:lnTo>
                    <a:pt x="484" y="562"/>
                  </a:lnTo>
                  <a:lnTo>
                    <a:pt x="818" y="342"/>
                  </a:lnTo>
                  <a:cubicBezTo>
                    <a:pt x="638" y="239"/>
                    <a:pt x="441" y="126"/>
                    <a:pt x="220" y="0"/>
                  </a:cubicBezTo>
                  <a:cubicBezTo>
                    <a:pt x="190" y="0"/>
                    <a:pt x="165" y="4"/>
                    <a:pt x="143" y="11"/>
                  </a:cubicBezTo>
                  <a:cubicBezTo>
                    <a:pt x="-25" y="62"/>
                    <a:pt x="1" y="275"/>
                    <a:pt x="1" y="27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7681988" y="4493171"/>
              <a:ext cx="954277" cy="522632"/>
            </a:xfrm>
            <a:custGeom>
              <a:rect b="b" l="l" r="r" t="t"/>
              <a:pathLst>
                <a:path extrusionOk="0" h="2787" w="5089">
                  <a:moveTo>
                    <a:pt x="3828" y="2051"/>
                  </a:moveTo>
                  <a:lnTo>
                    <a:pt x="260" y="0"/>
                  </a:lnTo>
                  <a:lnTo>
                    <a:pt x="249" y="35"/>
                  </a:lnTo>
                  <a:lnTo>
                    <a:pt x="181" y="262"/>
                  </a:lnTo>
                  <a:lnTo>
                    <a:pt x="76" y="610"/>
                  </a:lnTo>
                  <a:lnTo>
                    <a:pt x="0" y="862"/>
                  </a:lnTo>
                  <a:lnTo>
                    <a:pt x="3775" y="2787"/>
                  </a:lnTo>
                  <a:lnTo>
                    <a:pt x="5089" y="1731"/>
                  </a:lnTo>
                  <a:lnTo>
                    <a:pt x="4384" y="1586"/>
                  </a:lnTo>
                  <a:lnTo>
                    <a:pt x="3828" y="205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7730742" y="4291958"/>
              <a:ext cx="933462" cy="585828"/>
            </a:xfrm>
            <a:custGeom>
              <a:rect b="b" l="l" r="r" t="t"/>
              <a:pathLst>
                <a:path extrusionOk="0" h="3124" w="4978">
                  <a:moveTo>
                    <a:pt x="1150" y="317"/>
                  </a:moveTo>
                  <a:lnTo>
                    <a:pt x="1085" y="359"/>
                  </a:lnTo>
                  <a:lnTo>
                    <a:pt x="750" y="579"/>
                  </a:lnTo>
                  <a:lnTo>
                    <a:pt x="687" y="621"/>
                  </a:lnTo>
                  <a:lnTo>
                    <a:pt x="353" y="841"/>
                  </a:lnTo>
                  <a:lnTo>
                    <a:pt x="303" y="874"/>
                  </a:lnTo>
                  <a:lnTo>
                    <a:pt x="0" y="1073"/>
                  </a:lnTo>
                  <a:lnTo>
                    <a:pt x="3568" y="3124"/>
                  </a:lnTo>
                  <a:lnTo>
                    <a:pt x="4124" y="2659"/>
                  </a:lnTo>
                  <a:lnTo>
                    <a:pt x="3033" y="2436"/>
                  </a:lnTo>
                  <a:cubicBezTo>
                    <a:pt x="2979" y="2427"/>
                    <a:pt x="2947" y="2342"/>
                    <a:pt x="2962" y="2245"/>
                  </a:cubicBezTo>
                  <a:cubicBezTo>
                    <a:pt x="2978" y="2147"/>
                    <a:pt x="3035" y="2076"/>
                    <a:pt x="3090" y="2084"/>
                  </a:cubicBezTo>
                  <a:cubicBezTo>
                    <a:pt x="3647" y="2189"/>
                    <a:pt x="4110" y="2277"/>
                    <a:pt x="4495" y="2349"/>
                  </a:cubicBezTo>
                  <a:lnTo>
                    <a:pt x="4978" y="1946"/>
                  </a:lnTo>
                  <a:lnTo>
                    <a:pt x="1632" y="0"/>
                  </a:lnTo>
                  <a:lnTo>
                    <a:pt x="1484" y="98"/>
                  </a:lnTo>
                  <a:lnTo>
                    <a:pt x="1150" y="317"/>
                  </a:lnTo>
                  <a:moveTo>
                    <a:pt x="2584" y="693"/>
                  </a:moveTo>
                  <a:cubicBezTo>
                    <a:pt x="2598" y="697"/>
                    <a:pt x="3282" y="1085"/>
                    <a:pt x="3282" y="1085"/>
                  </a:cubicBezTo>
                  <a:lnTo>
                    <a:pt x="3098" y="1204"/>
                  </a:lnTo>
                  <a:cubicBezTo>
                    <a:pt x="3148" y="1281"/>
                    <a:pt x="3172" y="1362"/>
                    <a:pt x="3163" y="1445"/>
                  </a:cubicBezTo>
                  <a:cubicBezTo>
                    <a:pt x="3128" y="1739"/>
                    <a:pt x="2689" y="1928"/>
                    <a:pt x="2182" y="1868"/>
                  </a:cubicBezTo>
                  <a:cubicBezTo>
                    <a:pt x="2151" y="1865"/>
                    <a:pt x="2121" y="1860"/>
                    <a:pt x="2091" y="1855"/>
                  </a:cubicBezTo>
                  <a:lnTo>
                    <a:pt x="1923" y="1963"/>
                  </a:lnTo>
                  <a:lnTo>
                    <a:pt x="1286" y="1574"/>
                  </a:lnTo>
                  <a:cubicBezTo>
                    <a:pt x="1286" y="1574"/>
                    <a:pt x="1332" y="1543"/>
                    <a:pt x="1406" y="1492"/>
                  </a:cubicBezTo>
                  <a:cubicBezTo>
                    <a:pt x="1346" y="1409"/>
                    <a:pt x="1316" y="1320"/>
                    <a:pt x="1327" y="1229"/>
                  </a:cubicBezTo>
                  <a:cubicBezTo>
                    <a:pt x="1361" y="936"/>
                    <a:pt x="1800" y="746"/>
                    <a:pt x="2307" y="806"/>
                  </a:cubicBezTo>
                  <a:cubicBezTo>
                    <a:pt x="2336" y="809"/>
                    <a:pt x="2363" y="814"/>
                    <a:pt x="2391" y="818"/>
                  </a:cubicBezTo>
                  <a:cubicBezTo>
                    <a:pt x="2504" y="742"/>
                    <a:pt x="2581" y="691"/>
                    <a:pt x="2584" y="693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7969639" y="4420599"/>
              <a:ext cx="378973" cy="241157"/>
            </a:xfrm>
            <a:custGeom>
              <a:rect b="b" l="l" r="r" t="t"/>
              <a:pathLst>
                <a:path extrusionOk="0" h="1286" w="2021">
                  <a:moveTo>
                    <a:pt x="2021" y="399"/>
                  </a:moveTo>
                  <a:lnTo>
                    <a:pt x="2011" y="394"/>
                  </a:lnTo>
                  <a:cubicBezTo>
                    <a:pt x="1941" y="354"/>
                    <a:pt x="1326" y="5"/>
                    <a:pt x="1312" y="0"/>
                  </a:cubicBezTo>
                  <a:cubicBezTo>
                    <a:pt x="1307" y="-1"/>
                    <a:pt x="1305" y="-2"/>
                    <a:pt x="1115" y="125"/>
                  </a:cubicBezTo>
                  <a:cubicBezTo>
                    <a:pt x="1084" y="120"/>
                    <a:pt x="1059" y="116"/>
                    <a:pt x="1034" y="114"/>
                  </a:cubicBezTo>
                  <a:cubicBezTo>
                    <a:pt x="787" y="85"/>
                    <a:pt x="549" y="113"/>
                    <a:pt x="363" y="193"/>
                  </a:cubicBezTo>
                  <a:cubicBezTo>
                    <a:pt x="175" y="274"/>
                    <a:pt x="63" y="398"/>
                    <a:pt x="46" y="542"/>
                  </a:cubicBezTo>
                  <a:cubicBezTo>
                    <a:pt x="35" y="629"/>
                    <a:pt x="62" y="720"/>
                    <a:pt x="122" y="805"/>
                  </a:cubicBezTo>
                  <a:cubicBezTo>
                    <a:pt x="51" y="853"/>
                    <a:pt x="8" y="883"/>
                    <a:pt x="8" y="883"/>
                  </a:cubicBezTo>
                  <a:lnTo>
                    <a:pt x="0" y="889"/>
                  </a:lnTo>
                  <a:lnTo>
                    <a:pt x="649" y="1286"/>
                  </a:lnTo>
                  <a:lnTo>
                    <a:pt x="819" y="1176"/>
                  </a:lnTo>
                  <a:cubicBezTo>
                    <a:pt x="849" y="1181"/>
                    <a:pt x="879" y="1185"/>
                    <a:pt x="907" y="1189"/>
                  </a:cubicBezTo>
                  <a:cubicBezTo>
                    <a:pt x="1154" y="1218"/>
                    <a:pt x="1392" y="1190"/>
                    <a:pt x="1579" y="1109"/>
                  </a:cubicBezTo>
                  <a:cubicBezTo>
                    <a:pt x="1766" y="1028"/>
                    <a:pt x="1879" y="905"/>
                    <a:pt x="1896" y="760"/>
                  </a:cubicBezTo>
                  <a:cubicBezTo>
                    <a:pt x="1905" y="681"/>
                    <a:pt x="1884" y="600"/>
                    <a:pt x="1834" y="520"/>
                  </a:cubicBezTo>
                  <a:lnTo>
                    <a:pt x="2021" y="3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8695328" y="4754015"/>
              <a:ext cx="244148" cy="121329"/>
            </a:xfrm>
            <a:custGeom>
              <a:rect b="b" l="l" r="r" t="t"/>
              <a:pathLst>
                <a:path extrusionOk="0" h="647" w="1302">
                  <a:moveTo>
                    <a:pt x="1285" y="300"/>
                  </a:moveTo>
                  <a:cubicBezTo>
                    <a:pt x="1268" y="255"/>
                    <a:pt x="1240" y="227"/>
                    <a:pt x="1207" y="222"/>
                  </a:cubicBezTo>
                  <a:cubicBezTo>
                    <a:pt x="1198" y="221"/>
                    <a:pt x="1190" y="221"/>
                    <a:pt x="1182" y="222"/>
                  </a:cubicBezTo>
                  <a:cubicBezTo>
                    <a:pt x="1127" y="212"/>
                    <a:pt x="908" y="171"/>
                    <a:pt x="62" y="11"/>
                  </a:cubicBezTo>
                  <a:lnTo>
                    <a:pt x="0" y="0"/>
                  </a:lnTo>
                  <a:lnTo>
                    <a:pt x="58" y="24"/>
                  </a:lnTo>
                  <a:cubicBezTo>
                    <a:pt x="104" y="44"/>
                    <a:pt x="131" y="91"/>
                    <a:pt x="133" y="158"/>
                  </a:cubicBezTo>
                  <a:cubicBezTo>
                    <a:pt x="137" y="256"/>
                    <a:pt x="87" y="374"/>
                    <a:pt x="28" y="405"/>
                  </a:cubicBezTo>
                  <a:lnTo>
                    <a:pt x="12" y="414"/>
                  </a:lnTo>
                  <a:lnTo>
                    <a:pt x="1126" y="642"/>
                  </a:lnTo>
                  <a:cubicBezTo>
                    <a:pt x="1127" y="643"/>
                    <a:pt x="1128" y="643"/>
                    <a:pt x="1129" y="643"/>
                  </a:cubicBezTo>
                  <a:cubicBezTo>
                    <a:pt x="1132" y="645"/>
                    <a:pt x="1135" y="646"/>
                    <a:pt x="1139" y="647"/>
                  </a:cubicBezTo>
                  <a:cubicBezTo>
                    <a:pt x="1143" y="647"/>
                    <a:pt x="1147" y="647"/>
                    <a:pt x="1151" y="647"/>
                  </a:cubicBezTo>
                  <a:cubicBezTo>
                    <a:pt x="1216" y="647"/>
                    <a:pt x="1279" y="564"/>
                    <a:pt x="1297" y="454"/>
                  </a:cubicBezTo>
                  <a:cubicBezTo>
                    <a:pt x="1306" y="398"/>
                    <a:pt x="1302" y="343"/>
                    <a:pt x="1285" y="30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8299106" y="4681444"/>
              <a:ext cx="423790" cy="150958"/>
            </a:xfrm>
            <a:custGeom>
              <a:rect b="b" l="l" r="r" t="t"/>
              <a:pathLst>
                <a:path extrusionOk="0" h="805" w="2260">
                  <a:moveTo>
                    <a:pt x="2260" y="544"/>
                  </a:moveTo>
                  <a:cubicBezTo>
                    <a:pt x="2257" y="472"/>
                    <a:pt x="2227" y="420"/>
                    <a:pt x="2176" y="399"/>
                  </a:cubicBezTo>
                  <a:lnTo>
                    <a:pt x="2175" y="398"/>
                  </a:lnTo>
                  <a:cubicBezTo>
                    <a:pt x="2128" y="389"/>
                    <a:pt x="2078" y="380"/>
                    <a:pt x="2027" y="371"/>
                  </a:cubicBezTo>
                  <a:lnTo>
                    <a:pt x="1761" y="321"/>
                  </a:lnTo>
                  <a:cubicBezTo>
                    <a:pt x="1668" y="303"/>
                    <a:pt x="1570" y="285"/>
                    <a:pt x="1465" y="265"/>
                  </a:cubicBezTo>
                  <a:cubicBezTo>
                    <a:pt x="1055" y="187"/>
                    <a:pt x="601" y="102"/>
                    <a:pt x="63" y="1"/>
                  </a:cubicBezTo>
                  <a:cubicBezTo>
                    <a:pt x="61" y="0"/>
                    <a:pt x="60" y="0"/>
                    <a:pt x="59" y="0"/>
                  </a:cubicBezTo>
                  <a:lnTo>
                    <a:pt x="57" y="14"/>
                  </a:lnTo>
                  <a:cubicBezTo>
                    <a:pt x="58" y="14"/>
                    <a:pt x="59" y="14"/>
                    <a:pt x="60" y="14"/>
                  </a:cubicBezTo>
                  <a:cubicBezTo>
                    <a:pt x="83" y="19"/>
                    <a:pt x="102" y="39"/>
                    <a:pt x="114" y="72"/>
                  </a:cubicBezTo>
                  <a:cubicBezTo>
                    <a:pt x="127" y="107"/>
                    <a:pt x="130" y="152"/>
                    <a:pt x="122" y="198"/>
                  </a:cubicBezTo>
                  <a:cubicBezTo>
                    <a:pt x="115" y="244"/>
                    <a:pt x="98" y="285"/>
                    <a:pt x="74" y="314"/>
                  </a:cubicBezTo>
                  <a:cubicBezTo>
                    <a:pt x="52" y="343"/>
                    <a:pt x="26" y="356"/>
                    <a:pt x="2" y="352"/>
                  </a:cubicBezTo>
                  <a:lnTo>
                    <a:pt x="0" y="366"/>
                  </a:lnTo>
                  <a:lnTo>
                    <a:pt x="1091" y="589"/>
                  </a:lnTo>
                  <a:lnTo>
                    <a:pt x="1796" y="733"/>
                  </a:lnTo>
                  <a:lnTo>
                    <a:pt x="2142" y="804"/>
                  </a:lnTo>
                  <a:lnTo>
                    <a:pt x="2145" y="805"/>
                  </a:lnTo>
                  <a:lnTo>
                    <a:pt x="2147" y="804"/>
                  </a:lnTo>
                  <a:cubicBezTo>
                    <a:pt x="2212" y="770"/>
                    <a:pt x="2264" y="649"/>
                    <a:pt x="2260" y="544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8284292" y="4681444"/>
              <a:ext cx="41254" cy="68822"/>
            </a:xfrm>
            <a:custGeom>
              <a:rect b="b" l="l" r="r" t="t"/>
              <a:pathLst>
                <a:path extrusionOk="0" h="367" w="220">
                  <a:moveTo>
                    <a:pt x="206" y="68"/>
                  </a:moveTo>
                  <a:cubicBezTo>
                    <a:pt x="191" y="29"/>
                    <a:pt x="167" y="5"/>
                    <a:pt x="139" y="1"/>
                  </a:cubicBezTo>
                  <a:cubicBezTo>
                    <a:pt x="80" y="-9"/>
                    <a:pt x="21" y="66"/>
                    <a:pt x="4" y="166"/>
                  </a:cubicBezTo>
                  <a:cubicBezTo>
                    <a:pt x="-12" y="267"/>
                    <a:pt x="22" y="357"/>
                    <a:pt x="80" y="366"/>
                  </a:cubicBezTo>
                  <a:cubicBezTo>
                    <a:pt x="84" y="366"/>
                    <a:pt x="87" y="367"/>
                    <a:pt x="90" y="367"/>
                  </a:cubicBezTo>
                  <a:cubicBezTo>
                    <a:pt x="116" y="367"/>
                    <a:pt x="142" y="352"/>
                    <a:pt x="165" y="323"/>
                  </a:cubicBezTo>
                  <a:cubicBezTo>
                    <a:pt x="189" y="292"/>
                    <a:pt x="207" y="249"/>
                    <a:pt x="215" y="200"/>
                  </a:cubicBezTo>
                  <a:cubicBezTo>
                    <a:pt x="223" y="152"/>
                    <a:pt x="220" y="105"/>
                    <a:pt x="206" y="68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7" name="Google Shape;417;p23"/>
            <p:cNvGrpSpPr/>
            <p:nvPr/>
          </p:nvGrpSpPr>
          <p:grpSpPr>
            <a:xfrm rot="2700000">
              <a:off x="8066612" y="4704003"/>
              <a:ext cx="185054" cy="292825"/>
              <a:chOff x="8407754" y="2622262"/>
              <a:chExt cx="165031" cy="261141"/>
            </a:xfrm>
          </p:grpSpPr>
          <p:sp>
            <p:nvSpPr>
              <p:cNvPr id="418" name="Google Shape;418;p23"/>
              <p:cNvSpPr/>
              <p:nvPr/>
            </p:nvSpPr>
            <p:spPr>
              <a:xfrm>
                <a:off x="8429024" y="2727756"/>
                <a:ext cx="21771" cy="18351"/>
              </a:xfrm>
              <a:custGeom>
                <a:rect b="b" l="l" r="r" t="t"/>
                <a:pathLst>
                  <a:path extrusionOk="0" h="220" w="261">
                    <a:moveTo>
                      <a:pt x="119" y="0"/>
                    </a:moveTo>
                    <a:lnTo>
                      <a:pt x="0" y="34"/>
                    </a:lnTo>
                    <a:lnTo>
                      <a:pt x="0" y="220"/>
                    </a:lnTo>
                    <a:lnTo>
                      <a:pt x="261" y="142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34200" lIns="90000" spcFirstLastPara="1" rIns="90000" wrap="square" tIns="342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23"/>
              <p:cNvSpPr/>
              <p:nvPr/>
            </p:nvSpPr>
            <p:spPr>
              <a:xfrm>
                <a:off x="8486996" y="2668450"/>
                <a:ext cx="22688" cy="25774"/>
              </a:xfrm>
              <a:custGeom>
                <a:rect b="b" l="l" r="r" t="t"/>
                <a:pathLst>
                  <a:path extrusionOk="0" h="309" w="272">
                    <a:moveTo>
                      <a:pt x="136" y="0"/>
                    </a:moveTo>
                    <a:lnTo>
                      <a:pt x="82" y="90"/>
                    </a:lnTo>
                    <a:lnTo>
                      <a:pt x="63" y="107"/>
                    </a:lnTo>
                    <a:lnTo>
                      <a:pt x="0" y="204"/>
                    </a:lnTo>
                    <a:lnTo>
                      <a:pt x="82" y="309"/>
                    </a:lnTo>
                    <a:lnTo>
                      <a:pt x="201" y="242"/>
                    </a:lnTo>
                    <a:lnTo>
                      <a:pt x="272" y="135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23"/>
              <p:cNvSpPr/>
              <p:nvPr/>
            </p:nvSpPr>
            <p:spPr>
              <a:xfrm>
                <a:off x="8544800" y="2673538"/>
                <a:ext cx="24690" cy="24857"/>
              </a:xfrm>
              <a:custGeom>
                <a:rect b="b" l="l" r="r" t="t"/>
                <a:pathLst>
                  <a:path extrusionOk="0" h="298" w="296">
                    <a:moveTo>
                      <a:pt x="296" y="0"/>
                    </a:moveTo>
                    <a:lnTo>
                      <a:pt x="0" y="208"/>
                    </a:lnTo>
                    <a:lnTo>
                      <a:pt x="101" y="298"/>
                    </a:lnTo>
                    <a:lnTo>
                      <a:pt x="206" y="228"/>
                    </a:lnTo>
                    <a:lnTo>
                      <a:pt x="199" y="218"/>
                    </a:lnTo>
                    <a:lnTo>
                      <a:pt x="223" y="191"/>
                    </a:lnTo>
                    <a:lnTo>
                      <a:pt x="263" y="192"/>
                    </a:lnTo>
                    <a:lnTo>
                      <a:pt x="279" y="163"/>
                    </a:lnTo>
                    <a:lnTo>
                      <a:pt x="288" y="170"/>
                    </a:lnTo>
                    <a:lnTo>
                      <a:pt x="296" y="185"/>
                    </a:lnTo>
                    <a:lnTo>
                      <a:pt x="2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23"/>
              <p:cNvSpPr/>
              <p:nvPr/>
            </p:nvSpPr>
            <p:spPr>
              <a:xfrm>
                <a:off x="8435483" y="2622262"/>
                <a:ext cx="26942" cy="19352"/>
              </a:xfrm>
              <a:custGeom>
                <a:rect b="b" l="l" r="r" t="t"/>
                <a:pathLst>
                  <a:path extrusionOk="0" h="232" w="323">
                    <a:moveTo>
                      <a:pt x="323" y="0"/>
                    </a:moveTo>
                    <a:lnTo>
                      <a:pt x="0" y="42"/>
                    </a:lnTo>
                    <a:lnTo>
                      <a:pt x="0" y="232"/>
                    </a:lnTo>
                    <a:lnTo>
                      <a:pt x="322" y="151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38500" lIns="90000" spcFirstLastPara="1" rIns="90000" wrap="square" tIns="385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23"/>
              <p:cNvSpPr/>
              <p:nvPr/>
            </p:nvSpPr>
            <p:spPr>
              <a:xfrm>
                <a:off x="8505930" y="2749026"/>
                <a:ext cx="25691" cy="24523"/>
              </a:xfrm>
              <a:custGeom>
                <a:rect b="b" l="l" r="r" t="t"/>
                <a:pathLst>
                  <a:path extrusionOk="0" h="294" w="308">
                    <a:moveTo>
                      <a:pt x="308" y="0"/>
                    </a:moveTo>
                    <a:lnTo>
                      <a:pt x="5" y="37"/>
                    </a:lnTo>
                    <a:lnTo>
                      <a:pt x="0" y="294"/>
                    </a:lnTo>
                    <a:lnTo>
                      <a:pt x="134" y="201"/>
                    </a:lnTo>
                    <a:lnTo>
                      <a:pt x="147" y="207"/>
                    </a:lnTo>
                    <a:lnTo>
                      <a:pt x="308" y="171"/>
                    </a:lnTo>
                    <a:lnTo>
                      <a:pt x="3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23"/>
              <p:cNvSpPr/>
              <p:nvPr/>
            </p:nvSpPr>
            <p:spPr>
              <a:xfrm>
                <a:off x="8539254" y="2808061"/>
                <a:ext cx="33532" cy="40622"/>
              </a:xfrm>
              <a:custGeom>
                <a:rect b="b" l="l" r="r" t="t"/>
                <a:pathLst>
                  <a:path extrusionOk="0" h="487" w="402">
                    <a:moveTo>
                      <a:pt x="376" y="0"/>
                    </a:moveTo>
                    <a:lnTo>
                      <a:pt x="219" y="41"/>
                    </a:lnTo>
                    <a:lnTo>
                      <a:pt x="0" y="366"/>
                    </a:lnTo>
                    <a:lnTo>
                      <a:pt x="121" y="487"/>
                    </a:lnTo>
                    <a:lnTo>
                      <a:pt x="402" y="150"/>
                    </a:lnTo>
                    <a:lnTo>
                      <a:pt x="37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23"/>
              <p:cNvSpPr/>
              <p:nvPr/>
            </p:nvSpPr>
            <p:spPr>
              <a:xfrm>
                <a:off x="8454517" y="2821236"/>
                <a:ext cx="37285" cy="24023"/>
              </a:xfrm>
              <a:custGeom>
                <a:rect b="b" l="l" r="r" t="t"/>
                <a:pathLst>
                  <a:path extrusionOk="0" h="288" w="447">
                    <a:moveTo>
                      <a:pt x="382" y="0"/>
                    </a:moveTo>
                    <a:lnTo>
                      <a:pt x="0" y="190"/>
                    </a:lnTo>
                    <a:lnTo>
                      <a:pt x="89" y="288"/>
                    </a:lnTo>
                    <a:lnTo>
                      <a:pt x="447" y="116"/>
                    </a:lnTo>
                    <a:lnTo>
                      <a:pt x="3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23"/>
              <p:cNvSpPr/>
              <p:nvPr/>
            </p:nvSpPr>
            <p:spPr>
              <a:xfrm>
                <a:off x="8407754" y="2856627"/>
                <a:ext cx="27026" cy="26775"/>
              </a:xfrm>
              <a:custGeom>
                <a:rect b="b" l="l" r="r" t="t"/>
                <a:pathLst>
                  <a:path extrusionOk="0" h="321" w="324">
                    <a:moveTo>
                      <a:pt x="223" y="0"/>
                    </a:moveTo>
                    <a:lnTo>
                      <a:pt x="0" y="227"/>
                    </a:lnTo>
                    <a:lnTo>
                      <a:pt x="93" y="321"/>
                    </a:lnTo>
                    <a:lnTo>
                      <a:pt x="195" y="227"/>
                    </a:lnTo>
                    <a:lnTo>
                      <a:pt x="223" y="190"/>
                    </a:lnTo>
                    <a:lnTo>
                      <a:pt x="324" y="98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23"/>
              <p:cNvSpPr/>
              <p:nvPr/>
            </p:nvSpPr>
            <p:spPr>
              <a:xfrm>
                <a:off x="8456967" y="2763206"/>
                <a:ext cx="17683" cy="23189"/>
              </a:xfrm>
              <a:custGeom>
                <a:rect b="b" l="l" r="r" t="t"/>
                <a:pathLst>
                  <a:path extrusionOk="0" h="278" w="212">
                    <a:moveTo>
                      <a:pt x="212" y="104"/>
                    </a:moveTo>
                    <a:lnTo>
                      <a:pt x="118" y="0"/>
                    </a:lnTo>
                    <a:lnTo>
                      <a:pt x="29" y="96"/>
                    </a:lnTo>
                    <a:lnTo>
                      <a:pt x="0" y="115"/>
                    </a:lnTo>
                    <a:lnTo>
                      <a:pt x="16" y="240"/>
                    </a:lnTo>
                    <a:lnTo>
                      <a:pt x="118" y="278"/>
                    </a:lnTo>
                    <a:lnTo>
                      <a:pt x="202" y="151"/>
                    </a:lnTo>
                    <a:lnTo>
                      <a:pt x="212" y="10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27" name="Google Shape;427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24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4"/>
          <p:cNvSpPr/>
          <p:nvPr/>
        </p:nvSpPr>
        <p:spPr>
          <a:xfrm>
            <a:off x="7464600" y="0"/>
            <a:ext cx="2002198" cy="5143502"/>
          </a:xfrm>
          <a:custGeom>
            <a:rect b="b" l="l" r="r" t="t"/>
            <a:pathLst>
              <a:path extrusionOk="0" h="3839" w="2635">
                <a:moveTo>
                  <a:pt x="2385" y="314"/>
                </a:moveTo>
                <a:cubicBezTo>
                  <a:pt x="2381" y="176"/>
                  <a:pt x="2513" y="90"/>
                  <a:pt x="2633" y="0"/>
                </a:cubicBezTo>
                <a:lnTo>
                  <a:pt x="193" y="0"/>
                </a:lnTo>
                <a:cubicBezTo>
                  <a:pt x="163" y="35"/>
                  <a:pt x="132" y="71"/>
                  <a:pt x="102" y="106"/>
                </a:cubicBezTo>
                <a:cubicBezTo>
                  <a:pt x="53" y="163"/>
                  <a:pt x="2" y="226"/>
                  <a:pt x="0" y="301"/>
                </a:cubicBezTo>
                <a:cubicBezTo>
                  <a:pt x="-1" y="388"/>
                  <a:pt x="66" y="461"/>
                  <a:pt x="132" y="517"/>
                </a:cubicBezTo>
                <a:cubicBezTo>
                  <a:pt x="214" y="588"/>
                  <a:pt x="303" y="652"/>
                  <a:pt x="397" y="707"/>
                </a:cubicBezTo>
                <a:cubicBezTo>
                  <a:pt x="586" y="819"/>
                  <a:pt x="821" y="928"/>
                  <a:pt x="860" y="1144"/>
                </a:cubicBezTo>
                <a:cubicBezTo>
                  <a:pt x="893" y="1328"/>
                  <a:pt x="764" y="1498"/>
                  <a:pt x="640" y="1637"/>
                </a:cubicBezTo>
                <a:cubicBezTo>
                  <a:pt x="515" y="1777"/>
                  <a:pt x="379" y="1937"/>
                  <a:pt x="395" y="2123"/>
                </a:cubicBezTo>
                <a:cubicBezTo>
                  <a:pt x="407" y="2262"/>
                  <a:pt x="503" y="2379"/>
                  <a:pt x="603" y="2476"/>
                </a:cubicBezTo>
                <a:cubicBezTo>
                  <a:pt x="685" y="2555"/>
                  <a:pt x="772" y="2627"/>
                  <a:pt x="864" y="2693"/>
                </a:cubicBezTo>
                <a:cubicBezTo>
                  <a:pt x="934" y="2743"/>
                  <a:pt x="1010" y="2792"/>
                  <a:pt x="1048" y="2870"/>
                </a:cubicBezTo>
                <a:cubicBezTo>
                  <a:pt x="1094" y="2962"/>
                  <a:pt x="1075" y="3072"/>
                  <a:pt x="1040" y="3169"/>
                </a:cubicBezTo>
                <a:cubicBezTo>
                  <a:pt x="1005" y="3266"/>
                  <a:pt x="956" y="3358"/>
                  <a:pt x="942" y="3460"/>
                </a:cubicBezTo>
                <a:cubicBezTo>
                  <a:pt x="918" y="3635"/>
                  <a:pt x="996" y="3758"/>
                  <a:pt x="1154" y="3839"/>
                </a:cubicBezTo>
                <a:lnTo>
                  <a:pt x="1253" y="3838"/>
                </a:lnTo>
                <a:cubicBezTo>
                  <a:pt x="1181" y="3725"/>
                  <a:pt x="1184" y="3569"/>
                  <a:pt x="1259" y="3458"/>
                </a:cubicBezTo>
                <a:cubicBezTo>
                  <a:pt x="1339" y="3340"/>
                  <a:pt x="1482" y="3283"/>
                  <a:pt x="1588" y="3186"/>
                </a:cubicBezTo>
                <a:cubicBezTo>
                  <a:pt x="1722" y="3064"/>
                  <a:pt x="1791" y="2867"/>
                  <a:pt x="1743" y="2692"/>
                </a:cubicBezTo>
                <a:cubicBezTo>
                  <a:pt x="1693" y="2505"/>
                  <a:pt x="1525" y="2354"/>
                  <a:pt x="1528" y="2161"/>
                </a:cubicBezTo>
                <a:cubicBezTo>
                  <a:pt x="1531" y="1987"/>
                  <a:pt x="1672" y="1850"/>
                  <a:pt x="1815" y="1752"/>
                </a:cubicBezTo>
                <a:cubicBezTo>
                  <a:pt x="2023" y="1609"/>
                  <a:pt x="2259" y="1501"/>
                  <a:pt x="2434" y="1318"/>
                </a:cubicBezTo>
                <a:cubicBezTo>
                  <a:pt x="2609" y="1136"/>
                  <a:pt x="2706" y="844"/>
                  <a:pt x="2573" y="630"/>
                </a:cubicBezTo>
                <a:cubicBezTo>
                  <a:pt x="2507" y="524"/>
                  <a:pt x="2388" y="439"/>
                  <a:pt x="2385" y="314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1" name="Google Shape;431;p24"/>
          <p:cNvGrpSpPr/>
          <p:nvPr/>
        </p:nvGrpSpPr>
        <p:grpSpPr>
          <a:xfrm>
            <a:off x="8172460" y="232314"/>
            <a:ext cx="785483" cy="785419"/>
            <a:chOff x="2026586" y="1323229"/>
            <a:chExt cx="702956" cy="702961"/>
          </a:xfrm>
        </p:grpSpPr>
        <p:grpSp>
          <p:nvGrpSpPr>
            <p:cNvPr id="432" name="Google Shape;432;p24"/>
            <p:cNvGrpSpPr/>
            <p:nvPr/>
          </p:nvGrpSpPr>
          <p:grpSpPr>
            <a:xfrm>
              <a:off x="2026586" y="1323229"/>
              <a:ext cx="702956" cy="702961"/>
              <a:chOff x="6938015" y="1860517"/>
              <a:chExt cx="701553" cy="701558"/>
            </a:xfrm>
          </p:grpSpPr>
          <p:sp>
            <p:nvSpPr>
              <p:cNvPr id="433" name="Google Shape;433;p24"/>
              <p:cNvSpPr/>
              <p:nvPr/>
            </p:nvSpPr>
            <p:spPr>
              <a:xfrm>
                <a:off x="6938015" y="1860517"/>
                <a:ext cx="701553" cy="701558"/>
              </a:xfrm>
              <a:custGeom>
                <a:rect b="b" l="l" r="r" t="t"/>
                <a:pathLst>
                  <a:path extrusionOk="0" h="2162" w="2162">
                    <a:moveTo>
                      <a:pt x="1845" y="317"/>
                    </a:moveTo>
                    <a:cubicBezTo>
                      <a:pt x="1979" y="451"/>
                      <a:pt x="2076" y="618"/>
                      <a:pt x="2125" y="802"/>
                    </a:cubicBezTo>
                    <a:cubicBezTo>
                      <a:pt x="2174" y="985"/>
                      <a:pt x="2174" y="1177"/>
                      <a:pt x="2125" y="1361"/>
                    </a:cubicBezTo>
                    <a:cubicBezTo>
                      <a:pt x="2076" y="1544"/>
                      <a:pt x="1979" y="1712"/>
                      <a:pt x="1845" y="1846"/>
                    </a:cubicBezTo>
                    <a:cubicBezTo>
                      <a:pt x="1711" y="1980"/>
                      <a:pt x="1544" y="2077"/>
                      <a:pt x="1360" y="2126"/>
                    </a:cubicBezTo>
                    <a:cubicBezTo>
                      <a:pt x="1177" y="2175"/>
                      <a:pt x="985" y="2175"/>
                      <a:pt x="801" y="2126"/>
                    </a:cubicBezTo>
                    <a:cubicBezTo>
                      <a:pt x="618" y="2077"/>
                      <a:pt x="450" y="1980"/>
                      <a:pt x="316" y="1846"/>
                    </a:cubicBezTo>
                    <a:cubicBezTo>
                      <a:pt x="182" y="1712"/>
                      <a:pt x="85" y="1545"/>
                      <a:pt x="36" y="1361"/>
                    </a:cubicBezTo>
                    <a:cubicBezTo>
                      <a:pt x="-13" y="1178"/>
                      <a:pt x="-13" y="985"/>
                      <a:pt x="36" y="802"/>
                    </a:cubicBezTo>
                    <a:cubicBezTo>
                      <a:pt x="85" y="618"/>
                      <a:pt x="182" y="451"/>
                      <a:pt x="316" y="317"/>
                    </a:cubicBezTo>
                    <a:cubicBezTo>
                      <a:pt x="450" y="183"/>
                      <a:pt x="617" y="86"/>
                      <a:pt x="801" y="37"/>
                    </a:cubicBezTo>
                    <a:cubicBezTo>
                      <a:pt x="984" y="-12"/>
                      <a:pt x="1177" y="-12"/>
                      <a:pt x="1360" y="37"/>
                    </a:cubicBezTo>
                    <a:cubicBezTo>
                      <a:pt x="1544" y="86"/>
                      <a:pt x="1711" y="183"/>
                      <a:pt x="1845" y="317"/>
                    </a:cubicBezTo>
                    <a:close/>
                  </a:path>
                </a:pathLst>
              </a:custGeom>
              <a:solidFill>
                <a:srgbClr val="C95C3F">
                  <a:alpha val="35000"/>
                </a:srgbClr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24"/>
              <p:cNvSpPr/>
              <p:nvPr/>
            </p:nvSpPr>
            <p:spPr>
              <a:xfrm>
                <a:off x="7017515" y="1940018"/>
                <a:ext cx="542551" cy="542556"/>
              </a:xfrm>
              <a:custGeom>
                <a:rect b="b" l="l" r="r" t="t"/>
                <a:pathLst>
                  <a:path extrusionOk="0" h="1672" w="1672">
                    <a:moveTo>
                      <a:pt x="1427" y="246"/>
                    </a:moveTo>
                    <a:cubicBezTo>
                      <a:pt x="1530" y="349"/>
                      <a:pt x="1605" y="478"/>
                      <a:pt x="1643" y="620"/>
                    </a:cubicBezTo>
                    <a:cubicBezTo>
                      <a:pt x="1681" y="762"/>
                      <a:pt x="1681" y="911"/>
                      <a:pt x="1643" y="1053"/>
                    </a:cubicBezTo>
                    <a:cubicBezTo>
                      <a:pt x="1605" y="1195"/>
                      <a:pt x="1531" y="1324"/>
                      <a:pt x="1427" y="1428"/>
                    </a:cubicBezTo>
                    <a:cubicBezTo>
                      <a:pt x="1324" y="1531"/>
                      <a:pt x="1194" y="1606"/>
                      <a:pt x="1052" y="1644"/>
                    </a:cubicBezTo>
                    <a:cubicBezTo>
                      <a:pt x="910" y="1682"/>
                      <a:pt x="761" y="1682"/>
                      <a:pt x="619" y="1644"/>
                    </a:cubicBezTo>
                    <a:cubicBezTo>
                      <a:pt x="478" y="1606"/>
                      <a:pt x="349" y="1531"/>
                      <a:pt x="245" y="1428"/>
                    </a:cubicBezTo>
                    <a:cubicBezTo>
                      <a:pt x="142" y="1324"/>
                      <a:pt x="66" y="1195"/>
                      <a:pt x="28" y="1053"/>
                    </a:cubicBezTo>
                    <a:cubicBezTo>
                      <a:pt x="-10" y="911"/>
                      <a:pt x="-10" y="762"/>
                      <a:pt x="28" y="620"/>
                    </a:cubicBezTo>
                    <a:cubicBezTo>
                      <a:pt x="66" y="478"/>
                      <a:pt x="142" y="349"/>
                      <a:pt x="245" y="246"/>
                    </a:cubicBezTo>
                    <a:cubicBezTo>
                      <a:pt x="349" y="142"/>
                      <a:pt x="478" y="67"/>
                      <a:pt x="619" y="29"/>
                    </a:cubicBezTo>
                    <a:cubicBezTo>
                      <a:pt x="761" y="-9"/>
                      <a:pt x="910" y="-9"/>
                      <a:pt x="1052" y="29"/>
                    </a:cubicBezTo>
                    <a:cubicBezTo>
                      <a:pt x="1194" y="67"/>
                      <a:pt x="1323" y="142"/>
                      <a:pt x="1427" y="246"/>
                    </a:cubicBezTo>
                    <a:close/>
                  </a:path>
                </a:pathLst>
              </a:custGeom>
              <a:solidFill>
                <a:srgbClr val="C95C3F">
                  <a:alpha val="35000"/>
                </a:srgbClr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5" name="Google Shape;435;p24"/>
            <p:cNvGrpSpPr/>
            <p:nvPr/>
          </p:nvGrpSpPr>
          <p:grpSpPr>
            <a:xfrm>
              <a:off x="2110100" y="1433672"/>
              <a:ext cx="535927" cy="482076"/>
              <a:chOff x="5518033" y="945402"/>
              <a:chExt cx="3184357" cy="2864385"/>
            </a:xfrm>
          </p:grpSpPr>
          <p:grpSp>
            <p:nvGrpSpPr>
              <p:cNvPr id="436" name="Google Shape;436;p24"/>
              <p:cNvGrpSpPr/>
              <p:nvPr/>
            </p:nvGrpSpPr>
            <p:grpSpPr>
              <a:xfrm>
                <a:off x="5518033" y="945402"/>
                <a:ext cx="1728807" cy="2864385"/>
                <a:chOff x="5518033" y="945402"/>
                <a:chExt cx="1728807" cy="2864385"/>
              </a:xfrm>
            </p:grpSpPr>
            <p:sp>
              <p:nvSpPr>
                <p:cNvPr id="437" name="Google Shape;437;p24"/>
                <p:cNvSpPr/>
                <p:nvPr/>
              </p:nvSpPr>
              <p:spPr>
                <a:xfrm>
                  <a:off x="5518033" y="975263"/>
                  <a:ext cx="1502426" cy="2834524"/>
                </a:xfrm>
                <a:custGeom>
                  <a:rect b="b" l="l" r="r" t="t"/>
                  <a:pathLst>
                    <a:path extrusionOk="0" h="33982" w="18012">
                      <a:moveTo>
                        <a:pt x="17933" y="18594"/>
                      </a:moveTo>
                      <a:cubicBezTo>
                        <a:pt x="18353" y="21244"/>
                        <a:pt x="16956" y="22995"/>
                        <a:pt x="17093" y="25151"/>
                      </a:cubicBezTo>
                      <a:cubicBezTo>
                        <a:pt x="17513" y="31774"/>
                        <a:pt x="14482" y="32514"/>
                        <a:pt x="10414" y="32192"/>
                      </a:cubicBezTo>
                      <a:cubicBezTo>
                        <a:pt x="6563" y="31893"/>
                        <a:pt x="3131" y="35202"/>
                        <a:pt x="965" y="33485"/>
                      </a:cubicBezTo>
                      <a:cubicBezTo>
                        <a:pt x="-646" y="32204"/>
                        <a:pt x="-168" y="21121"/>
                        <a:pt x="1867" y="17630"/>
                      </a:cubicBezTo>
                      <a:cubicBezTo>
                        <a:pt x="3552" y="14742"/>
                        <a:pt x="3916" y="10847"/>
                        <a:pt x="5779" y="8185"/>
                      </a:cubicBezTo>
                      <a:cubicBezTo>
                        <a:pt x="8350" y="4507"/>
                        <a:pt x="12285" y="18"/>
                        <a:pt x="14445" y="0"/>
                      </a:cubicBezTo>
                      <a:cubicBezTo>
                        <a:pt x="17634" y="-25"/>
                        <a:pt x="16550" y="9809"/>
                        <a:pt x="17933" y="1859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8" name="Google Shape;438;p24"/>
                <p:cNvSpPr/>
                <p:nvPr/>
              </p:nvSpPr>
              <p:spPr>
                <a:xfrm>
                  <a:off x="5589767" y="1036070"/>
                  <a:ext cx="1365463" cy="2698311"/>
                </a:xfrm>
                <a:custGeom>
                  <a:rect b="b" l="l" r="r" t="t"/>
                  <a:pathLst>
                    <a:path extrusionOk="0" h="32349" w="16370">
                      <a:moveTo>
                        <a:pt x="15660" y="12104"/>
                      </a:moveTo>
                      <a:cubicBezTo>
                        <a:pt x="15540" y="12651"/>
                        <a:pt x="15599" y="15740"/>
                        <a:pt x="15615" y="15939"/>
                      </a:cubicBezTo>
                      <a:cubicBezTo>
                        <a:pt x="15770" y="17735"/>
                        <a:pt x="15773" y="19618"/>
                        <a:pt x="15558" y="20500"/>
                      </a:cubicBezTo>
                      <a:cubicBezTo>
                        <a:pt x="15493" y="20772"/>
                        <a:pt x="15418" y="21051"/>
                        <a:pt x="15345" y="21320"/>
                      </a:cubicBezTo>
                      <a:cubicBezTo>
                        <a:pt x="15210" y="21837"/>
                        <a:pt x="15065" y="22374"/>
                        <a:pt x="14977" y="22922"/>
                      </a:cubicBezTo>
                      <a:cubicBezTo>
                        <a:pt x="14904" y="23364"/>
                        <a:pt x="14871" y="23797"/>
                        <a:pt x="14879" y="24205"/>
                      </a:cubicBezTo>
                      <a:cubicBezTo>
                        <a:pt x="14883" y="24370"/>
                        <a:pt x="14894" y="24538"/>
                        <a:pt x="14904" y="24699"/>
                      </a:cubicBezTo>
                      <a:cubicBezTo>
                        <a:pt x="14917" y="24948"/>
                        <a:pt x="14932" y="25190"/>
                        <a:pt x="14934" y="25433"/>
                      </a:cubicBezTo>
                      <a:cubicBezTo>
                        <a:pt x="14947" y="26395"/>
                        <a:pt x="14879" y="27152"/>
                        <a:pt x="14713" y="27824"/>
                      </a:cubicBezTo>
                      <a:cubicBezTo>
                        <a:pt x="14608" y="28255"/>
                        <a:pt x="14468" y="28605"/>
                        <a:pt x="14286" y="28909"/>
                      </a:cubicBezTo>
                      <a:cubicBezTo>
                        <a:pt x="14094" y="29238"/>
                        <a:pt x="13824" y="29514"/>
                        <a:pt x="13508" y="29706"/>
                      </a:cubicBezTo>
                      <a:cubicBezTo>
                        <a:pt x="13213" y="29886"/>
                        <a:pt x="12857" y="30018"/>
                        <a:pt x="12424" y="30108"/>
                      </a:cubicBezTo>
                      <a:cubicBezTo>
                        <a:pt x="12085" y="30179"/>
                        <a:pt x="11704" y="30216"/>
                        <a:pt x="11233" y="30231"/>
                      </a:cubicBezTo>
                      <a:cubicBezTo>
                        <a:pt x="10850" y="30243"/>
                        <a:pt x="10466" y="30233"/>
                        <a:pt x="10019" y="30205"/>
                      </a:cubicBezTo>
                      <a:lnTo>
                        <a:pt x="9932" y="30198"/>
                      </a:lnTo>
                      <a:cubicBezTo>
                        <a:pt x="9553" y="30175"/>
                        <a:pt x="9148" y="30146"/>
                        <a:pt x="8765" y="30166"/>
                      </a:cubicBezTo>
                      <a:cubicBezTo>
                        <a:pt x="7994" y="30195"/>
                        <a:pt x="7183" y="30329"/>
                        <a:pt x="6286" y="30587"/>
                      </a:cubicBezTo>
                      <a:cubicBezTo>
                        <a:pt x="5566" y="30791"/>
                        <a:pt x="4855" y="31049"/>
                        <a:pt x="4170" y="31300"/>
                      </a:cubicBezTo>
                      <a:lnTo>
                        <a:pt x="3934" y="31388"/>
                      </a:lnTo>
                      <a:cubicBezTo>
                        <a:pt x="3547" y="31524"/>
                        <a:pt x="3164" y="31660"/>
                        <a:pt x="2775" y="31778"/>
                      </a:cubicBezTo>
                      <a:cubicBezTo>
                        <a:pt x="2405" y="31883"/>
                        <a:pt x="2007" y="31986"/>
                        <a:pt x="1618" y="31987"/>
                      </a:cubicBezTo>
                      <a:lnTo>
                        <a:pt x="1614" y="31987"/>
                      </a:lnTo>
                      <a:cubicBezTo>
                        <a:pt x="1467" y="31987"/>
                        <a:pt x="1345" y="31973"/>
                        <a:pt x="1233" y="31939"/>
                      </a:cubicBezTo>
                      <a:cubicBezTo>
                        <a:pt x="1126" y="31912"/>
                        <a:pt x="1020" y="31855"/>
                        <a:pt x="926" y="31790"/>
                      </a:cubicBezTo>
                      <a:cubicBezTo>
                        <a:pt x="806" y="31650"/>
                        <a:pt x="734" y="31464"/>
                        <a:pt x="687" y="31323"/>
                      </a:cubicBezTo>
                      <a:cubicBezTo>
                        <a:pt x="631" y="31158"/>
                        <a:pt x="586" y="30978"/>
                        <a:pt x="545" y="30749"/>
                      </a:cubicBezTo>
                      <a:cubicBezTo>
                        <a:pt x="484" y="30403"/>
                        <a:pt x="442" y="30033"/>
                        <a:pt x="415" y="29543"/>
                      </a:cubicBezTo>
                      <a:cubicBezTo>
                        <a:pt x="366" y="28653"/>
                        <a:pt x="385" y="27764"/>
                        <a:pt x="405" y="27090"/>
                      </a:cubicBezTo>
                      <a:cubicBezTo>
                        <a:pt x="471" y="25183"/>
                        <a:pt x="605" y="23625"/>
                        <a:pt x="829" y="22196"/>
                      </a:cubicBezTo>
                      <a:cubicBezTo>
                        <a:pt x="966" y="21305"/>
                        <a:pt x="1129" y="20521"/>
                        <a:pt x="1319" y="19797"/>
                      </a:cubicBezTo>
                      <a:cubicBezTo>
                        <a:pt x="1510" y="19086"/>
                        <a:pt x="1750" y="18264"/>
                        <a:pt x="2162" y="17551"/>
                      </a:cubicBezTo>
                      <a:cubicBezTo>
                        <a:pt x="3022" y="16094"/>
                        <a:pt x="3547" y="14488"/>
                        <a:pt x="4052" y="12936"/>
                      </a:cubicBezTo>
                      <a:lnTo>
                        <a:pt x="4100" y="12792"/>
                      </a:lnTo>
                      <a:cubicBezTo>
                        <a:pt x="4336" y="12073"/>
                        <a:pt x="4581" y="11327"/>
                        <a:pt x="4855" y="10615"/>
                      </a:cubicBezTo>
                      <a:cubicBezTo>
                        <a:pt x="5201" y="9720"/>
                        <a:pt x="5541" y="9036"/>
                        <a:pt x="5916" y="8462"/>
                      </a:cubicBezTo>
                      <a:cubicBezTo>
                        <a:pt x="6871" y="7095"/>
                        <a:pt x="7864" y="5772"/>
                        <a:pt x="8869" y="4537"/>
                      </a:cubicBezTo>
                      <a:cubicBezTo>
                        <a:pt x="9465" y="3808"/>
                        <a:pt x="9977" y="3227"/>
                        <a:pt x="10484" y="2709"/>
                      </a:cubicBezTo>
                      <a:cubicBezTo>
                        <a:pt x="10956" y="2229"/>
                        <a:pt x="11590" y="1619"/>
                        <a:pt x="12303" y="1169"/>
                      </a:cubicBezTo>
                      <a:cubicBezTo>
                        <a:pt x="12680" y="935"/>
                        <a:pt x="13011" y="792"/>
                        <a:pt x="13314" y="734"/>
                      </a:cubicBezTo>
                      <a:cubicBezTo>
                        <a:pt x="13399" y="718"/>
                        <a:pt x="13484" y="709"/>
                        <a:pt x="13573" y="707"/>
                      </a:cubicBezTo>
                      <a:cubicBezTo>
                        <a:pt x="13578" y="707"/>
                        <a:pt x="13583" y="707"/>
                        <a:pt x="13585" y="707"/>
                      </a:cubicBezTo>
                      <a:lnTo>
                        <a:pt x="13588" y="707"/>
                      </a:lnTo>
                      <a:cubicBezTo>
                        <a:pt x="13593" y="708"/>
                        <a:pt x="13597" y="708"/>
                        <a:pt x="13598" y="708"/>
                      </a:cubicBezTo>
                      <a:cubicBezTo>
                        <a:pt x="13604" y="710"/>
                        <a:pt x="13617" y="716"/>
                        <a:pt x="13637" y="728"/>
                      </a:cubicBezTo>
                      <a:cubicBezTo>
                        <a:pt x="13717" y="786"/>
                        <a:pt x="14157" y="1210"/>
                        <a:pt x="14306" y="1665"/>
                      </a:cubicBezTo>
                      <a:cubicBezTo>
                        <a:pt x="14680" y="2821"/>
                        <a:pt x="14820" y="4047"/>
                        <a:pt x="14847" y="4248"/>
                      </a:cubicBezTo>
                      <a:cubicBezTo>
                        <a:pt x="15075" y="6125"/>
                        <a:pt x="15286" y="8567"/>
                        <a:pt x="15300" y="8761"/>
                      </a:cubicBezTo>
                      <a:cubicBezTo>
                        <a:pt x="15411" y="8744"/>
                        <a:pt x="15228" y="5203"/>
                        <a:pt x="15012" y="3315"/>
                      </a:cubicBezTo>
                      <a:lnTo>
                        <a:pt x="14861" y="2080"/>
                      </a:lnTo>
                      <a:cubicBezTo>
                        <a:pt x="14805" y="1690"/>
                        <a:pt x="14719" y="1234"/>
                        <a:pt x="14524" y="788"/>
                      </a:cubicBezTo>
                      <a:cubicBezTo>
                        <a:pt x="14426" y="582"/>
                        <a:pt x="14302" y="344"/>
                        <a:pt x="14050" y="154"/>
                      </a:cubicBezTo>
                      <a:cubicBezTo>
                        <a:pt x="13977" y="101"/>
                        <a:pt x="13896" y="60"/>
                        <a:pt x="13817" y="35"/>
                      </a:cubicBezTo>
                      <a:cubicBezTo>
                        <a:pt x="13765" y="20"/>
                        <a:pt x="13719" y="10"/>
                        <a:pt x="13664" y="4"/>
                      </a:cubicBezTo>
                      <a:cubicBezTo>
                        <a:pt x="13643" y="1"/>
                        <a:pt x="13630" y="1"/>
                        <a:pt x="13619" y="0"/>
                      </a:cubicBezTo>
                      <a:cubicBezTo>
                        <a:pt x="13617" y="0"/>
                        <a:pt x="13602" y="0"/>
                        <a:pt x="13597" y="0"/>
                      </a:cubicBezTo>
                      <a:lnTo>
                        <a:pt x="13547" y="1"/>
                      </a:lnTo>
                      <a:cubicBezTo>
                        <a:pt x="13429" y="4"/>
                        <a:pt x="13306" y="20"/>
                        <a:pt x="13180" y="43"/>
                      </a:cubicBezTo>
                      <a:cubicBezTo>
                        <a:pt x="12660" y="149"/>
                        <a:pt x="12221" y="397"/>
                        <a:pt x="11932" y="579"/>
                      </a:cubicBezTo>
                      <a:cubicBezTo>
                        <a:pt x="11163" y="1070"/>
                        <a:pt x="10523" y="1688"/>
                        <a:pt x="9995" y="2231"/>
                      </a:cubicBezTo>
                      <a:cubicBezTo>
                        <a:pt x="9476" y="2767"/>
                        <a:pt x="8953" y="3364"/>
                        <a:pt x="8346" y="4110"/>
                      </a:cubicBezTo>
                      <a:cubicBezTo>
                        <a:pt x="7857" y="4713"/>
                        <a:pt x="7364" y="5361"/>
                        <a:pt x="6836" y="6088"/>
                      </a:cubicBezTo>
                      <a:cubicBezTo>
                        <a:pt x="6405" y="6682"/>
                        <a:pt x="5896" y="7390"/>
                        <a:pt x="5404" y="8125"/>
                      </a:cubicBezTo>
                      <a:cubicBezTo>
                        <a:pt x="5008" y="8743"/>
                        <a:pt x="4661" y="9468"/>
                        <a:pt x="4312" y="10407"/>
                      </a:cubicBezTo>
                      <a:cubicBezTo>
                        <a:pt x="4039" y="11139"/>
                        <a:pt x="3805" y="11891"/>
                        <a:pt x="3578" y="12619"/>
                      </a:cubicBezTo>
                      <a:lnTo>
                        <a:pt x="3531" y="12768"/>
                      </a:lnTo>
                      <a:cubicBezTo>
                        <a:pt x="3054" y="14302"/>
                        <a:pt x="2559" y="15885"/>
                        <a:pt x="1745" y="17309"/>
                      </a:cubicBezTo>
                      <a:cubicBezTo>
                        <a:pt x="1313" y="18081"/>
                        <a:pt x="1074" y="18939"/>
                        <a:pt x="882" y="19683"/>
                      </a:cubicBezTo>
                      <a:cubicBezTo>
                        <a:pt x="699" y="20426"/>
                        <a:pt x="548" y="21227"/>
                        <a:pt x="416" y="22132"/>
                      </a:cubicBezTo>
                      <a:cubicBezTo>
                        <a:pt x="201" y="23580"/>
                        <a:pt x="72" y="25150"/>
                        <a:pt x="16" y="27077"/>
                      </a:cubicBezTo>
                      <a:cubicBezTo>
                        <a:pt x="-1" y="27759"/>
                        <a:pt x="-16" y="28660"/>
                        <a:pt x="37" y="29567"/>
                      </a:cubicBezTo>
                      <a:cubicBezTo>
                        <a:pt x="68" y="30068"/>
                        <a:pt x="113" y="30458"/>
                        <a:pt x="180" y="30816"/>
                      </a:cubicBezTo>
                      <a:cubicBezTo>
                        <a:pt x="227" y="31059"/>
                        <a:pt x="276" y="31258"/>
                        <a:pt x="338" y="31444"/>
                      </a:cubicBezTo>
                      <a:cubicBezTo>
                        <a:pt x="400" y="31622"/>
                        <a:pt x="496" y="31855"/>
                        <a:pt x="665" y="32047"/>
                      </a:cubicBezTo>
                      <a:cubicBezTo>
                        <a:pt x="672" y="32055"/>
                        <a:pt x="683" y="32061"/>
                        <a:pt x="695" y="32069"/>
                      </a:cubicBezTo>
                      <a:cubicBezTo>
                        <a:pt x="830" y="32174"/>
                        <a:pt x="978" y="32249"/>
                        <a:pt x="1137" y="32291"/>
                      </a:cubicBezTo>
                      <a:cubicBezTo>
                        <a:pt x="1279" y="32328"/>
                        <a:pt x="1434" y="32349"/>
                        <a:pt x="1615" y="32349"/>
                      </a:cubicBezTo>
                      <a:lnTo>
                        <a:pt x="1617" y="32349"/>
                      </a:lnTo>
                      <a:cubicBezTo>
                        <a:pt x="2054" y="32346"/>
                        <a:pt x="2482" y="32244"/>
                        <a:pt x="2880" y="32128"/>
                      </a:cubicBezTo>
                      <a:cubicBezTo>
                        <a:pt x="3279" y="32014"/>
                        <a:pt x="3667" y="31878"/>
                        <a:pt x="4062" y="31736"/>
                      </a:cubicBezTo>
                      <a:lnTo>
                        <a:pt x="4301" y="31654"/>
                      </a:lnTo>
                      <a:cubicBezTo>
                        <a:pt x="4983" y="31405"/>
                        <a:pt x="5686" y="31152"/>
                        <a:pt x="6392" y="30958"/>
                      </a:cubicBezTo>
                      <a:cubicBezTo>
                        <a:pt x="7260" y="30720"/>
                        <a:pt x="8039" y="30592"/>
                        <a:pt x="8781" y="30567"/>
                      </a:cubicBezTo>
                      <a:cubicBezTo>
                        <a:pt x="9155" y="30549"/>
                        <a:pt x="9518" y="30579"/>
                        <a:pt x="9904" y="30604"/>
                      </a:cubicBezTo>
                      <a:lnTo>
                        <a:pt x="9994" y="30612"/>
                      </a:lnTo>
                      <a:cubicBezTo>
                        <a:pt x="10457" y="30644"/>
                        <a:pt x="10851" y="30655"/>
                        <a:pt x="11247" y="30646"/>
                      </a:cubicBezTo>
                      <a:cubicBezTo>
                        <a:pt x="11723" y="30633"/>
                        <a:pt x="12133" y="30594"/>
                        <a:pt x="12510" y="30526"/>
                      </a:cubicBezTo>
                      <a:cubicBezTo>
                        <a:pt x="12992" y="30431"/>
                        <a:pt x="13394" y="30286"/>
                        <a:pt x="13736" y="30081"/>
                      </a:cubicBezTo>
                      <a:cubicBezTo>
                        <a:pt x="14117" y="29859"/>
                        <a:pt x="14446" y="29531"/>
                        <a:pt x="14681" y="29143"/>
                      </a:cubicBezTo>
                      <a:cubicBezTo>
                        <a:pt x="14886" y="28805"/>
                        <a:pt x="15048" y="28413"/>
                        <a:pt x="15175" y="27939"/>
                      </a:cubicBezTo>
                      <a:cubicBezTo>
                        <a:pt x="15356" y="27231"/>
                        <a:pt x="15443" y="26432"/>
                        <a:pt x="15443" y="25430"/>
                      </a:cubicBezTo>
                      <a:cubicBezTo>
                        <a:pt x="15444" y="25176"/>
                        <a:pt x="15431" y="24919"/>
                        <a:pt x="15420" y="24671"/>
                      </a:cubicBezTo>
                      <a:cubicBezTo>
                        <a:pt x="15412" y="24508"/>
                        <a:pt x="15407" y="24351"/>
                        <a:pt x="15403" y="24195"/>
                      </a:cubicBezTo>
                      <a:cubicBezTo>
                        <a:pt x="15400" y="23820"/>
                        <a:pt x="15437" y="23422"/>
                        <a:pt x="15511" y="23015"/>
                      </a:cubicBezTo>
                      <a:cubicBezTo>
                        <a:pt x="15600" y="22495"/>
                        <a:pt x="15742" y="22001"/>
                        <a:pt x="15889" y="21474"/>
                      </a:cubicBezTo>
                      <a:cubicBezTo>
                        <a:pt x="15965" y="21201"/>
                        <a:pt x="16043" y="20918"/>
                        <a:pt x="16114" y="20636"/>
                      </a:cubicBezTo>
                      <a:cubicBezTo>
                        <a:pt x="16362" y="19684"/>
                        <a:pt x="16428" y="18845"/>
                        <a:pt x="16318" y="18075"/>
                      </a:cubicBezTo>
                      <a:cubicBezTo>
                        <a:pt x="16104" y="16666"/>
                        <a:pt x="15676" y="12311"/>
                        <a:pt x="15660" y="1210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9" name="Google Shape;439;p24"/>
                <p:cNvSpPr/>
                <p:nvPr/>
              </p:nvSpPr>
              <p:spPr>
                <a:xfrm>
                  <a:off x="5669008" y="945402"/>
                  <a:ext cx="1577831" cy="2589791"/>
                </a:xfrm>
                <a:custGeom>
                  <a:rect b="b" l="l" r="r" t="t"/>
                  <a:pathLst>
                    <a:path extrusionOk="0" h="31048" w="18916">
                      <a:moveTo>
                        <a:pt x="18914" y="3"/>
                      </a:moveTo>
                      <a:lnTo>
                        <a:pt x="15524" y="0"/>
                      </a:lnTo>
                      <a:cubicBezTo>
                        <a:pt x="15519" y="4259"/>
                        <a:pt x="15462" y="5346"/>
                        <a:pt x="15347" y="6458"/>
                      </a:cubicBezTo>
                      <a:cubicBezTo>
                        <a:pt x="15123" y="8635"/>
                        <a:pt x="14194" y="11469"/>
                        <a:pt x="12938" y="12423"/>
                      </a:cubicBezTo>
                      <a:cubicBezTo>
                        <a:pt x="12804" y="12524"/>
                        <a:pt x="12151" y="12871"/>
                        <a:pt x="11983" y="12868"/>
                      </a:cubicBezTo>
                      <a:cubicBezTo>
                        <a:pt x="11899" y="12867"/>
                        <a:pt x="11819" y="12862"/>
                        <a:pt x="11730" y="12850"/>
                      </a:cubicBezTo>
                      <a:cubicBezTo>
                        <a:pt x="11637" y="12839"/>
                        <a:pt x="11564" y="12829"/>
                        <a:pt x="11492" y="12811"/>
                      </a:cubicBezTo>
                      <a:cubicBezTo>
                        <a:pt x="11202" y="12742"/>
                        <a:pt x="10957" y="12572"/>
                        <a:pt x="10792" y="12345"/>
                      </a:cubicBezTo>
                      <a:cubicBezTo>
                        <a:pt x="10669" y="12178"/>
                        <a:pt x="10590" y="11984"/>
                        <a:pt x="10553" y="11786"/>
                      </a:cubicBezTo>
                      <a:cubicBezTo>
                        <a:pt x="10562" y="11519"/>
                        <a:pt x="10641" y="11271"/>
                        <a:pt x="10781" y="11063"/>
                      </a:cubicBezTo>
                      <a:cubicBezTo>
                        <a:pt x="10854" y="10952"/>
                        <a:pt x="10940" y="10854"/>
                        <a:pt x="11032" y="10762"/>
                      </a:cubicBezTo>
                      <a:cubicBezTo>
                        <a:pt x="11210" y="10690"/>
                        <a:pt x="11390" y="10637"/>
                        <a:pt x="11564" y="10597"/>
                      </a:cubicBezTo>
                      <a:cubicBezTo>
                        <a:pt x="11564" y="10597"/>
                        <a:pt x="11724" y="10581"/>
                        <a:pt x="11796" y="10551"/>
                      </a:cubicBezTo>
                      <a:cubicBezTo>
                        <a:pt x="12147" y="10489"/>
                        <a:pt x="12466" y="10472"/>
                        <a:pt x="12728" y="10487"/>
                      </a:cubicBezTo>
                      <a:cubicBezTo>
                        <a:pt x="13027" y="10504"/>
                        <a:pt x="13257" y="10568"/>
                        <a:pt x="13396" y="10642"/>
                      </a:cubicBezTo>
                      <a:cubicBezTo>
                        <a:pt x="13537" y="10716"/>
                        <a:pt x="13588" y="10789"/>
                        <a:pt x="13589" y="10787"/>
                      </a:cubicBezTo>
                      <a:cubicBezTo>
                        <a:pt x="13587" y="10789"/>
                        <a:pt x="13549" y="10713"/>
                        <a:pt x="13417" y="10622"/>
                      </a:cubicBezTo>
                      <a:cubicBezTo>
                        <a:pt x="13285" y="10531"/>
                        <a:pt x="13059" y="10440"/>
                        <a:pt x="12755" y="10391"/>
                      </a:cubicBezTo>
                      <a:cubicBezTo>
                        <a:pt x="12600" y="10367"/>
                        <a:pt x="12424" y="10352"/>
                        <a:pt x="12233" y="10350"/>
                      </a:cubicBezTo>
                      <a:cubicBezTo>
                        <a:pt x="12406" y="10259"/>
                        <a:pt x="12568" y="10162"/>
                        <a:pt x="12708" y="10056"/>
                      </a:cubicBezTo>
                      <a:cubicBezTo>
                        <a:pt x="13012" y="9831"/>
                        <a:pt x="13221" y="9568"/>
                        <a:pt x="13331" y="9329"/>
                      </a:cubicBezTo>
                      <a:cubicBezTo>
                        <a:pt x="13445" y="9091"/>
                        <a:pt x="13476" y="8890"/>
                        <a:pt x="13492" y="8757"/>
                      </a:cubicBezTo>
                      <a:cubicBezTo>
                        <a:pt x="13508" y="8622"/>
                        <a:pt x="13508" y="8551"/>
                        <a:pt x="13508" y="8551"/>
                      </a:cubicBezTo>
                      <a:cubicBezTo>
                        <a:pt x="13508" y="8551"/>
                        <a:pt x="13497" y="8619"/>
                        <a:pt x="13464" y="8747"/>
                      </a:cubicBezTo>
                      <a:cubicBezTo>
                        <a:pt x="13431" y="8873"/>
                        <a:pt x="13378" y="9062"/>
                        <a:pt x="13249" y="9273"/>
                      </a:cubicBezTo>
                      <a:cubicBezTo>
                        <a:pt x="13121" y="9483"/>
                        <a:pt x="12909" y="9706"/>
                        <a:pt x="12607" y="9892"/>
                      </a:cubicBezTo>
                      <a:cubicBezTo>
                        <a:pt x="12308" y="10080"/>
                        <a:pt x="11927" y="10235"/>
                        <a:pt x="11490" y="10365"/>
                      </a:cubicBezTo>
                      <a:cubicBezTo>
                        <a:pt x="11690" y="10211"/>
                        <a:pt x="11885" y="10066"/>
                        <a:pt x="12057" y="9921"/>
                      </a:cubicBezTo>
                      <a:cubicBezTo>
                        <a:pt x="12253" y="9757"/>
                        <a:pt x="12418" y="9590"/>
                        <a:pt x="12546" y="9422"/>
                      </a:cubicBezTo>
                      <a:cubicBezTo>
                        <a:pt x="12805" y="9084"/>
                        <a:pt x="12885" y="8757"/>
                        <a:pt x="12911" y="8544"/>
                      </a:cubicBezTo>
                      <a:cubicBezTo>
                        <a:pt x="12937" y="8327"/>
                        <a:pt x="12923" y="8213"/>
                        <a:pt x="12926" y="8213"/>
                      </a:cubicBezTo>
                      <a:cubicBezTo>
                        <a:pt x="12923" y="8212"/>
                        <a:pt x="12927" y="8325"/>
                        <a:pt x="12884" y="8532"/>
                      </a:cubicBezTo>
                      <a:cubicBezTo>
                        <a:pt x="12842" y="8736"/>
                        <a:pt x="12743" y="9041"/>
                        <a:pt x="12481" y="9346"/>
                      </a:cubicBezTo>
                      <a:cubicBezTo>
                        <a:pt x="12350" y="9498"/>
                        <a:pt x="12182" y="9647"/>
                        <a:pt x="11983" y="9796"/>
                      </a:cubicBezTo>
                      <a:cubicBezTo>
                        <a:pt x="11785" y="9945"/>
                        <a:pt x="11556" y="10091"/>
                        <a:pt x="11311" y="10262"/>
                      </a:cubicBezTo>
                      <a:cubicBezTo>
                        <a:pt x="11193" y="10346"/>
                        <a:pt x="11069" y="10436"/>
                        <a:pt x="10948" y="10539"/>
                      </a:cubicBezTo>
                      <a:cubicBezTo>
                        <a:pt x="10942" y="10541"/>
                        <a:pt x="10937" y="10542"/>
                        <a:pt x="10931" y="10544"/>
                      </a:cubicBezTo>
                      <a:cubicBezTo>
                        <a:pt x="10906" y="10553"/>
                        <a:pt x="10881" y="10564"/>
                        <a:pt x="10856" y="10573"/>
                      </a:cubicBezTo>
                      <a:cubicBezTo>
                        <a:pt x="11087" y="10228"/>
                        <a:pt x="11367" y="9930"/>
                        <a:pt x="11559" y="9621"/>
                      </a:cubicBezTo>
                      <a:cubicBezTo>
                        <a:pt x="11682" y="9431"/>
                        <a:pt x="11776" y="9237"/>
                        <a:pt x="11820" y="9045"/>
                      </a:cubicBezTo>
                      <a:cubicBezTo>
                        <a:pt x="11865" y="8853"/>
                        <a:pt x="11851" y="8670"/>
                        <a:pt x="11806" y="8519"/>
                      </a:cubicBezTo>
                      <a:cubicBezTo>
                        <a:pt x="11717" y="8214"/>
                        <a:pt x="11527" y="8053"/>
                        <a:pt x="11450" y="7927"/>
                      </a:cubicBezTo>
                      <a:cubicBezTo>
                        <a:pt x="11404" y="7862"/>
                        <a:pt x="11351" y="7829"/>
                        <a:pt x="11317" y="7810"/>
                      </a:cubicBezTo>
                      <a:cubicBezTo>
                        <a:pt x="11283" y="7791"/>
                        <a:pt x="11264" y="7783"/>
                        <a:pt x="11264" y="7783"/>
                      </a:cubicBezTo>
                      <a:cubicBezTo>
                        <a:pt x="11259" y="7787"/>
                        <a:pt x="11346" y="7813"/>
                        <a:pt x="11421" y="7938"/>
                      </a:cubicBezTo>
                      <a:cubicBezTo>
                        <a:pt x="11447" y="8007"/>
                        <a:pt x="11510" y="8085"/>
                        <a:pt x="11560" y="8179"/>
                      </a:cubicBezTo>
                      <a:cubicBezTo>
                        <a:pt x="11612" y="8273"/>
                        <a:pt x="11665" y="8389"/>
                        <a:pt x="11691" y="8525"/>
                      </a:cubicBezTo>
                      <a:cubicBezTo>
                        <a:pt x="11717" y="8661"/>
                        <a:pt x="11712" y="8815"/>
                        <a:pt x="11659" y="8974"/>
                      </a:cubicBezTo>
                      <a:cubicBezTo>
                        <a:pt x="11608" y="9132"/>
                        <a:pt x="11511" y="9293"/>
                        <a:pt x="11382" y="9455"/>
                      </a:cubicBezTo>
                      <a:cubicBezTo>
                        <a:pt x="11254" y="9617"/>
                        <a:pt x="11095" y="9780"/>
                        <a:pt x="10921" y="9958"/>
                      </a:cubicBezTo>
                      <a:cubicBezTo>
                        <a:pt x="10754" y="10131"/>
                        <a:pt x="10564" y="10323"/>
                        <a:pt x="10397" y="10559"/>
                      </a:cubicBezTo>
                      <a:cubicBezTo>
                        <a:pt x="10397" y="10552"/>
                        <a:pt x="10396" y="10544"/>
                        <a:pt x="10396" y="10537"/>
                      </a:cubicBezTo>
                      <a:cubicBezTo>
                        <a:pt x="10392" y="10371"/>
                        <a:pt x="10417" y="10188"/>
                        <a:pt x="10447" y="10012"/>
                      </a:cubicBezTo>
                      <a:cubicBezTo>
                        <a:pt x="10508" y="9654"/>
                        <a:pt x="10600" y="9315"/>
                        <a:pt x="10646" y="8964"/>
                      </a:cubicBezTo>
                      <a:cubicBezTo>
                        <a:pt x="10657" y="8879"/>
                        <a:pt x="10662" y="8773"/>
                        <a:pt x="10657" y="8693"/>
                      </a:cubicBezTo>
                      <a:cubicBezTo>
                        <a:pt x="10655" y="8625"/>
                        <a:pt x="10648" y="8559"/>
                        <a:pt x="10641" y="8494"/>
                      </a:cubicBezTo>
                      <a:cubicBezTo>
                        <a:pt x="10641" y="8494"/>
                        <a:pt x="10814" y="7747"/>
                        <a:pt x="10893" y="7615"/>
                      </a:cubicBezTo>
                      <a:cubicBezTo>
                        <a:pt x="11079" y="7306"/>
                        <a:pt x="11315" y="7082"/>
                        <a:pt x="11547" y="6972"/>
                      </a:cubicBezTo>
                      <a:cubicBezTo>
                        <a:pt x="11779" y="6859"/>
                        <a:pt x="11999" y="6882"/>
                        <a:pt x="12127" y="6932"/>
                      </a:cubicBezTo>
                      <a:cubicBezTo>
                        <a:pt x="12259" y="6980"/>
                        <a:pt x="12318" y="7032"/>
                        <a:pt x="12319" y="7030"/>
                      </a:cubicBezTo>
                      <a:cubicBezTo>
                        <a:pt x="12317" y="7032"/>
                        <a:pt x="12270" y="6975"/>
                        <a:pt x="12143" y="6909"/>
                      </a:cubicBezTo>
                      <a:cubicBezTo>
                        <a:pt x="12021" y="6842"/>
                        <a:pt x="11790" y="6784"/>
                        <a:pt x="11521" y="6877"/>
                      </a:cubicBezTo>
                      <a:cubicBezTo>
                        <a:pt x="11254" y="6967"/>
                        <a:pt x="10972" y="7182"/>
                        <a:pt x="10737" y="7499"/>
                      </a:cubicBezTo>
                      <a:cubicBezTo>
                        <a:pt x="10733" y="7506"/>
                        <a:pt x="10728" y="7512"/>
                        <a:pt x="10723" y="7520"/>
                      </a:cubicBezTo>
                      <a:cubicBezTo>
                        <a:pt x="10730" y="7381"/>
                        <a:pt x="10733" y="7244"/>
                        <a:pt x="10730" y="7115"/>
                      </a:cubicBezTo>
                      <a:cubicBezTo>
                        <a:pt x="10720" y="6699"/>
                        <a:pt x="10629" y="6314"/>
                        <a:pt x="10415" y="6081"/>
                      </a:cubicBezTo>
                      <a:cubicBezTo>
                        <a:pt x="10310" y="5964"/>
                        <a:pt x="10188" y="5893"/>
                        <a:pt x="10079" y="5850"/>
                      </a:cubicBezTo>
                      <a:cubicBezTo>
                        <a:pt x="9970" y="5806"/>
                        <a:pt x="9871" y="5790"/>
                        <a:pt x="9793" y="5779"/>
                      </a:cubicBezTo>
                      <a:cubicBezTo>
                        <a:pt x="9635" y="5761"/>
                        <a:pt x="9552" y="5770"/>
                        <a:pt x="9553" y="5768"/>
                      </a:cubicBezTo>
                      <a:cubicBezTo>
                        <a:pt x="9551" y="5770"/>
                        <a:pt x="9633" y="5772"/>
                        <a:pt x="9781" y="5806"/>
                      </a:cubicBezTo>
                      <a:cubicBezTo>
                        <a:pt x="9926" y="5841"/>
                        <a:pt x="10157" y="5912"/>
                        <a:pt x="10326" y="6132"/>
                      </a:cubicBezTo>
                      <a:cubicBezTo>
                        <a:pt x="10498" y="6350"/>
                        <a:pt x="10556" y="6698"/>
                        <a:pt x="10535" y="7097"/>
                      </a:cubicBezTo>
                      <a:cubicBezTo>
                        <a:pt x="10525" y="7297"/>
                        <a:pt x="10498" y="7513"/>
                        <a:pt x="10467" y="7744"/>
                      </a:cubicBezTo>
                      <a:cubicBezTo>
                        <a:pt x="10463" y="7771"/>
                        <a:pt x="10459" y="7799"/>
                        <a:pt x="10455" y="7826"/>
                      </a:cubicBezTo>
                      <a:cubicBezTo>
                        <a:pt x="10348" y="7606"/>
                        <a:pt x="10202" y="7423"/>
                        <a:pt x="10038" y="7294"/>
                      </a:cubicBezTo>
                      <a:cubicBezTo>
                        <a:pt x="9840" y="7134"/>
                        <a:pt x="9631" y="7045"/>
                        <a:pt x="9450" y="6991"/>
                      </a:cubicBezTo>
                      <a:cubicBezTo>
                        <a:pt x="9268" y="6936"/>
                        <a:pt x="9108" y="6916"/>
                        <a:pt x="8981" y="6903"/>
                      </a:cubicBezTo>
                      <a:cubicBezTo>
                        <a:pt x="8726" y="6882"/>
                        <a:pt x="8593" y="6898"/>
                        <a:pt x="8593" y="6895"/>
                      </a:cubicBezTo>
                      <a:cubicBezTo>
                        <a:pt x="8593" y="6897"/>
                        <a:pt x="8723" y="6904"/>
                        <a:pt x="8964" y="6957"/>
                      </a:cubicBezTo>
                      <a:cubicBezTo>
                        <a:pt x="9197" y="7014"/>
                        <a:pt x="9569" y="7114"/>
                        <a:pt x="9886" y="7424"/>
                      </a:cubicBezTo>
                      <a:cubicBezTo>
                        <a:pt x="10042" y="7578"/>
                        <a:pt x="10171" y="7786"/>
                        <a:pt x="10236" y="8038"/>
                      </a:cubicBezTo>
                      <a:cubicBezTo>
                        <a:pt x="10269" y="8164"/>
                        <a:pt x="10289" y="8300"/>
                        <a:pt x="10295" y="8443"/>
                      </a:cubicBezTo>
                      <a:lnTo>
                        <a:pt x="10295" y="8486"/>
                      </a:lnTo>
                      <a:cubicBezTo>
                        <a:pt x="10188" y="8300"/>
                        <a:pt x="10029" y="8149"/>
                        <a:pt x="9856" y="8061"/>
                      </a:cubicBezTo>
                      <a:cubicBezTo>
                        <a:pt x="9628" y="7942"/>
                        <a:pt x="9397" y="7904"/>
                        <a:pt x="9193" y="7881"/>
                      </a:cubicBezTo>
                      <a:cubicBezTo>
                        <a:pt x="8986" y="7862"/>
                        <a:pt x="8799" y="7861"/>
                        <a:pt x="8633" y="7859"/>
                      </a:cubicBezTo>
                      <a:cubicBezTo>
                        <a:pt x="8301" y="7859"/>
                        <a:pt x="8040" y="7853"/>
                        <a:pt x="7884" y="7780"/>
                      </a:cubicBezTo>
                      <a:cubicBezTo>
                        <a:pt x="7723" y="7708"/>
                        <a:pt x="7705" y="7595"/>
                        <a:pt x="7703" y="7601"/>
                      </a:cubicBezTo>
                      <a:cubicBezTo>
                        <a:pt x="7707" y="7594"/>
                        <a:pt x="7707" y="7707"/>
                        <a:pt x="7864" y="7802"/>
                      </a:cubicBezTo>
                      <a:cubicBezTo>
                        <a:pt x="8019" y="7895"/>
                        <a:pt x="8284" y="7928"/>
                        <a:pt x="8613" y="7957"/>
                      </a:cubicBezTo>
                      <a:cubicBezTo>
                        <a:pt x="8776" y="7972"/>
                        <a:pt x="8960" y="7987"/>
                        <a:pt x="9154" y="8021"/>
                      </a:cubicBezTo>
                      <a:cubicBezTo>
                        <a:pt x="9348" y="8054"/>
                        <a:pt x="9557" y="8107"/>
                        <a:pt x="9742" y="8218"/>
                      </a:cubicBezTo>
                      <a:cubicBezTo>
                        <a:pt x="9886" y="8301"/>
                        <a:pt x="10005" y="8427"/>
                        <a:pt x="10083" y="8584"/>
                      </a:cubicBezTo>
                      <a:cubicBezTo>
                        <a:pt x="10067" y="8580"/>
                        <a:pt x="10052" y="8574"/>
                        <a:pt x="10036" y="8571"/>
                      </a:cubicBezTo>
                      <a:cubicBezTo>
                        <a:pt x="9796" y="8514"/>
                        <a:pt x="9581" y="8526"/>
                        <a:pt x="9384" y="8539"/>
                      </a:cubicBezTo>
                      <a:cubicBezTo>
                        <a:pt x="8990" y="8571"/>
                        <a:pt x="8662" y="8633"/>
                        <a:pt x="8392" y="8668"/>
                      </a:cubicBezTo>
                      <a:cubicBezTo>
                        <a:pt x="8122" y="8705"/>
                        <a:pt x="7910" y="8720"/>
                        <a:pt x="7768" y="8705"/>
                      </a:cubicBezTo>
                      <a:cubicBezTo>
                        <a:pt x="7625" y="8692"/>
                        <a:pt x="7557" y="8651"/>
                        <a:pt x="7557" y="8652"/>
                      </a:cubicBezTo>
                      <a:cubicBezTo>
                        <a:pt x="7557" y="8651"/>
                        <a:pt x="7616" y="8700"/>
                        <a:pt x="7759" y="8731"/>
                      </a:cubicBezTo>
                      <a:cubicBezTo>
                        <a:pt x="7899" y="8763"/>
                        <a:pt x="8114" y="8775"/>
                        <a:pt x="8387" y="8767"/>
                      </a:cubicBezTo>
                      <a:cubicBezTo>
                        <a:pt x="8660" y="8761"/>
                        <a:pt x="8995" y="8731"/>
                        <a:pt x="9376" y="8730"/>
                      </a:cubicBezTo>
                      <a:cubicBezTo>
                        <a:pt x="9565" y="8732"/>
                        <a:pt x="9773" y="8740"/>
                        <a:pt x="9959" y="8798"/>
                      </a:cubicBezTo>
                      <a:cubicBezTo>
                        <a:pt x="10053" y="8827"/>
                        <a:pt x="10136" y="8871"/>
                        <a:pt x="10185" y="8933"/>
                      </a:cubicBezTo>
                      <a:cubicBezTo>
                        <a:pt x="10187" y="8934"/>
                        <a:pt x="10187" y="8935"/>
                        <a:pt x="10187" y="8936"/>
                      </a:cubicBezTo>
                      <a:cubicBezTo>
                        <a:pt x="10195" y="8993"/>
                        <a:pt x="10202" y="9049"/>
                        <a:pt x="10205" y="9108"/>
                      </a:cubicBezTo>
                      <a:cubicBezTo>
                        <a:pt x="10136" y="9348"/>
                        <a:pt x="10046" y="9610"/>
                        <a:pt x="9971" y="9893"/>
                      </a:cubicBezTo>
                      <a:cubicBezTo>
                        <a:pt x="9922" y="10083"/>
                        <a:pt x="9875" y="10283"/>
                        <a:pt x="9858" y="10514"/>
                      </a:cubicBezTo>
                      <a:cubicBezTo>
                        <a:pt x="9852" y="10630"/>
                        <a:pt x="9852" y="10754"/>
                        <a:pt x="9887" y="10896"/>
                      </a:cubicBezTo>
                      <a:cubicBezTo>
                        <a:pt x="9914" y="11005"/>
                        <a:pt x="9976" y="11135"/>
                        <a:pt x="10082" y="11238"/>
                      </a:cubicBezTo>
                      <a:cubicBezTo>
                        <a:pt x="10022" y="11492"/>
                        <a:pt x="10011" y="11770"/>
                        <a:pt x="10067" y="12049"/>
                      </a:cubicBezTo>
                      <a:cubicBezTo>
                        <a:pt x="10041" y="12033"/>
                        <a:pt x="10017" y="12016"/>
                        <a:pt x="9991" y="11998"/>
                      </a:cubicBezTo>
                      <a:cubicBezTo>
                        <a:pt x="9763" y="11837"/>
                        <a:pt x="9511" y="11624"/>
                        <a:pt x="9172" y="11523"/>
                      </a:cubicBezTo>
                      <a:cubicBezTo>
                        <a:pt x="9089" y="11499"/>
                        <a:pt x="8998" y="11484"/>
                        <a:pt x="8920" y="11476"/>
                      </a:cubicBezTo>
                      <a:lnTo>
                        <a:pt x="8713" y="11457"/>
                      </a:lnTo>
                      <a:cubicBezTo>
                        <a:pt x="8689" y="11455"/>
                        <a:pt x="8667" y="11454"/>
                        <a:pt x="8644" y="11452"/>
                      </a:cubicBezTo>
                      <a:cubicBezTo>
                        <a:pt x="8604" y="11433"/>
                        <a:pt x="8565" y="11414"/>
                        <a:pt x="8529" y="11395"/>
                      </a:cubicBezTo>
                      <a:cubicBezTo>
                        <a:pt x="8428" y="11306"/>
                        <a:pt x="8325" y="11225"/>
                        <a:pt x="8218" y="11156"/>
                      </a:cubicBezTo>
                      <a:cubicBezTo>
                        <a:pt x="8110" y="11024"/>
                        <a:pt x="8034" y="10859"/>
                        <a:pt x="7968" y="10697"/>
                      </a:cubicBezTo>
                      <a:cubicBezTo>
                        <a:pt x="7947" y="10518"/>
                        <a:pt x="7941" y="10348"/>
                        <a:pt x="7957" y="10195"/>
                      </a:cubicBezTo>
                      <a:cubicBezTo>
                        <a:pt x="7982" y="9925"/>
                        <a:pt x="8082" y="9704"/>
                        <a:pt x="8234" y="9588"/>
                      </a:cubicBezTo>
                      <a:cubicBezTo>
                        <a:pt x="8386" y="9469"/>
                        <a:pt x="8553" y="9448"/>
                        <a:pt x="8659" y="9439"/>
                      </a:cubicBezTo>
                      <a:cubicBezTo>
                        <a:pt x="8766" y="9431"/>
                        <a:pt x="8825" y="9438"/>
                        <a:pt x="8824" y="9437"/>
                      </a:cubicBezTo>
                      <a:cubicBezTo>
                        <a:pt x="8824" y="9438"/>
                        <a:pt x="8770" y="9421"/>
                        <a:pt x="8663" y="9411"/>
                      </a:cubicBezTo>
                      <a:cubicBezTo>
                        <a:pt x="8556" y="9403"/>
                        <a:pt x="8382" y="9394"/>
                        <a:pt x="8185" y="9501"/>
                      </a:cubicBezTo>
                      <a:cubicBezTo>
                        <a:pt x="7987" y="9607"/>
                        <a:pt x="7828" y="9856"/>
                        <a:pt x="7765" y="10153"/>
                      </a:cubicBezTo>
                      <a:cubicBezTo>
                        <a:pt x="7761" y="10171"/>
                        <a:pt x="7760" y="10192"/>
                        <a:pt x="7756" y="10211"/>
                      </a:cubicBezTo>
                      <a:cubicBezTo>
                        <a:pt x="7610" y="9932"/>
                        <a:pt x="7432" y="9704"/>
                        <a:pt x="7235" y="9550"/>
                      </a:cubicBezTo>
                      <a:cubicBezTo>
                        <a:pt x="7093" y="9439"/>
                        <a:pt x="6934" y="9374"/>
                        <a:pt x="6791" y="9367"/>
                      </a:cubicBezTo>
                      <a:cubicBezTo>
                        <a:pt x="6649" y="9359"/>
                        <a:pt x="6534" y="9401"/>
                        <a:pt x="6451" y="9443"/>
                      </a:cubicBezTo>
                      <a:cubicBezTo>
                        <a:pt x="6308" y="9521"/>
                        <a:pt x="6243" y="9590"/>
                        <a:pt x="6228" y="9604"/>
                      </a:cubicBezTo>
                      <a:cubicBezTo>
                        <a:pt x="6238" y="9598"/>
                        <a:pt x="6305" y="9536"/>
                        <a:pt x="6457" y="9471"/>
                      </a:cubicBezTo>
                      <a:cubicBezTo>
                        <a:pt x="6539" y="9438"/>
                        <a:pt x="6649" y="9409"/>
                        <a:pt x="6774" y="9425"/>
                      </a:cubicBezTo>
                      <a:cubicBezTo>
                        <a:pt x="6900" y="9440"/>
                        <a:pt x="7035" y="9505"/>
                        <a:pt x="7158" y="9614"/>
                      </a:cubicBezTo>
                      <a:cubicBezTo>
                        <a:pt x="7388" y="9822"/>
                        <a:pt x="7584" y="10159"/>
                        <a:pt x="7716" y="10578"/>
                      </a:cubicBezTo>
                      <a:cubicBezTo>
                        <a:pt x="7790" y="10816"/>
                        <a:pt x="7790" y="10816"/>
                        <a:pt x="7843" y="10985"/>
                      </a:cubicBezTo>
                      <a:cubicBezTo>
                        <a:pt x="7593" y="10887"/>
                        <a:pt x="7223" y="10742"/>
                        <a:pt x="6988" y="10712"/>
                      </a:cubicBezTo>
                      <a:cubicBezTo>
                        <a:pt x="6448" y="10642"/>
                        <a:pt x="5976" y="10719"/>
                        <a:pt x="5619" y="10841"/>
                      </a:cubicBezTo>
                      <a:cubicBezTo>
                        <a:pt x="5260" y="10962"/>
                        <a:pt x="5014" y="11127"/>
                        <a:pt x="4862" y="11250"/>
                      </a:cubicBezTo>
                      <a:cubicBezTo>
                        <a:pt x="4710" y="11373"/>
                        <a:pt x="4643" y="11453"/>
                        <a:pt x="4642" y="11451"/>
                      </a:cubicBezTo>
                      <a:cubicBezTo>
                        <a:pt x="4643" y="11453"/>
                        <a:pt x="4715" y="11383"/>
                        <a:pt x="4873" y="11276"/>
                      </a:cubicBezTo>
                      <a:cubicBezTo>
                        <a:pt x="5030" y="11171"/>
                        <a:pt x="5280" y="11032"/>
                        <a:pt x="5632" y="10940"/>
                      </a:cubicBezTo>
                      <a:cubicBezTo>
                        <a:pt x="5980" y="10848"/>
                        <a:pt x="6433" y="10803"/>
                        <a:pt x="6937" y="10897"/>
                      </a:cubicBezTo>
                      <a:cubicBezTo>
                        <a:pt x="7329" y="10969"/>
                        <a:pt x="7759" y="11132"/>
                        <a:pt x="8131" y="11422"/>
                      </a:cubicBezTo>
                      <a:cubicBezTo>
                        <a:pt x="7917" y="11414"/>
                        <a:pt x="7705" y="11416"/>
                        <a:pt x="7497" y="11435"/>
                      </a:cubicBezTo>
                      <a:cubicBezTo>
                        <a:pt x="7365" y="11447"/>
                        <a:pt x="7237" y="11464"/>
                        <a:pt x="7108" y="11493"/>
                      </a:cubicBezTo>
                      <a:cubicBezTo>
                        <a:pt x="6976" y="11522"/>
                        <a:pt x="6856" y="11565"/>
                        <a:pt x="6744" y="11610"/>
                      </a:cubicBezTo>
                      <a:cubicBezTo>
                        <a:pt x="6516" y="11702"/>
                        <a:pt x="6305" y="11824"/>
                        <a:pt x="6130" y="11970"/>
                      </a:cubicBezTo>
                      <a:cubicBezTo>
                        <a:pt x="5780" y="12266"/>
                        <a:pt x="5575" y="12608"/>
                        <a:pt x="5378" y="12890"/>
                      </a:cubicBezTo>
                      <a:cubicBezTo>
                        <a:pt x="5178" y="13180"/>
                        <a:pt x="5028" y="13446"/>
                        <a:pt x="4870" y="13658"/>
                      </a:cubicBezTo>
                      <a:cubicBezTo>
                        <a:pt x="4715" y="13871"/>
                        <a:pt x="4558" y="14033"/>
                        <a:pt x="4408" y="14135"/>
                      </a:cubicBezTo>
                      <a:cubicBezTo>
                        <a:pt x="4259" y="14239"/>
                        <a:pt x="4124" y="14284"/>
                        <a:pt x="4032" y="14305"/>
                      </a:cubicBezTo>
                      <a:cubicBezTo>
                        <a:pt x="3939" y="14325"/>
                        <a:pt x="3889" y="14327"/>
                        <a:pt x="3889" y="14328"/>
                      </a:cubicBezTo>
                      <a:cubicBezTo>
                        <a:pt x="3889" y="14327"/>
                        <a:pt x="3936" y="14330"/>
                        <a:pt x="4031" y="14321"/>
                      </a:cubicBezTo>
                      <a:cubicBezTo>
                        <a:pt x="4123" y="14309"/>
                        <a:pt x="4264" y="14279"/>
                        <a:pt x="4428" y="14189"/>
                      </a:cubicBezTo>
                      <a:cubicBezTo>
                        <a:pt x="4592" y="14100"/>
                        <a:pt x="4771" y="13951"/>
                        <a:pt x="4950" y="13749"/>
                      </a:cubicBezTo>
                      <a:cubicBezTo>
                        <a:pt x="5131" y="13550"/>
                        <a:pt x="5306" y="13295"/>
                        <a:pt x="5521" y="13033"/>
                      </a:cubicBezTo>
                      <a:cubicBezTo>
                        <a:pt x="5566" y="12978"/>
                        <a:pt x="5611" y="12921"/>
                        <a:pt x="5658" y="12863"/>
                      </a:cubicBezTo>
                      <a:cubicBezTo>
                        <a:pt x="5651" y="12902"/>
                        <a:pt x="5645" y="12941"/>
                        <a:pt x="5639" y="12979"/>
                      </a:cubicBezTo>
                      <a:cubicBezTo>
                        <a:pt x="5592" y="13313"/>
                        <a:pt x="5590" y="13597"/>
                        <a:pt x="5578" y="13829"/>
                      </a:cubicBezTo>
                      <a:cubicBezTo>
                        <a:pt x="5570" y="14061"/>
                        <a:pt x="5558" y="14240"/>
                        <a:pt x="5539" y="14361"/>
                      </a:cubicBezTo>
                      <a:cubicBezTo>
                        <a:pt x="5522" y="14483"/>
                        <a:pt x="5502" y="14545"/>
                        <a:pt x="5503" y="14545"/>
                      </a:cubicBezTo>
                      <a:cubicBezTo>
                        <a:pt x="5502" y="14544"/>
                        <a:pt x="5531" y="14488"/>
                        <a:pt x="5566" y="14372"/>
                      </a:cubicBezTo>
                      <a:cubicBezTo>
                        <a:pt x="5602" y="14255"/>
                        <a:pt x="5640" y="14079"/>
                        <a:pt x="5677" y="13851"/>
                      </a:cubicBezTo>
                      <a:cubicBezTo>
                        <a:pt x="5718" y="13623"/>
                        <a:pt x="5753" y="13341"/>
                        <a:pt x="5828" y="13027"/>
                      </a:cubicBezTo>
                      <a:cubicBezTo>
                        <a:pt x="5867" y="12872"/>
                        <a:pt x="5916" y="12706"/>
                        <a:pt x="6000" y="12560"/>
                      </a:cubicBezTo>
                      <a:cubicBezTo>
                        <a:pt x="6084" y="12412"/>
                        <a:pt x="6351" y="12171"/>
                        <a:pt x="6351" y="12171"/>
                      </a:cubicBezTo>
                      <a:cubicBezTo>
                        <a:pt x="6493" y="12075"/>
                        <a:pt x="6652" y="11995"/>
                        <a:pt x="6829" y="11935"/>
                      </a:cubicBezTo>
                      <a:cubicBezTo>
                        <a:pt x="6932" y="11902"/>
                        <a:pt x="7041" y="11866"/>
                        <a:pt x="7144" y="11851"/>
                      </a:cubicBezTo>
                      <a:cubicBezTo>
                        <a:pt x="7251" y="11833"/>
                        <a:pt x="7367" y="11822"/>
                        <a:pt x="7484" y="11818"/>
                      </a:cubicBezTo>
                      <a:cubicBezTo>
                        <a:pt x="7622" y="11814"/>
                        <a:pt x="7765" y="11819"/>
                        <a:pt x="7913" y="11828"/>
                      </a:cubicBezTo>
                      <a:cubicBezTo>
                        <a:pt x="7789" y="11942"/>
                        <a:pt x="7687" y="12062"/>
                        <a:pt x="7598" y="12179"/>
                      </a:cubicBezTo>
                      <a:cubicBezTo>
                        <a:pt x="7333" y="12532"/>
                        <a:pt x="7161" y="12864"/>
                        <a:pt x="7026" y="13135"/>
                      </a:cubicBezTo>
                      <a:cubicBezTo>
                        <a:pt x="6760" y="13684"/>
                        <a:pt x="6660" y="14006"/>
                        <a:pt x="6659" y="14005"/>
                      </a:cubicBezTo>
                      <a:cubicBezTo>
                        <a:pt x="6660" y="14007"/>
                        <a:pt x="6796" y="13707"/>
                        <a:pt x="7106" y="13195"/>
                      </a:cubicBezTo>
                      <a:cubicBezTo>
                        <a:pt x="7263" y="12941"/>
                        <a:pt x="7462" y="12630"/>
                        <a:pt x="7739" y="12311"/>
                      </a:cubicBezTo>
                      <a:cubicBezTo>
                        <a:pt x="7879" y="12154"/>
                        <a:pt x="8040" y="11992"/>
                        <a:pt x="8233" y="11877"/>
                      </a:cubicBezTo>
                      <a:cubicBezTo>
                        <a:pt x="8244" y="11871"/>
                        <a:pt x="8255" y="11866"/>
                        <a:pt x="8267" y="11859"/>
                      </a:cubicBezTo>
                      <a:cubicBezTo>
                        <a:pt x="8385" y="11873"/>
                        <a:pt x="8506" y="11888"/>
                        <a:pt x="8628" y="11906"/>
                      </a:cubicBezTo>
                      <a:lnTo>
                        <a:pt x="8833" y="11936"/>
                      </a:lnTo>
                      <a:cubicBezTo>
                        <a:pt x="8907" y="11947"/>
                        <a:pt x="8946" y="11955"/>
                        <a:pt x="9001" y="11973"/>
                      </a:cubicBezTo>
                      <a:cubicBezTo>
                        <a:pt x="9209" y="12039"/>
                        <a:pt x="9408" y="12210"/>
                        <a:pt x="9649" y="12405"/>
                      </a:cubicBezTo>
                      <a:cubicBezTo>
                        <a:pt x="9771" y="12501"/>
                        <a:pt x="9909" y="12606"/>
                        <a:pt x="10084" y="12689"/>
                      </a:cubicBezTo>
                      <a:cubicBezTo>
                        <a:pt x="10173" y="12732"/>
                        <a:pt x="10274" y="12764"/>
                        <a:pt x="10380" y="12783"/>
                      </a:cubicBezTo>
                      <a:cubicBezTo>
                        <a:pt x="10453" y="12884"/>
                        <a:pt x="10538" y="12979"/>
                        <a:pt x="10633" y="13066"/>
                      </a:cubicBezTo>
                      <a:cubicBezTo>
                        <a:pt x="10481" y="13100"/>
                        <a:pt x="10337" y="13148"/>
                        <a:pt x="10203" y="13211"/>
                      </a:cubicBezTo>
                      <a:cubicBezTo>
                        <a:pt x="10019" y="13300"/>
                        <a:pt x="9859" y="13400"/>
                        <a:pt x="9709" y="13512"/>
                      </a:cubicBezTo>
                      <a:cubicBezTo>
                        <a:pt x="9563" y="13625"/>
                        <a:pt x="9436" y="13746"/>
                        <a:pt x="9318" y="13864"/>
                      </a:cubicBezTo>
                      <a:cubicBezTo>
                        <a:pt x="9085" y="14102"/>
                        <a:pt x="8889" y="14330"/>
                        <a:pt x="8704" y="14525"/>
                      </a:cubicBezTo>
                      <a:cubicBezTo>
                        <a:pt x="8339" y="14922"/>
                        <a:pt x="8003" y="15181"/>
                        <a:pt x="7734" y="15291"/>
                      </a:cubicBezTo>
                      <a:cubicBezTo>
                        <a:pt x="7470" y="15403"/>
                        <a:pt x="7309" y="15397"/>
                        <a:pt x="7310" y="15402"/>
                      </a:cubicBezTo>
                      <a:cubicBezTo>
                        <a:pt x="7310" y="15397"/>
                        <a:pt x="7465" y="15414"/>
                        <a:pt x="7736" y="15320"/>
                      </a:cubicBezTo>
                      <a:cubicBezTo>
                        <a:pt x="8010" y="15230"/>
                        <a:pt x="8370" y="14990"/>
                        <a:pt x="8758" y="14613"/>
                      </a:cubicBezTo>
                      <a:cubicBezTo>
                        <a:pt x="8954" y="14427"/>
                        <a:pt x="9162" y="14210"/>
                        <a:pt x="9400" y="13987"/>
                      </a:cubicBezTo>
                      <a:cubicBezTo>
                        <a:pt x="9520" y="13877"/>
                        <a:pt x="9648" y="13765"/>
                        <a:pt x="9788" y="13663"/>
                      </a:cubicBezTo>
                      <a:cubicBezTo>
                        <a:pt x="9928" y="13564"/>
                        <a:pt x="10089" y="13472"/>
                        <a:pt x="10257" y="13397"/>
                      </a:cubicBezTo>
                      <a:cubicBezTo>
                        <a:pt x="10443" y="13316"/>
                        <a:pt x="10651" y="13266"/>
                        <a:pt x="10868" y="13246"/>
                      </a:cubicBezTo>
                      <a:cubicBezTo>
                        <a:pt x="10975" y="13315"/>
                        <a:pt x="11092" y="13376"/>
                        <a:pt x="11215" y="13423"/>
                      </a:cubicBezTo>
                      <a:cubicBezTo>
                        <a:pt x="11319" y="13464"/>
                        <a:pt x="11438" y="13497"/>
                        <a:pt x="11541" y="13518"/>
                      </a:cubicBezTo>
                      <a:cubicBezTo>
                        <a:pt x="11641" y="13540"/>
                        <a:pt x="11749" y="13563"/>
                        <a:pt x="11860" y="13576"/>
                      </a:cubicBezTo>
                      <a:cubicBezTo>
                        <a:pt x="12067" y="13602"/>
                        <a:pt x="12284" y="13606"/>
                        <a:pt x="12501" y="13585"/>
                      </a:cubicBezTo>
                      <a:cubicBezTo>
                        <a:pt x="11906" y="14112"/>
                        <a:pt x="11280" y="14578"/>
                        <a:pt x="10630" y="15029"/>
                      </a:cubicBezTo>
                      <a:cubicBezTo>
                        <a:pt x="10330" y="15242"/>
                        <a:pt x="10026" y="15455"/>
                        <a:pt x="9728" y="15681"/>
                      </a:cubicBezTo>
                      <a:cubicBezTo>
                        <a:pt x="9585" y="15775"/>
                        <a:pt x="9444" y="15871"/>
                        <a:pt x="9305" y="15968"/>
                      </a:cubicBezTo>
                      <a:cubicBezTo>
                        <a:pt x="9180" y="16055"/>
                        <a:pt x="9057" y="16143"/>
                        <a:pt x="8936" y="16232"/>
                      </a:cubicBezTo>
                      <a:cubicBezTo>
                        <a:pt x="8936" y="16232"/>
                        <a:pt x="8429" y="16619"/>
                        <a:pt x="8291" y="16731"/>
                      </a:cubicBezTo>
                      <a:cubicBezTo>
                        <a:pt x="8163" y="16804"/>
                        <a:pt x="8028" y="16863"/>
                        <a:pt x="7887" y="16904"/>
                      </a:cubicBezTo>
                      <a:cubicBezTo>
                        <a:pt x="7497" y="17021"/>
                        <a:pt x="7087" y="17021"/>
                        <a:pt x="6712" y="16963"/>
                      </a:cubicBezTo>
                      <a:cubicBezTo>
                        <a:pt x="6543" y="16936"/>
                        <a:pt x="6383" y="16897"/>
                        <a:pt x="6226" y="16851"/>
                      </a:cubicBezTo>
                      <a:cubicBezTo>
                        <a:pt x="6181" y="16816"/>
                        <a:pt x="6137" y="16780"/>
                        <a:pt x="6098" y="16743"/>
                      </a:cubicBezTo>
                      <a:cubicBezTo>
                        <a:pt x="6098" y="16743"/>
                        <a:pt x="6060" y="16595"/>
                        <a:pt x="6048" y="16539"/>
                      </a:cubicBezTo>
                      <a:cubicBezTo>
                        <a:pt x="6035" y="16484"/>
                        <a:pt x="6047" y="16408"/>
                        <a:pt x="6071" y="16336"/>
                      </a:cubicBezTo>
                      <a:cubicBezTo>
                        <a:pt x="6118" y="16189"/>
                        <a:pt x="6201" y="16049"/>
                        <a:pt x="6280" y="15922"/>
                      </a:cubicBezTo>
                      <a:cubicBezTo>
                        <a:pt x="6445" y="15668"/>
                        <a:pt x="6612" y="15457"/>
                        <a:pt x="6742" y="15281"/>
                      </a:cubicBezTo>
                      <a:cubicBezTo>
                        <a:pt x="6875" y="15106"/>
                        <a:pt x="6976" y="14966"/>
                        <a:pt x="7036" y="14866"/>
                      </a:cubicBezTo>
                      <a:cubicBezTo>
                        <a:pt x="7098" y="14767"/>
                        <a:pt x="7118" y="14709"/>
                        <a:pt x="7119" y="14710"/>
                      </a:cubicBezTo>
                      <a:cubicBezTo>
                        <a:pt x="7118" y="14709"/>
                        <a:pt x="7089" y="14761"/>
                        <a:pt x="7014" y="14847"/>
                      </a:cubicBezTo>
                      <a:cubicBezTo>
                        <a:pt x="6941" y="14934"/>
                        <a:pt x="6825" y="15054"/>
                        <a:pt x="6672" y="15210"/>
                      </a:cubicBezTo>
                      <a:cubicBezTo>
                        <a:pt x="6520" y="15366"/>
                        <a:pt x="6329" y="15555"/>
                        <a:pt x="6128" y="15802"/>
                      </a:cubicBezTo>
                      <a:cubicBezTo>
                        <a:pt x="6029" y="15928"/>
                        <a:pt x="5924" y="16065"/>
                        <a:pt x="5844" y="16245"/>
                      </a:cubicBezTo>
                      <a:cubicBezTo>
                        <a:pt x="5827" y="16283"/>
                        <a:pt x="5813" y="16325"/>
                        <a:pt x="5800" y="16369"/>
                      </a:cubicBezTo>
                      <a:cubicBezTo>
                        <a:pt x="5709" y="16186"/>
                        <a:pt x="5688" y="15999"/>
                        <a:pt x="5726" y="15847"/>
                      </a:cubicBezTo>
                      <a:cubicBezTo>
                        <a:pt x="5773" y="15650"/>
                        <a:pt x="5878" y="15515"/>
                        <a:pt x="5950" y="15430"/>
                      </a:cubicBezTo>
                      <a:cubicBezTo>
                        <a:pt x="6023" y="15344"/>
                        <a:pt x="6070" y="15305"/>
                        <a:pt x="6069" y="15305"/>
                      </a:cubicBezTo>
                      <a:cubicBezTo>
                        <a:pt x="6070" y="15305"/>
                        <a:pt x="6019" y="15335"/>
                        <a:pt x="5932" y="15407"/>
                      </a:cubicBezTo>
                      <a:cubicBezTo>
                        <a:pt x="5848" y="15481"/>
                        <a:pt x="5718" y="15598"/>
                        <a:pt x="5632" y="15808"/>
                      </a:cubicBezTo>
                      <a:cubicBezTo>
                        <a:pt x="5545" y="16016"/>
                        <a:pt x="5555" y="16326"/>
                        <a:pt x="5721" y="16611"/>
                      </a:cubicBezTo>
                      <a:cubicBezTo>
                        <a:pt x="5735" y="16635"/>
                        <a:pt x="5750" y="16658"/>
                        <a:pt x="5765" y="16682"/>
                      </a:cubicBezTo>
                      <a:cubicBezTo>
                        <a:pt x="5431" y="16536"/>
                        <a:pt x="5142" y="16360"/>
                        <a:pt x="4904" y="16185"/>
                      </a:cubicBezTo>
                      <a:cubicBezTo>
                        <a:pt x="4460" y="15854"/>
                        <a:pt x="4176" y="15520"/>
                        <a:pt x="4003" y="15283"/>
                      </a:cubicBezTo>
                      <a:cubicBezTo>
                        <a:pt x="3831" y="15044"/>
                        <a:pt x="3760" y="14903"/>
                        <a:pt x="3758" y="14904"/>
                      </a:cubicBezTo>
                      <a:cubicBezTo>
                        <a:pt x="3760" y="14904"/>
                        <a:pt x="3808" y="15048"/>
                        <a:pt x="3949" y="15304"/>
                      </a:cubicBezTo>
                      <a:cubicBezTo>
                        <a:pt x="4091" y="15558"/>
                        <a:pt x="4332" y="15928"/>
                        <a:pt x="4753" y="16317"/>
                      </a:cubicBezTo>
                      <a:cubicBezTo>
                        <a:pt x="4918" y="16468"/>
                        <a:pt x="5113" y="16624"/>
                        <a:pt x="5338" y="16771"/>
                      </a:cubicBezTo>
                      <a:cubicBezTo>
                        <a:pt x="5247" y="16767"/>
                        <a:pt x="5157" y="16766"/>
                        <a:pt x="5070" y="16771"/>
                      </a:cubicBezTo>
                      <a:cubicBezTo>
                        <a:pt x="4715" y="16710"/>
                        <a:pt x="4376" y="16682"/>
                        <a:pt x="4067" y="16725"/>
                      </a:cubicBezTo>
                      <a:cubicBezTo>
                        <a:pt x="3676" y="16775"/>
                        <a:pt x="3359" y="16941"/>
                        <a:pt x="3124" y="17117"/>
                      </a:cubicBezTo>
                      <a:cubicBezTo>
                        <a:pt x="2888" y="17296"/>
                        <a:pt x="2722" y="17481"/>
                        <a:pt x="2594" y="17634"/>
                      </a:cubicBezTo>
                      <a:cubicBezTo>
                        <a:pt x="2343" y="17943"/>
                        <a:pt x="2238" y="18126"/>
                        <a:pt x="2236" y="18124"/>
                      </a:cubicBezTo>
                      <a:cubicBezTo>
                        <a:pt x="2238" y="18126"/>
                        <a:pt x="2349" y="17954"/>
                        <a:pt x="2608" y="17662"/>
                      </a:cubicBezTo>
                      <a:cubicBezTo>
                        <a:pt x="2738" y="17519"/>
                        <a:pt x="2907" y="17345"/>
                        <a:pt x="3140" y="17180"/>
                      </a:cubicBezTo>
                      <a:cubicBezTo>
                        <a:pt x="3371" y="17016"/>
                        <a:pt x="3675" y="16869"/>
                        <a:pt x="4044" y="16827"/>
                      </a:cubicBezTo>
                      <a:cubicBezTo>
                        <a:pt x="4233" y="16804"/>
                        <a:pt x="4435" y="16810"/>
                        <a:pt x="4647" y="16835"/>
                      </a:cubicBezTo>
                      <a:cubicBezTo>
                        <a:pt x="4282" y="16926"/>
                        <a:pt x="3991" y="17102"/>
                        <a:pt x="3800" y="17296"/>
                      </a:cubicBezTo>
                      <a:cubicBezTo>
                        <a:pt x="3565" y="17532"/>
                        <a:pt x="3463" y="17795"/>
                        <a:pt x="3488" y="17972"/>
                      </a:cubicBezTo>
                      <a:cubicBezTo>
                        <a:pt x="3500" y="18060"/>
                        <a:pt x="3544" y="18118"/>
                        <a:pt x="3581" y="18142"/>
                      </a:cubicBezTo>
                      <a:cubicBezTo>
                        <a:pt x="3617" y="18169"/>
                        <a:pt x="3641" y="18173"/>
                        <a:pt x="3641" y="18174"/>
                      </a:cubicBezTo>
                      <a:cubicBezTo>
                        <a:pt x="3641" y="18173"/>
                        <a:pt x="3619" y="18166"/>
                        <a:pt x="3587" y="18138"/>
                      </a:cubicBezTo>
                      <a:cubicBezTo>
                        <a:pt x="3556" y="18111"/>
                        <a:pt x="3521" y="18054"/>
                        <a:pt x="3517" y="17974"/>
                      </a:cubicBezTo>
                      <a:cubicBezTo>
                        <a:pt x="3508" y="17814"/>
                        <a:pt x="3622" y="17579"/>
                        <a:pt x="3858" y="17377"/>
                      </a:cubicBezTo>
                      <a:cubicBezTo>
                        <a:pt x="4092" y="17173"/>
                        <a:pt x="4456" y="17006"/>
                        <a:pt x="4902" y="16978"/>
                      </a:cubicBezTo>
                      <a:cubicBezTo>
                        <a:pt x="5106" y="16963"/>
                        <a:pt x="5326" y="16980"/>
                        <a:pt x="5554" y="17025"/>
                      </a:cubicBezTo>
                      <a:cubicBezTo>
                        <a:pt x="5591" y="17035"/>
                        <a:pt x="5627" y="17044"/>
                        <a:pt x="5667" y="17054"/>
                      </a:cubicBezTo>
                      <a:cubicBezTo>
                        <a:pt x="5445" y="17123"/>
                        <a:pt x="5257" y="17237"/>
                        <a:pt x="5109" y="17369"/>
                      </a:cubicBezTo>
                      <a:cubicBezTo>
                        <a:pt x="4796" y="17649"/>
                        <a:pt x="4643" y="17987"/>
                        <a:pt x="4604" y="18271"/>
                      </a:cubicBezTo>
                      <a:cubicBezTo>
                        <a:pt x="4560" y="18559"/>
                        <a:pt x="4669" y="18789"/>
                        <a:pt x="4790" y="18882"/>
                      </a:cubicBezTo>
                      <a:cubicBezTo>
                        <a:pt x="4908" y="18979"/>
                        <a:pt x="4993" y="18985"/>
                        <a:pt x="4990" y="18989"/>
                      </a:cubicBezTo>
                      <a:cubicBezTo>
                        <a:pt x="4994" y="18986"/>
                        <a:pt x="4912" y="18967"/>
                        <a:pt x="4813" y="18866"/>
                      </a:cubicBezTo>
                      <a:cubicBezTo>
                        <a:pt x="4713" y="18767"/>
                        <a:pt x="4638" y="18557"/>
                        <a:pt x="4701" y="18301"/>
                      </a:cubicBezTo>
                      <a:cubicBezTo>
                        <a:pt x="4758" y="18048"/>
                        <a:pt x="4928" y="17751"/>
                        <a:pt x="5223" y="17524"/>
                      </a:cubicBezTo>
                      <a:cubicBezTo>
                        <a:pt x="5514" y="17294"/>
                        <a:pt x="5953" y="17168"/>
                        <a:pt x="6398" y="17304"/>
                      </a:cubicBezTo>
                      <a:lnTo>
                        <a:pt x="6404" y="17282"/>
                      </a:lnTo>
                      <a:cubicBezTo>
                        <a:pt x="6445" y="17307"/>
                        <a:pt x="7174" y="17439"/>
                        <a:pt x="7490" y="17430"/>
                      </a:cubicBezTo>
                      <a:cubicBezTo>
                        <a:pt x="7151" y="17751"/>
                        <a:pt x="6835" y="18088"/>
                        <a:pt x="6560" y="18461"/>
                      </a:cubicBezTo>
                      <a:cubicBezTo>
                        <a:pt x="6470" y="18583"/>
                        <a:pt x="6384" y="18710"/>
                        <a:pt x="6305" y="18842"/>
                      </a:cubicBezTo>
                      <a:cubicBezTo>
                        <a:pt x="6228" y="18977"/>
                        <a:pt x="6164" y="19098"/>
                        <a:pt x="6100" y="19226"/>
                      </a:cubicBezTo>
                      <a:cubicBezTo>
                        <a:pt x="6092" y="19240"/>
                        <a:pt x="6087" y="19254"/>
                        <a:pt x="6081" y="19268"/>
                      </a:cubicBezTo>
                      <a:cubicBezTo>
                        <a:pt x="5741" y="19681"/>
                        <a:pt x="5336" y="19995"/>
                        <a:pt x="4928" y="20176"/>
                      </a:cubicBezTo>
                      <a:cubicBezTo>
                        <a:pt x="4873" y="20201"/>
                        <a:pt x="4819" y="20221"/>
                        <a:pt x="4765" y="20240"/>
                      </a:cubicBezTo>
                      <a:cubicBezTo>
                        <a:pt x="4518" y="20258"/>
                        <a:pt x="4293" y="20221"/>
                        <a:pt x="4110" y="20141"/>
                      </a:cubicBezTo>
                      <a:cubicBezTo>
                        <a:pt x="3917" y="20057"/>
                        <a:pt x="3771" y="19935"/>
                        <a:pt x="3666" y="19824"/>
                      </a:cubicBezTo>
                      <a:cubicBezTo>
                        <a:pt x="3455" y="19597"/>
                        <a:pt x="3383" y="19428"/>
                        <a:pt x="3379" y="19432"/>
                      </a:cubicBezTo>
                      <a:cubicBezTo>
                        <a:pt x="3385" y="19430"/>
                        <a:pt x="3411" y="19603"/>
                        <a:pt x="3582" y="19878"/>
                      </a:cubicBezTo>
                      <a:cubicBezTo>
                        <a:pt x="3669" y="20013"/>
                        <a:pt x="3801" y="20173"/>
                        <a:pt x="4009" y="20304"/>
                      </a:cubicBezTo>
                      <a:cubicBezTo>
                        <a:pt x="4039" y="20323"/>
                        <a:pt x="4074" y="20339"/>
                        <a:pt x="4108" y="20357"/>
                      </a:cubicBezTo>
                      <a:cubicBezTo>
                        <a:pt x="3885" y="20355"/>
                        <a:pt x="3680" y="20311"/>
                        <a:pt x="3505" y="20240"/>
                      </a:cubicBezTo>
                      <a:cubicBezTo>
                        <a:pt x="3122" y="20082"/>
                        <a:pt x="2882" y="19836"/>
                        <a:pt x="2732" y="19671"/>
                      </a:cubicBezTo>
                      <a:cubicBezTo>
                        <a:pt x="2582" y="19502"/>
                        <a:pt x="2517" y="19399"/>
                        <a:pt x="2516" y="19401"/>
                      </a:cubicBezTo>
                      <a:cubicBezTo>
                        <a:pt x="2518" y="19400"/>
                        <a:pt x="2561" y="19508"/>
                        <a:pt x="2681" y="19698"/>
                      </a:cubicBezTo>
                      <a:cubicBezTo>
                        <a:pt x="2804" y="19884"/>
                        <a:pt x="3002" y="20171"/>
                        <a:pt x="3396" y="20406"/>
                      </a:cubicBezTo>
                      <a:cubicBezTo>
                        <a:pt x="3591" y="20521"/>
                        <a:pt x="3840" y="20613"/>
                        <a:pt x="4125" y="20643"/>
                      </a:cubicBezTo>
                      <a:cubicBezTo>
                        <a:pt x="4410" y="20673"/>
                        <a:pt x="4727" y="20640"/>
                        <a:pt x="5044" y="20541"/>
                      </a:cubicBezTo>
                      <a:cubicBezTo>
                        <a:pt x="5235" y="20481"/>
                        <a:pt x="5425" y="20396"/>
                        <a:pt x="5614" y="20293"/>
                      </a:cubicBezTo>
                      <a:cubicBezTo>
                        <a:pt x="5454" y="20639"/>
                        <a:pt x="5290" y="20952"/>
                        <a:pt x="5083" y="21215"/>
                      </a:cubicBezTo>
                      <a:cubicBezTo>
                        <a:pt x="5007" y="21315"/>
                        <a:pt x="4922" y="21406"/>
                        <a:pt x="4834" y="21492"/>
                      </a:cubicBezTo>
                      <a:cubicBezTo>
                        <a:pt x="4624" y="21584"/>
                        <a:pt x="4412" y="21652"/>
                        <a:pt x="4197" y="21691"/>
                      </a:cubicBezTo>
                      <a:cubicBezTo>
                        <a:pt x="3923" y="21744"/>
                        <a:pt x="3651" y="21753"/>
                        <a:pt x="3388" y="21745"/>
                      </a:cubicBezTo>
                      <a:cubicBezTo>
                        <a:pt x="3038" y="21696"/>
                        <a:pt x="2718" y="21657"/>
                        <a:pt x="2441" y="21594"/>
                      </a:cubicBezTo>
                      <a:cubicBezTo>
                        <a:pt x="2096" y="21518"/>
                        <a:pt x="1814" y="21402"/>
                        <a:pt x="1602" y="21272"/>
                      </a:cubicBezTo>
                      <a:cubicBezTo>
                        <a:pt x="1389" y="21143"/>
                        <a:pt x="1243" y="21010"/>
                        <a:pt x="1147" y="20918"/>
                      </a:cubicBezTo>
                      <a:cubicBezTo>
                        <a:pt x="1052" y="20825"/>
                        <a:pt x="1007" y="20771"/>
                        <a:pt x="1006" y="20772"/>
                      </a:cubicBezTo>
                      <a:cubicBezTo>
                        <a:pt x="1007" y="20771"/>
                        <a:pt x="1042" y="20830"/>
                        <a:pt x="1122" y="20933"/>
                      </a:cubicBezTo>
                      <a:cubicBezTo>
                        <a:pt x="1204" y="21036"/>
                        <a:pt x="1331" y="21186"/>
                        <a:pt x="1534" y="21345"/>
                      </a:cubicBezTo>
                      <a:cubicBezTo>
                        <a:pt x="1682" y="21462"/>
                        <a:pt x="1877" y="21579"/>
                        <a:pt x="2112" y="21677"/>
                      </a:cubicBezTo>
                      <a:cubicBezTo>
                        <a:pt x="2050" y="21679"/>
                        <a:pt x="1988" y="21682"/>
                        <a:pt x="1928" y="21688"/>
                      </a:cubicBezTo>
                      <a:cubicBezTo>
                        <a:pt x="1594" y="21719"/>
                        <a:pt x="1292" y="21798"/>
                        <a:pt x="1043" y="21915"/>
                      </a:cubicBezTo>
                      <a:cubicBezTo>
                        <a:pt x="535" y="22149"/>
                        <a:pt x="274" y="22515"/>
                        <a:pt x="151" y="22764"/>
                      </a:cubicBezTo>
                      <a:cubicBezTo>
                        <a:pt x="26" y="23017"/>
                        <a:pt x="4" y="23167"/>
                        <a:pt x="0" y="23165"/>
                      </a:cubicBezTo>
                      <a:cubicBezTo>
                        <a:pt x="4" y="23167"/>
                        <a:pt x="37" y="23024"/>
                        <a:pt x="172" y="22786"/>
                      </a:cubicBezTo>
                      <a:cubicBezTo>
                        <a:pt x="305" y="22552"/>
                        <a:pt x="572" y="22216"/>
                        <a:pt x="1060" y="22014"/>
                      </a:cubicBezTo>
                      <a:cubicBezTo>
                        <a:pt x="1300" y="21913"/>
                        <a:pt x="1590" y="21850"/>
                        <a:pt x="1909" y="21832"/>
                      </a:cubicBezTo>
                      <a:cubicBezTo>
                        <a:pt x="2069" y="21823"/>
                        <a:pt x="2237" y="21826"/>
                        <a:pt x="2412" y="21840"/>
                      </a:cubicBezTo>
                      <a:cubicBezTo>
                        <a:pt x="2533" y="21849"/>
                        <a:pt x="2661" y="21868"/>
                        <a:pt x="2793" y="21887"/>
                      </a:cubicBezTo>
                      <a:cubicBezTo>
                        <a:pt x="2864" y="21904"/>
                        <a:pt x="2936" y="21921"/>
                        <a:pt x="3012" y="21937"/>
                      </a:cubicBezTo>
                      <a:cubicBezTo>
                        <a:pt x="2845" y="21973"/>
                        <a:pt x="2687" y="22012"/>
                        <a:pt x="2533" y="22053"/>
                      </a:cubicBezTo>
                      <a:cubicBezTo>
                        <a:pt x="1913" y="22224"/>
                        <a:pt x="1400" y="22460"/>
                        <a:pt x="1029" y="22721"/>
                      </a:cubicBezTo>
                      <a:cubicBezTo>
                        <a:pt x="655" y="22981"/>
                        <a:pt x="434" y="23267"/>
                        <a:pt x="327" y="23475"/>
                      </a:cubicBezTo>
                      <a:cubicBezTo>
                        <a:pt x="216" y="23684"/>
                        <a:pt x="196" y="23807"/>
                        <a:pt x="192" y="23805"/>
                      </a:cubicBezTo>
                      <a:cubicBezTo>
                        <a:pt x="196" y="23807"/>
                        <a:pt x="226" y="23689"/>
                        <a:pt x="347" y="23495"/>
                      </a:cubicBezTo>
                      <a:cubicBezTo>
                        <a:pt x="467" y="23303"/>
                        <a:pt x="694" y="23043"/>
                        <a:pt x="1067" y="22814"/>
                      </a:cubicBezTo>
                      <a:cubicBezTo>
                        <a:pt x="1438" y="22584"/>
                        <a:pt x="1945" y="22382"/>
                        <a:pt x="2560" y="22243"/>
                      </a:cubicBezTo>
                      <a:cubicBezTo>
                        <a:pt x="3004" y="22145"/>
                        <a:pt x="3509" y="22070"/>
                        <a:pt x="4055" y="22049"/>
                      </a:cubicBezTo>
                      <a:cubicBezTo>
                        <a:pt x="3883" y="22139"/>
                        <a:pt x="3708" y="22217"/>
                        <a:pt x="3526" y="22288"/>
                      </a:cubicBezTo>
                      <a:cubicBezTo>
                        <a:pt x="3313" y="22370"/>
                        <a:pt x="3109" y="22464"/>
                        <a:pt x="2917" y="22568"/>
                      </a:cubicBezTo>
                      <a:cubicBezTo>
                        <a:pt x="2532" y="22775"/>
                        <a:pt x="2197" y="23023"/>
                        <a:pt x="1914" y="23290"/>
                      </a:cubicBezTo>
                      <a:cubicBezTo>
                        <a:pt x="1655" y="23536"/>
                        <a:pt x="1444" y="23796"/>
                        <a:pt x="1268" y="24056"/>
                      </a:cubicBezTo>
                      <a:lnTo>
                        <a:pt x="1243" y="24043"/>
                      </a:lnTo>
                      <a:cubicBezTo>
                        <a:pt x="1207" y="24110"/>
                        <a:pt x="1176" y="24179"/>
                        <a:pt x="1145" y="24247"/>
                      </a:cubicBezTo>
                      <a:cubicBezTo>
                        <a:pt x="996" y="24491"/>
                        <a:pt x="876" y="24734"/>
                        <a:pt x="782" y="24965"/>
                      </a:cubicBezTo>
                      <a:cubicBezTo>
                        <a:pt x="562" y="25504"/>
                        <a:pt x="462" y="25984"/>
                        <a:pt x="404" y="26371"/>
                      </a:cubicBezTo>
                      <a:cubicBezTo>
                        <a:pt x="297" y="27147"/>
                        <a:pt x="334" y="27559"/>
                        <a:pt x="327" y="27558"/>
                      </a:cubicBezTo>
                      <a:cubicBezTo>
                        <a:pt x="334" y="27560"/>
                        <a:pt x="341" y="27156"/>
                        <a:pt x="512" y="26418"/>
                      </a:cubicBezTo>
                      <a:cubicBezTo>
                        <a:pt x="583" y="26118"/>
                        <a:pt x="688" y="25762"/>
                        <a:pt x="857" y="25376"/>
                      </a:cubicBezTo>
                      <a:cubicBezTo>
                        <a:pt x="841" y="25646"/>
                        <a:pt x="859" y="25904"/>
                        <a:pt x="895" y="26143"/>
                      </a:cubicBezTo>
                      <a:cubicBezTo>
                        <a:pt x="993" y="26766"/>
                        <a:pt x="1167" y="27272"/>
                        <a:pt x="1275" y="27694"/>
                      </a:cubicBezTo>
                      <a:cubicBezTo>
                        <a:pt x="1507" y="28536"/>
                        <a:pt x="1516" y="29028"/>
                        <a:pt x="1519" y="29027"/>
                      </a:cubicBezTo>
                      <a:cubicBezTo>
                        <a:pt x="1515" y="29029"/>
                        <a:pt x="1551" y="28549"/>
                        <a:pt x="1378" y="27694"/>
                      </a:cubicBezTo>
                      <a:cubicBezTo>
                        <a:pt x="1300" y="27267"/>
                        <a:pt x="1157" y="26751"/>
                        <a:pt x="1092" y="26144"/>
                      </a:cubicBezTo>
                      <a:cubicBezTo>
                        <a:pt x="1062" y="25842"/>
                        <a:pt x="1058" y="25517"/>
                        <a:pt x="1121" y="25182"/>
                      </a:cubicBezTo>
                      <a:cubicBezTo>
                        <a:pt x="1160" y="24961"/>
                        <a:pt x="1232" y="24737"/>
                        <a:pt x="1331" y="24515"/>
                      </a:cubicBezTo>
                      <a:cubicBezTo>
                        <a:pt x="1542" y="24208"/>
                        <a:pt x="1803" y="23904"/>
                        <a:pt x="2132" y="23628"/>
                      </a:cubicBezTo>
                      <a:cubicBezTo>
                        <a:pt x="2403" y="23401"/>
                        <a:pt x="2717" y="23197"/>
                        <a:pt x="3072" y="23031"/>
                      </a:cubicBezTo>
                      <a:cubicBezTo>
                        <a:pt x="3250" y="22947"/>
                        <a:pt x="3438" y="22873"/>
                        <a:pt x="3634" y="22809"/>
                      </a:cubicBezTo>
                      <a:cubicBezTo>
                        <a:pt x="3831" y="22749"/>
                        <a:pt x="4067" y="22671"/>
                        <a:pt x="4285" y="22576"/>
                      </a:cubicBezTo>
                      <a:cubicBezTo>
                        <a:pt x="4728" y="22386"/>
                        <a:pt x="5180" y="22106"/>
                        <a:pt x="5550" y="21709"/>
                      </a:cubicBezTo>
                      <a:cubicBezTo>
                        <a:pt x="5924" y="21315"/>
                        <a:pt x="6192" y="20830"/>
                        <a:pt x="6433" y="20362"/>
                      </a:cubicBezTo>
                      <a:cubicBezTo>
                        <a:pt x="6555" y="20127"/>
                        <a:pt x="6674" y="19894"/>
                        <a:pt x="6803" y="19668"/>
                      </a:cubicBezTo>
                      <a:cubicBezTo>
                        <a:pt x="6867" y="19555"/>
                        <a:pt x="6934" y="19443"/>
                        <a:pt x="7004" y="19334"/>
                      </a:cubicBezTo>
                      <a:cubicBezTo>
                        <a:pt x="7068" y="19233"/>
                        <a:pt x="7142" y="19132"/>
                        <a:pt x="7223" y="19032"/>
                      </a:cubicBezTo>
                      <a:cubicBezTo>
                        <a:pt x="7306" y="18928"/>
                        <a:pt x="7398" y="18825"/>
                        <a:pt x="7493" y="18724"/>
                      </a:cubicBezTo>
                      <a:cubicBezTo>
                        <a:pt x="7426" y="19083"/>
                        <a:pt x="7414" y="19441"/>
                        <a:pt x="7443" y="19783"/>
                      </a:cubicBezTo>
                      <a:cubicBezTo>
                        <a:pt x="7462" y="20014"/>
                        <a:pt x="7501" y="20244"/>
                        <a:pt x="7548" y="20458"/>
                      </a:cubicBezTo>
                      <a:cubicBezTo>
                        <a:pt x="7596" y="20670"/>
                        <a:pt x="7649" y="20875"/>
                        <a:pt x="7707" y="21076"/>
                      </a:cubicBezTo>
                      <a:cubicBezTo>
                        <a:pt x="7743" y="21207"/>
                        <a:pt x="7783" y="21332"/>
                        <a:pt x="7822" y="21459"/>
                      </a:cubicBezTo>
                      <a:cubicBezTo>
                        <a:pt x="7817" y="21537"/>
                        <a:pt x="7811" y="21613"/>
                        <a:pt x="7801" y="21689"/>
                      </a:cubicBezTo>
                      <a:cubicBezTo>
                        <a:pt x="7756" y="22034"/>
                        <a:pt x="7652" y="22355"/>
                        <a:pt x="7491" y="22635"/>
                      </a:cubicBezTo>
                      <a:cubicBezTo>
                        <a:pt x="7329" y="22917"/>
                        <a:pt x="7111" y="23157"/>
                        <a:pt x="6869" y="23358"/>
                      </a:cubicBezTo>
                      <a:cubicBezTo>
                        <a:pt x="6788" y="23423"/>
                        <a:pt x="6704" y="23484"/>
                        <a:pt x="6619" y="23543"/>
                      </a:cubicBezTo>
                      <a:cubicBezTo>
                        <a:pt x="6491" y="23588"/>
                        <a:pt x="6360" y="23622"/>
                        <a:pt x="6231" y="23651"/>
                      </a:cubicBezTo>
                      <a:cubicBezTo>
                        <a:pt x="5859" y="23730"/>
                        <a:pt x="5499" y="23777"/>
                        <a:pt x="5157" y="23822"/>
                      </a:cubicBezTo>
                      <a:cubicBezTo>
                        <a:pt x="4470" y="23917"/>
                        <a:pt x="3886" y="24084"/>
                        <a:pt x="3445" y="24296"/>
                      </a:cubicBezTo>
                      <a:cubicBezTo>
                        <a:pt x="3002" y="24505"/>
                        <a:pt x="2705" y="24745"/>
                        <a:pt x="2520" y="24919"/>
                      </a:cubicBezTo>
                      <a:cubicBezTo>
                        <a:pt x="2334" y="25093"/>
                        <a:pt x="2254" y="25200"/>
                        <a:pt x="2252" y="25199"/>
                      </a:cubicBezTo>
                      <a:cubicBezTo>
                        <a:pt x="2253" y="25200"/>
                        <a:pt x="2340" y="25103"/>
                        <a:pt x="2532" y="24945"/>
                      </a:cubicBezTo>
                      <a:cubicBezTo>
                        <a:pt x="2724" y="24789"/>
                        <a:pt x="3026" y="24574"/>
                        <a:pt x="3466" y="24395"/>
                      </a:cubicBezTo>
                      <a:cubicBezTo>
                        <a:pt x="3903" y="24213"/>
                        <a:pt x="4476" y="24079"/>
                        <a:pt x="5155" y="24015"/>
                      </a:cubicBezTo>
                      <a:cubicBezTo>
                        <a:pt x="5421" y="23990"/>
                        <a:pt x="5706" y="23967"/>
                        <a:pt x="6006" y="23927"/>
                      </a:cubicBezTo>
                      <a:cubicBezTo>
                        <a:pt x="5768" y="24062"/>
                        <a:pt x="5530" y="24184"/>
                        <a:pt x="5304" y="24305"/>
                      </a:cubicBezTo>
                      <a:cubicBezTo>
                        <a:pt x="4794" y="24574"/>
                        <a:pt x="4322" y="24832"/>
                        <a:pt x="3938" y="25126"/>
                      </a:cubicBezTo>
                      <a:cubicBezTo>
                        <a:pt x="3552" y="25417"/>
                        <a:pt x="3262" y="25748"/>
                        <a:pt x="3084" y="26073"/>
                      </a:cubicBezTo>
                      <a:cubicBezTo>
                        <a:pt x="2902" y="26397"/>
                        <a:pt x="2826" y="26703"/>
                        <a:pt x="2787" y="26948"/>
                      </a:cubicBezTo>
                      <a:cubicBezTo>
                        <a:pt x="2719" y="27440"/>
                        <a:pt x="2766" y="27701"/>
                        <a:pt x="2758" y="27701"/>
                      </a:cubicBezTo>
                      <a:cubicBezTo>
                        <a:pt x="2765" y="27702"/>
                        <a:pt x="2742" y="27444"/>
                        <a:pt x="2840" y="26974"/>
                      </a:cubicBezTo>
                      <a:cubicBezTo>
                        <a:pt x="2893" y="26741"/>
                        <a:pt x="2986" y="26455"/>
                        <a:pt x="3173" y="26160"/>
                      </a:cubicBezTo>
                      <a:cubicBezTo>
                        <a:pt x="3357" y="25864"/>
                        <a:pt x="3641" y="25569"/>
                        <a:pt x="4021" y="25311"/>
                      </a:cubicBezTo>
                      <a:cubicBezTo>
                        <a:pt x="4245" y="25157"/>
                        <a:pt x="4503" y="25015"/>
                        <a:pt x="4781" y="24876"/>
                      </a:cubicBezTo>
                      <a:cubicBezTo>
                        <a:pt x="4685" y="24992"/>
                        <a:pt x="4598" y="25109"/>
                        <a:pt x="4521" y="25226"/>
                      </a:cubicBezTo>
                      <a:cubicBezTo>
                        <a:pt x="4243" y="25642"/>
                        <a:pt x="4066" y="26035"/>
                        <a:pt x="3949" y="26363"/>
                      </a:cubicBezTo>
                      <a:cubicBezTo>
                        <a:pt x="3712" y="27025"/>
                        <a:pt x="3744" y="27423"/>
                        <a:pt x="3741" y="27419"/>
                      </a:cubicBezTo>
                      <a:cubicBezTo>
                        <a:pt x="3744" y="27422"/>
                        <a:pt x="3756" y="27037"/>
                        <a:pt x="4037" y="26415"/>
                      </a:cubicBezTo>
                      <a:cubicBezTo>
                        <a:pt x="4176" y="26105"/>
                        <a:pt x="4376" y="25735"/>
                        <a:pt x="4671" y="25351"/>
                      </a:cubicBezTo>
                      <a:cubicBezTo>
                        <a:pt x="4738" y="25263"/>
                        <a:pt x="4812" y="25174"/>
                        <a:pt x="4890" y="25086"/>
                      </a:cubicBezTo>
                      <a:cubicBezTo>
                        <a:pt x="4888" y="25091"/>
                        <a:pt x="4886" y="25098"/>
                        <a:pt x="4885" y="25103"/>
                      </a:cubicBezTo>
                      <a:cubicBezTo>
                        <a:pt x="4860" y="25199"/>
                        <a:pt x="4839" y="25291"/>
                        <a:pt x="4820" y="25379"/>
                      </a:cubicBezTo>
                      <a:cubicBezTo>
                        <a:pt x="4800" y="25472"/>
                        <a:pt x="4789" y="25561"/>
                        <a:pt x="4781" y="25646"/>
                      </a:cubicBezTo>
                      <a:cubicBezTo>
                        <a:pt x="4765" y="25815"/>
                        <a:pt x="4765" y="25971"/>
                        <a:pt x="4776" y="26110"/>
                      </a:cubicBezTo>
                      <a:cubicBezTo>
                        <a:pt x="4796" y="26388"/>
                        <a:pt x="4874" y="26606"/>
                        <a:pt x="4977" y="26719"/>
                      </a:cubicBezTo>
                      <a:cubicBezTo>
                        <a:pt x="5082" y="26832"/>
                        <a:pt x="5173" y="26834"/>
                        <a:pt x="5168" y="26837"/>
                      </a:cubicBezTo>
                      <a:cubicBezTo>
                        <a:pt x="5172" y="26835"/>
                        <a:pt x="5086" y="26819"/>
                        <a:pt x="5003" y="26705"/>
                      </a:cubicBezTo>
                      <a:cubicBezTo>
                        <a:pt x="4920" y="26592"/>
                        <a:pt x="4871" y="26385"/>
                        <a:pt x="4878" y="26120"/>
                      </a:cubicBezTo>
                      <a:cubicBezTo>
                        <a:pt x="4880" y="25988"/>
                        <a:pt x="4895" y="25840"/>
                        <a:pt x="4923" y="25680"/>
                      </a:cubicBezTo>
                      <a:cubicBezTo>
                        <a:pt x="4939" y="25601"/>
                        <a:pt x="4957" y="25517"/>
                        <a:pt x="4981" y="25436"/>
                      </a:cubicBezTo>
                      <a:lnTo>
                        <a:pt x="5067" y="25171"/>
                      </a:lnTo>
                      <a:cubicBezTo>
                        <a:pt x="5130" y="24991"/>
                        <a:pt x="5207" y="24811"/>
                        <a:pt x="5350" y="24674"/>
                      </a:cubicBezTo>
                      <a:cubicBezTo>
                        <a:pt x="5419" y="24606"/>
                        <a:pt x="5504" y="24545"/>
                        <a:pt x="5598" y="24489"/>
                      </a:cubicBezTo>
                      <a:cubicBezTo>
                        <a:pt x="6064" y="24275"/>
                        <a:pt x="6570" y="24042"/>
                        <a:pt x="7072" y="23691"/>
                      </a:cubicBezTo>
                      <a:cubicBezTo>
                        <a:pt x="7158" y="23628"/>
                        <a:pt x="7241" y="23560"/>
                        <a:pt x="7323" y="23488"/>
                      </a:cubicBezTo>
                      <a:cubicBezTo>
                        <a:pt x="7370" y="23452"/>
                        <a:pt x="7416" y="23413"/>
                        <a:pt x="7458" y="23371"/>
                      </a:cubicBezTo>
                      <a:lnTo>
                        <a:pt x="7454" y="23367"/>
                      </a:lnTo>
                      <a:cubicBezTo>
                        <a:pt x="7596" y="23228"/>
                        <a:pt x="7729" y="23073"/>
                        <a:pt x="7844" y="22899"/>
                      </a:cubicBezTo>
                      <a:cubicBezTo>
                        <a:pt x="7950" y="22742"/>
                        <a:pt x="8037" y="22571"/>
                        <a:pt x="8109" y="22392"/>
                      </a:cubicBezTo>
                      <a:cubicBezTo>
                        <a:pt x="8303" y="23053"/>
                        <a:pt x="8405" y="23676"/>
                        <a:pt x="8354" y="24279"/>
                      </a:cubicBezTo>
                      <a:cubicBezTo>
                        <a:pt x="8343" y="24434"/>
                        <a:pt x="8324" y="24587"/>
                        <a:pt x="8297" y="24737"/>
                      </a:cubicBezTo>
                      <a:cubicBezTo>
                        <a:pt x="8297" y="24737"/>
                        <a:pt x="8184" y="25613"/>
                        <a:pt x="7704" y="25901"/>
                      </a:cubicBezTo>
                      <a:cubicBezTo>
                        <a:pt x="7327" y="26128"/>
                        <a:pt x="7008" y="26413"/>
                        <a:pt x="6655" y="26606"/>
                      </a:cubicBezTo>
                      <a:cubicBezTo>
                        <a:pt x="5946" y="26982"/>
                        <a:pt x="5285" y="27258"/>
                        <a:pt x="4822" y="27611"/>
                      </a:cubicBezTo>
                      <a:cubicBezTo>
                        <a:pt x="4354" y="27958"/>
                        <a:pt x="4094" y="28336"/>
                        <a:pt x="3945" y="28594"/>
                      </a:cubicBezTo>
                      <a:cubicBezTo>
                        <a:pt x="3795" y="28855"/>
                        <a:pt x="3741" y="29004"/>
                        <a:pt x="3739" y="29002"/>
                      </a:cubicBezTo>
                      <a:cubicBezTo>
                        <a:pt x="3741" y="29004"/>
                        <a:pt x="3803" y="28863"/>
                        <a:pt x="3964" y="28617"/>
                      </a:cubicBezTo>
                      <a:cubicBezTo>
                        <a:pt x="4124" y="28374"/>
                        <a:pt x="4393" y="28021"/>
                        <a:pt x="4859" y="27707"/>
                      </a:cubicBezTo>
                      <a:cubicBezTo>
                        <a:pt x="5320" y="27384"/>
                        <a:pt x="5975" y="27140"/>
                        <a:pt x="6718" y="26788"/>
                      </a:cubicBezTo>
                      <a:cubicBezTo>
                        <a:pt x="7085" y="26607"/>
                        <a:pt x="7483" y="26405"/>
                        <a:pt x="7851" y="26093"/>
                      </a:cubicBezTo>
                      <a:cubicBezTo>
                        <a:pt x="7565" y="26599"/>
                        <a:pt x="7209" y="27042"/>
                        <a:pt x="6852" y="27420"/>
                      </a:cubicBezTo>
                      <a:cubicBezTo>
                        <a:pt x="6118" y="28191"/>
                        <a:pt x="5341" y="28697"/>
                        <a:pt x="4671" y="29008"/>
                      </a:cubicBezTo>
                      <a:cubicBezTo>
                        <a:pt x="3997" y="29321"/>
                        <a:pt x="3433" y="29450"/>
                        <a:pt x="3054" y="29516"/>
                      </a:cubicBezTo>
                      <a:cubicBezTo>
                        <a:pt x="2673" y="29581"/>
                        <a:pt x="2473" y="29587"/>
                        <a:pt x="2474" y="29589"/>
                      </a:cubicBezTo>
                      <a:cubicBezTo>
                        <a:pt x="2474" y="29587"/>
                        <a:pt x="2666" y="29596"/>
                        <a:pt x="3045" y="29562"/>
                      </a:cubicBezTo>
                      <a:cubicBezTo>
                        <a:pt x="3421" y="29526"/>
                        <a:pt x="3988" y="29443"/>
                        <a:pt x="4691" y="29182"/>
                      </a:cubicBezTo>
                      <a:cubicBezTo>
                        <a:pt x="5171" y="29002"/>
                        <a:pt x="5715" y="28731"/>
                        <a:pt x="6274" y="28342"/>
                      </a:cubicBezTo>
                      <a:cubicBezTo>
                        <a:pt x="6299" y="28749"/>
                        <a:pt x="6211" y="29118"/>
                        <a:pt x="6061" y="29419"/>
                      </a:cubicBezTo>
                      <a:cubicBezTo>
                        <a:pt x="5903" y="29743"/>
                        <a:pt x="5702" y="29997"/>
                        <a:pt x="5541" y="30203"/>
                      </a:cubicBezTo>
                      <a:cubicBezTo>
                        <a:pt x="5208" y="30611"/>
                        <a:pt x="5022" y="30843"/>
                        <a:pt x="5023" y="30844"/>
                      </a:cubicBezTo>
                      <a:cubicBezTo>
                        <a:pt x="5022" y="30842"/>
                        <a:pt x="5233" y="30647"/>
                        <a:pt x="5607" y="30277"/>
                      </a:cubicBezTo>
                      <a:cubicBezTo>
                        <a:pt x="5772" y="30108"/>
                        <a:pt x="5972" y="29900"/>
                        <a:pt x="6157" y="29623"/>
                      </a:cubicBezTo>
                      <a:cubicBezTo>
                        <a:pt x="6152" y="29797"/>
                        <a:pt x="6156" y="29958"/>
                        <a:pt x="6166" y="30102"/>
                      </a:cubicBezTo>
                      <a:cubicBezTo>
                        <a:pt x="6214" y="30719"/>
                        <a:pt x="6320" y="31048"/>
                        <a:pt x="6314" y="31048"/>
                      </a:cubicBezTo>
                      <a:cubicBezTo>
                        <a:pt x="6320" y="31049"/>
                        <a:pt x="6258" y="30718"/>
                        <a:pt x="6267" y="30114"/>
                      </a:cubicBezTo>
                      <a:cubicBezTo>
                        <a:pt x="6273" y="29873"/>
                        <a:pt x="6298" y="29584"/>
                        <a:pt x="6362" y="29267"/>
                      </a:cubicBezTo>
                      <a:cubicBezTo>
                        <a:pt x="6446" y="29079"/>
                        <a:pt x="6509" y="28867"/>
                        <a:pt x="6541" y="28638"/>
                      </a:cubicBezTo>
                      <a:cubicBezTo>
                        <a:pt x="6636" y="28379"/>
                        <a:pt x="6763" y="28110"/>
                        <a:pt x="6923" y="27836"/>
                      </a:cubicBezTo>
                      <a:cubicBezTo>
                        <a:pt x="6962" y="27803"/>
                        <a:pt x="7000" y="27773"/>
                        <a:pt x="7038" y="27738"/>
                      </a:cubicBezTo>
                      <a:cubicBezTo>
                        <a:pt x="7411" y="27401"/>
                        <a:pt x="7783" y="27011"/>
                        <a:pt x="8122" y="26540"/>
                      </a:cubicBezTo>
                      <a:cubicBezTo>
                        <a:pt x="8129" y="26674"/>
                        <a:pt x="8143" y="26791"/>
                        <a:pt x="8166" y="26890"/>
                      </a:cubicBezTo>
                      <a:cubicBezTo>
                        <a:pt x="8221" y="27140"/>
                        <a:pt x="8355" y="27315"/>
                        <a:pt x="8416" y="27436"/>
                      </a:cubicBezTo>
                      <a:cubicBezTo>
                        <a:pt x="8477" y="27761"/>
                        <a:pt x="8544" y="28058"/>
                        <a:pt x="8583" y="28332"/>
                      </a:cubicBezTo>
                      <a:cubicBezTo>
                        <a:pt x="8634" y="28661"/>
                        <a:pt x="8646" y="28957"/>
                        <a:pt x="8608" y="29209"/>
                      </a:cubicBezTo>
                      <a:cubicBezTo>
                        <a:pt x="8570" y="29463"/>
                        <a:pt x="8482" y="29665"/>
                        <a:pt x="8386" y="29813"/>
                      </a:cubicBezTo>
                      <a:cubicBezTo>
                        <a:pt x="8189" y="30108"/>
                        <a:pt x="8013" y="30208"/>
                        <a:pt x="8021" y="30213"/>
                      </a:cubicBezTo>
                      <a:cubicBezTo>
                        <a:pt x="8020" y="30211"/>
                        <a:pt x="8059" y="30187"/>
                        <a:pt x="8128" y="30130"/>
                      </a:cubicBezTo>
                      <a:cubicBezTo>
                        <a:pt x="8198" y="30072"/>
                        <a:pt x="8299" y="29982"/>
                        <a:pt x="8403" y="29839"/>
                      </a:cubicBezTo>
                      <a:cubicBezTo>
                        <a:pt x="8507" y="29697"/>
                        <a:pt x="8610" y="29497"/>
                        <a:pt x="8663" y="29243"/>
                      </a:cubicBezTo>
                      <a:cubicBezTo>
                        <a:pt x="8716" y="28989"/>
                        <a:pt x="8720" y="28687"/>
                        <a:pt x="8686" y="28353"/>
                      </a:cubicBezTo>
                      <a:cubicBezTo>
                        <a:pt x="8669" y="28165"/>
                        <a:pt x="8638" y="27965"/>
                        <a:pt x="8605" y="27756"/>
                      </a:cubicBezTo>
                      <a:cubicBezTo>
                        <a:pt x="8690" y="27884"/>
                        <a:pt x="8778" y="28003"/>
                        <a:pt x="8860" y="28115"/>
                      </a:cubicBezTo>
                      <a:cubicBezTo>
                        <a:pt x="9140" y="28488"/>
                        <a:pt x="9370" y="28810"/>
                        <a:pt x="9508" y="29104"/>
                      </a:cubicBezTo>
                      <a:cubicBezTo>
                        <a:pt x="9648" y="29395"/>
                        <a:pt x="9714" y="29642"/>
                        <a:pt x="9755" y="29809"/>
                      </a:cubicBezTo>
                      <a:cubicBezTo>
                        <a:pt x="9794" y="29976"/>
                        <a:pt x="9808" y="30066"/>
                        <a:pt x="9809" y="30066"/>
                      </a:cubicBezTo>
                      <a:cubicBezTo>
                        <a:pt x="9808" y="30066"/>
                        <a:pt x="9805" y="29978"/>
                        <a:pt x="9784" y="29809"/>
                      </a:cubicBezTo>
                      <a:cubicBezTo>
                        <a:pt x="9762" y="29642"/>
                        <a:pt x="9722" y="29391"/>
                        <a:pt x="9607" y="29080"/>
                      </a:cubicBezTo>
                      <a:cubicBezTo>
                        <a:pt x="9495" y="28769"/>
                        <a:pt x="9285" y="28415"/>
                        <a:pt x="9033" y="28023"/>
                      </a:cubicBezTo>
                      <a:cubicBezTo>
                        <a:pt x="8907" y="27826"/>
                        <a:pt x="8770" y="27620"/>
                        <a:pt x="8665" y="27390"/>
                      </a:cubicBezTo>
                      <a:cubicBezTo>
                        <a:pt x="8560" y="27162"/>
                        <a:pt x="8483" y="26639"/>
                        <a:pt x="8483" y="26639"/>
                      </a:cubicBezTo>
                      <a:lnTo>
                        <a:pt x="8483" y="26631"/>
                      </a:lnTo>
                      <a:cubicBezTo>
                        <a:pt x="8483" y="26524"/>
                        <a:pt x="8490" y="26415"/>
                        <a:pt x="8506" y="26306"/>
                      </a:cubicBezTo>
                      <a:cubicBezTo>
                        <a:pt x="8521" y="26200"/>
                        <a:pt x="8551" y="26086"/>
                        <a:pt x="8575" y="25968"/>
                      </a:cubicBezTo>
                      <a:cubicBezTo>
                        <a:pt x="8612" y="25799"/>
                        <a:pt x="8648" y="25623"/>
                        <a:pt x="8682" y="25442"/>
                      </a:cubicBezTo>
                      <a:cubicBezTo>
                        <a:pt x="8789" y="25142"/>
                        <a:pt x="8879" y="24822"/>
                        <a:pt x="8935" y="24483"/>
                      </a:cubicBezTo>
                      <a:cubicBezTo>
                        <a:pt x="8996" y="24122"/>
                        <a:pt x="9018" y="23740"/>
                        <a:pt x="8992" y="23352"/>
                      </a:cubicBezTo>
                      <a:cubicBezTo>
                        <a:pt x="8968" y="22964"/>
                        <a:pt x="8898" y="22573"/>
                        <a:pt x="8809" y="22188"/>
                      </a:cubicBezTo>
                      <a:lnTo>
                        <a:pt x="8528" y="21036"/>
                      </a:lnTo>
                      <a:cubicBezTo>
                        <a:pt x="8491" y="20875"/>
                        <a:pt x="8457" y="20711"/>
                        <a:pt x="8424" y="20547"/>
                      </a:cubicBezTo>
                      <a:cubicBezTo>
                        <a:pt x="8598" y="20845"/>
                        <a:pt x="8801" y="21080"/>
                        <a:pt x="8999" y="21247"/>
                      </a:cubicBezTo>
                      <a:cubicBezTo>
                        <a:pt x="9248" y="21457"/>
                        <a:pt x="9483" y="21562"/>
                        <a:pt x="9644" y="21613"/>
                      </a:cubicBezTo>
                      <a:cubicBezTo>
                        <a:pt x="9807" y="21665"/>
                        <a:pt x="9896" y="21673"/>
                        <a:pt x="9896" y="21673"/>
                      </a:cubicBezTo>
                      <a:cubicBezTo>
                        <a:pt x="9896" y="21673"/>
                        <a:pt x="9811" y="21655"/>
                        <a:pt x="9660" y="21589"/>
                      </a:cubicBezTo>
                      <a:cubicBezTo>
                        <a:pt x="9510" y="21524"/>
                        <a:pt x="9297" y="21404"/>
                        <a:pt x="9079" y="21186"/>
                      </a:cubicBezTo>
                      <a:cubicBezTo>
                        <a:pt x="8862" y="20970"/>
                        <a:pt x="8644" y="20657"/>
                        <a:pt x="8487" y="20254"/>
                      </a:cubicBezTo>
                      <a:cubicBezTo>
                        <a:pt x="8420" y="20081"/>
                        <a:pt x="8363" y="19888"/>
                        <a:pt x="8326" y="19684"/>
                      </a:cubicBezTo>
                      <a:cubicBezTo>
                        <a:pt x="8322" y="19369"/>
                        <a:pt x="8360" y="19056"/>
                        <a:pt x="8454" y="18756"/>
                      </a:cubicBezTo>
                      <a:cubicBezTo>
                        <a:pt x="8565" y="18395"/>
                        <a:pt x="8758" y="18054"/>
                        <a:pt x="9021" y="17740"/>
                      </a:cubicBezTo>
                      <a:cubicBezTo>
                        <a:pt x="9419" y="17260"/>
                        <a:pt x="9961" y="16850"/>
                        <a:pt x="10567" y="16447"/>
                      </a:cubicBezTo>
                      <a:cubicBezTo>
                        <a:pt x="10610" y="16422"/>
                        <a:pt x="10653" y="16396"/>
                        <a:pt x="10696" y="16371"/>
                      </a:cubicBezTo>
                      <a:cubicBezTo>
                        <a:pt x="10816" y="16306"/>
                        <a:pt x="10938" y="16240"/>
                        <a:pt x="11058" y="16177"/>
                      </a:cubicBezTo>
                      <a:cubicBezTo>
                        <a:pt x="11030" y="16425"/>
                        <a:pt x="11017" y="16669"/>
                        <a:pt x="11016" y="16907"/>
                      </a:cubicBezTo>
                      <a:cubicBezTo>
                        <a:pt x="11021" y="18048"/>
                        <a:pt x="11244" y="19075"/>
                        <a:pt x="11551" y="20007"/>
                      </a:cubicBezTo>
                      <a:cubicBezTo>
                        <a:pt x="11628" y="20241"/>
                        <a:pt x="11715" y="20467"/>
                        <a:pt x="11809" y="20688"/>
                      </a:cubicBezTo>
                      <a:lnTo>
                        <a:pt x="11947" y="20997"/>
                      </a:lnTo>
                      <a:cubicBezTo>
                        <a:pt x="11949" y="21005"/>
                        <a:pt x="11952" y="21012"/>
                        <a:pt x="11955" y="21019"/>
                      </a:cubicBezTo>
                      <a:cubicBezTo>
                        <a:pt x="11956" y="21134"/>
                        <a:pt x="11947" y="21246"/>
                        <a:pt x="11925" y="21355"/>
                      </a:cubicBezTo>
                      <a:cubicBezTo>
                        <a:pt x="11885" y="21566"/>
                        <a:pt x="11803" y="21763"/>
                        <a:pt x="11700" y="21946"/>
                      </a:cubicBezTo>
                      <a:cubicBezTo>
                        <a:pt x="11700" y="21946"/>
                        <a:pt x="11135" y="22524"/>
                        <a:pt x="10847" y="22677"/>
                      </a:cubicBezTo>
                      <a:cubicBezTo>
                        <a:pt x="10561" y="22836"/>
                        <a:pt x="10260" y="22829"/>
                        <a:pt x="10042" y="22736"/>
                      </a:cubicBezTo>
                      <a:cubicBezTo>
                        <a:pt x="9822" y="22647"/>
                        <a:pt x="9676" y="22516"/>
                        <a:pt x="9582" y="22431"/>
                      </a:cubicBezTo>
                      <a:cubicBezTo>
                        <a:pt x="9486" y="22343"/>
                        <a:pt x="9442" y="22291"/>
                        <a:pt x="9442" y="22291"/>
                      </a:cubicBezTo>
                      <a:cubicBezTo>
                        <a:pt x="9442" y="22291"/>
                        <a:pt x="9476" y="22347"/>
                        <a:pt x="9558" y="22447"/>
                      </a:cubicBezTo>
                      <a:cubicBezTo>
                        <a:pt x="9639" y="22543"/>
                        <a:pt x="9764" y="22692"/>
                        <a:pt x="9987" y="22819"/>
                      </a:cubicBezTo>
                      <a:cubicBezTo>
                        <a:pt x="10100" y="22881"/>
                        <a:pt x="10240" y="22932"/>
                        <a:pt x="10402" y="22944"/>
                      </a:cubicBezTo>
                      <a:cubicBezTo>
                        <a:pt x="10565" y="22958"/>
                        <a:pt x="10744" y="22926"/>
                        <a:pt x="10919" y="22855"/>
                      </a:cubicBezTo>
                      <a:cubicBezTo>
                        <a:pt x="10969" y="22834"/>
                        <a:pt x="11020" y="22810"/>
                        <a:pt x="11069" y="22784"/>
                      </a:cubicBezTo>
                      <a:cubicBezTo>
                        <a:pt x="11018" y="22842"/>
                        <a:pt x="10968" y="22900"/>
                        <a:pt x="10919" y="22957"/>
                      </a:cubicBezTo>
                      <a:cubicBezTo>
                        <a:pt x="10727" y="23178"/>
                        <a:pt x="10556" y="23390"/>
                        <a:pt x="10419" y="23593"/>
                      </a:cubicBezTo>
                      <a:cubicBezTo>
                        <a:pt x="10139" y="23998"/>
                        <a:pt x="10019" y="24369"/>
                        <a:pt x="9975" y="24619"/>
                      </a:cubicBezTo>
                      <a:cubicBezTo>
                        <a:pt x="9932" y="24870"/>
                        <a:pt x="9941" y="25003"/>
                        <a:pt x="9938" y="25003"/>
                      </a:cubicBezTo>
                      <a:cubicBezTo>
                        <a:pt x="9940" y="25004"/>
                        <a:pt x="9953" y="24874"/>
                        <a:pt x="10028" y="24641"/>
                      </a:cubicBezTo>
                      <a:cubicBezTo>
                        <a:pt x="10104" y="24409"/>
                        <a:pt x="10260" y="24080"/>
                        <a:pt x="10567" y="23729"/>
                      </a:cubicBezTo>
                      <a:cubicBezTo>
                        <a:pt x="10702" y="23571"/>
                        <a:pt x="10866" y="23407"/>
                        <a:pt x="11052" y="23233"/>
                      </a:cubicBezTo>
                      <a:cubicBezTo>
                        <a:pt x="10991" y="23395"/>
                        <a:pt x="10941" y="23553"/>
                        <a:pt x="10899" y="23703"/>
                      </a:cubicBezTo>
                      <a:cubicBezTo>
                        <a:pt x="10790" y="24107"/>
                        <a:pt x="10736" y="24463"/>
                        <a:pt x="10706" y="24755"/>
                      </a:cubicBezTo>
                      <a:cubicBezTo>
                        <a:pt x="10649" y="25339"/>
                        <a:pt x="10675" y="25664"/>
                        <a:pt x="10671" y="25664"/>
                      </a:cubicBezTo>
                      <a:cubicBezTo>
                        <a:pt x="10675" y="25664"/>
                        <a:pt x="10692" y="25347"/>
                        <a:pt x="10804" y="24783"/>
                      </a:cubicBezTo>
                      <a:cubicBezTo>
                        <a:pt x="10861" y="24502"/>
                        <a:pt x="10943" y="24159"/>
                        <a:pt x="11081" y="23775"/>
                      </a:cubicBezTo>
                      <a:cubicBezTo>
                        <a:pt x="11207" y="23431"/>
                        <a:pt x="11374" y="23048"/>
                        <a:pt x="11629" y="22680"/>
                      </a:cubicBezTo>
                      <a:cubicBezTo>
                        <a:pt x="11688" y="22621"/>
                        <a:pt x="11744" y="22561"/>
                        <a:pt x="11803" y="22497"/>
                      </a:cubicBezTo>
                      <a:cubicBezTo>
                        <a:pt x="11960" y="22321"/>
                        <a:pt x="12116" y="22114"/>
                        <a:pt x="12241" y="21872"/>
                      </a:cubicBezTo>
                      <a:cubicBezTo>
                        <a:pt x="12289" y="22068"/>
                        <a:pt x="12327" y="22264"/>
                        <a:pt x="12355" y="22456"/>
                      </a:cubicBezTo>
                      <a:cubicBezTo>
                        <a:pt x="12462" y="23221"/>
                        <a:pt x="12403" y="23942"/>
                        <a:pt x="12220" y="24552"/>
                      </a:cubicBezTo>
                      <a:cubicBezTo>
                        <a:pt x="12175" y="24703"/>
                        <a:pt x="12122" y="24846"/>
                        <a:pt x="12061" y="24981"/>
                      </a:cubicBezTo>
                      <a:cubicBezTo>
                        <a:pt x="11987" y="25105"/>
                        <a:pt x="11923" y="25228"/>
                        <a:pt x="11869" y="25352"/>
                      </a:cubicBezTo>
                      <a:cubicBezTo>
                        <a:pt x="11719" y="25604"/>
                        <a:pt x="11543" y="25820"/>
                        <a:pt x="11352" y="25992"/>
                      </a:cubicBezTo>
                      <a:cubicBezTo>
                        <a:pt x="10983" y="26330"/>
                        <a:pt x="10573" y="26503"/>
                        <a:pt x="10233" y="26588"/>
                      </a:cubicBezTo>
                      <a:cubicBezTo>
                        <a:pt x="9889" y="26673"/>
                        <a:pt x="9612" y="26679"/>
                        <a:pt x="9427" y="26678"/>
                      </a:cubicBezTo>
                      <a:cubicBezTo>
                        <a:pt x="9243" y="26674"/>
                        <a:pt x="9148" y="26663"/>
                        <a:pt x="9148" y="26664"/>
                      </a:cubicBezTo>
                      <a:cubicBezTo>
                        <a:pt x="9148" y="26663"/>
                        <a:pt x="9238" y="26685"/>
                        <a:pt x="9419" y="26707"/>
                      </a:cubicBezTo>
                      <a:cubicBezTo>
                        <a:pt x="9598" y="26727"/>
                        <a:pt x="9871" y="26750"/>
                        <a:pt x="10231" y="26703"/>
                      </a:cubicBezTo>
                      <a:cubicBezTo>
                        <a:pt x="10586" y="26652"/>
                        <a:pt x="11035" y="26522"/>
                        <a:pt x="11472" y="26203"/>
                      </a:cubicBezTo>
                      <a:cubicBezTo>
                        <a:pt x="11526" y="26163"/>
                        <a:pt x="11580" y="26121"/>
                        <a:pt x="11634" y="26075"/>
                      </a:cubicBezTo>
                      <a:cubicBezTo>
                        <a:pt x="11604" y="26195"/>
                        <a:pt x="11579" y="26311"/>
                        <a:pt x="11553" y="26421"/>
                      </a:cubicBezTo>
                      <a:cubicBezTo>
                        <a:pt x="11452" y="26896"/>
                        <a:pt x="11360" y="27299"/>
                        <a:pt x="11234" y="27615"/>
                      </a:cubicBezTo>
                      <a:cubicBezTo>
                        <a:pt x="11112" y="27931"/>
                        <a:pt x="10966" y="28157"/>
                        <a:pt x="10857" y="28301"/>
                      </a:cubicBezTo>
                      <a:cubicBezTo>
                        <a:pt x="10746" y="28446"/>
                        <a:pt x="10676" y="28513"/>
                        <a:pt x="10677" y="28515"/>
                      </a:cubicBezTo>
                      <a:cubicBezTo>
                        <a:pt x="10676" y="28513"/>
                        <a:pt x="10751" y="28456"/>
                        <a:pt x="10874" y="28324"/>
                      </a:cubicBezTo>
                      <a:cubicBezTo>
                        <a:pt x="10996" y="28193"/>
                        <a:pt x="11166" y="27980"/>
                        <a:pt x="11319" y="27670"/>
                      </a:cubicBezTo>
                      <a:cubicBezTo>
                        <a:pt x="11476" y="27360"/>
                        <a:pt x="11606" y="26954"/>
                        <a:pt x="11739" y="26486"/>
                      </a:cubicBezTo>
                      <a:cubicBezTo>
                        <a:pt x="11812" y="26241"/>
                        <a:pt x="11888" y="25973"/>
                        <a:pt x="11997" y="25707"/>
                      </a:cubicBezTo>
                      <a:cubicBezTo>
                        <a:pt x="12185" y="25483"/>
                        <a:pt x="12355" y="25221"/>
                        <a:pt x="12496" y="24924"/>
                      </a:cubicBezTo>
                      <a:cubicBezTo>
                        <a:pt x="12493" y="25264"/>
                        <a:pt x="12481" y="25586"/>
                        <a:pt x="12457" y="25887"/>
                      </a:cubicBezTo>
                      <a:cubicBezTo>
                        <a:pt x="12412" y="26269"/>
                        <a:pt x="12390" y="26625"/>
                        <a:pt x="12344" y="26947"/>
                      </a:cubicBezTo>
                      <a:cubicBezTo>
                        <a:pt x="12300" y="27269"/>
                        <a:pt x="12234" y="27559"/>
                        <a:pt x="12149" y="27814"/>
                      </a:cubicBezTo>
                      <a:cubicBezTo>
                        <a:pt x="11983" y="28325"/>
                        <a:pt x="11758" y="28688"/>
                        <a:pt x="11597" y="28925"/>
                      </a:cubicBezTo>
                      <a:cubicBezTo>
                        <a:pt x="11433" y="29162"/>
                        <a:pt x="11332" y="29276"/>
                        <a:pt x="11335" y="29278"/>
                      </a:cubicBezTo>
                      <a:cubicBezTo>
                        <a:pt x="11333" y="29276"/>
                        <a:pt x="11438" y="29172"/>
                        <a:pt x="11615" y="28949"/>
                      </a:cubicBezTo>
                      <a:cubicBezTo>
                        <a:pt x="11787" y="28726"/>
                        <a:pt x="12035" y="28380"/>
                        <a:pt x="12236" y="27872"/>
                      </a:cubicBezTo>
                      <a:cubicBezTo>
                        <a:pt x="12337" y="27618"/>
                        <a:pt x="12421" y="27326"/>
                        <a:pt x="12484" y="27001"/>
                      </a:cubicBezTo>
                      <a:cubicBezTo>
                        <a:pt x="12548" y="26675"/>
                        <a:pt x="12588" y="26318"/>
                        <a:pt x="12647" y="25942"/>
                      </a:cubicBezTo>
                      <a:cubicBezTo>
                        <a:pt x="12654" y="25896"/>
                        <a:pt x="12659" y="25849"/>
                        <a:pt x="12664" y="25803"/>
                      </a:cubicBezTo>
                      <a:cubicBezTo>
                        <a:pt x="12672" y="25852"/>
                        <a:pt x="12680" y="25904"/>
                        <a:pt x="12689" y="25951"/>
                      </a:cubicBezTo>
                      <a:cubicBezTo>
                        <a:pt x="12783" y="26482"/>
                        <a:pt x="12859" y="26939"/>
                        <a:pt x="12903" y="27315"/>
                      </a:cubicBezTo>
                      <a:cubicBezTo>
                        <a:pt x="12948" y="27691"/>
                        <a:pt x="12957" y="27987"/>
                        <a:pt x="12942" y="28186"/>
                      </a:cubicBezTo>
                      <a:cubicBezTo>
                        <a:pt x="12928" y="28387"/>
                        <a:pt x="12894" y="28489"/>
                        <a:pt x="12896" y="28489"/>
                      </a:cubicBezTo>
                      <a:cubicBezTo>
                        <a:pt x="12893" y="28489"/>
                        <a:pt x="12938" y="28393"/>
                        <a:pt x="12970" y="28197"/>
                      </a:cubicBezTo>
                      <a:cubicBezTo>
                        <a:pt x="13003" y="28001"/>
                        <a:pt x="13020" y="27706"/>
                        <a:pt x="13005" y="27326"/>
                      </a:cubicBezTo>
                      <a:cubicBezTo>
                        <a:pt x="12991" y="26948"/>
                        <a:pt x="12947" y="26484"/>
                        <a:pt x="12886" y="25946"/>
                      </a:cubicBezTo>
                      <a:cubicBezTo>
                        <a:pt x="12857" y="25677"/>
                        <a:pt x="12822" y="25389"/>
                        <a:pt x="12794" y="25084"/>
                      </a:cubicBezTo>
                      <a:cubicBezTo>
                        <a:pt x="12770" y="24803"/>
                        <a:pt x="12743" y="24499"/>
                        <a:pt x="12763" y="24202"/>
                      </a:cubicBezTo>
                      <a:cubicBezTo>
                        <a:pt x="12907" y="23684"/>
                        <a:pt x="12975" y="23102"/>
                        <a:pt x="12945" y="22481"/>
                      </a:cubicBezTo>
                      <a:cubicBezTo>
                        <a:pt x="12926" y="22058"/>
                        <a:pt x="12859" y="21618"/>
                        <a:pt x="12740" y="21169"/>
                      </a:cubicBezTo>
                      <a:cubicBezTo>
                        <a:pt x="12683" y="20948"/>
                        <a:pt x="12600" y="20711"/>
                        <a:pt x="12521" y="20500"/>
                      </a:cubicBezTo>
                      <a:cubicBezTo>
                        <a:pt x="12447" y="20297"/>
                        <a:pt x="12382" y="20083"/>
                        <a:pt x="12323" y="19863"/>
                      </a:cubicBezTo>
                      <a:cubicBezTo>
                        <a:pt x="12298" y="19769"/>
                        <a:pt x="12275" y="19673"/>
                        <a:pt x="12252" y="19578"/>
                      </a:cubicBezTo>
                      <a:cubicBezTo>
                        <a:pt x="12447" y="19727"/>
                        <a:pt x="12636" y="19856"/>
                        <a:pt x="12815" y="19968"/>
                      </a:cubicBezTo>
                      <a:cubicBezTo>
                        <a:pt x="12815" y="19968"/>
                        <a:pt x="13546" y="21600"/>
                        <a:pt x="13596" y="22147"/>
                      </a:cubicBezTo>
                      <a:cubicBezTo>
                        <a:pt x="13654" y="22699"/>
                        <a:pt x="13464" y="22989"/>
                        <a:pt x="13473" y="22985"/>
                      </a:cubicBezTo>
                      <a:cubicBezTo>
                        <a:pt x="13471" y="22984"/>
                        <a:pt x="13520" y="22924"/>
                        <a:pt x="13578" y="22789"/>
                      </a:cubicBezTo>
                      <a:cubicBezTo>
                        <a:pt x="13636" y="22655"/>
                        <a:pt x="13695" y="22440"/>
                        <a:pt x="13697" y="22157"/>
                      </a:cubicBezTo>
                      <a:cubicBezTo>
                        <a:pt x="13708" y="21654"/>
                        <a:pt x="13528" y="20959"/>
                        <a:pt x="13160" y="20175"/>
                      </a:cubicBezTo>
                      <a:cubicBezTo>
                        <a:pt x="13239" y="20221"/>
                        <a:pt x="13316" y="20265"/>
                        <a:pt x="13388" y="20307"/>
                      </a:cubicBezTo>
                      <a:cubicBezTo>
                        <a:pt x="13739" y="20503"/>
                        <a:pt x="14014" y="20649"/>
                        <a:pt x="14195" y="20757"/>
                      </a:cubicBezTo>
                      <a:cubicBezTo>
                        <a:pt x="14376" y="20864"/>
                        <a:pt x="14466" y="20930"/>
                        <a:pt x="14467" y="20930"/>
                      </a:cubicBezTo>
                      <a:cubicBezTo>
                        <a:pt x="14466" y="20930"/>
                        <a:pt x="14394" y="20850"/>
                        <a:pt x="14234" y="20716"/>
                      </a:cubicBezTo>
                      <a:cubicBezTo>
                        <a:pt x="14076" y="20580"/>
                        <a:pt x="13831" y="20395"/>
                        <a:pt x="13518" y="20154"/>
                      </a:cubicBezTo>
                      <a:cubicBezTo>
                        <a:pt x="13342" y="20018"/>
                        <a:pt x="13140" y="19863"/>
                        <a:pt x="12931" y="19687"/>
                      </a:cubicBezTo>
                      <a:cubicBezTo>
                        <a:pt x="13153" y="19675"/>
                        <a:pt x="13358" y="19616"/>
                        <a:pt x="13532" y="19529"/>
                      </a:cubicBezTo>
                      <a:cubicBezTo>
                        <a:pt x="13931" y="19331"/>
                        <a:pt x="14152" y="18994"/>
                        <a:pt x="14238" y="18714"/>
                      </a:cubicBezTo>
                      <a:cubicBezTo>
                        <a:pt x="14326" y="18429"/>
                        <a:pt x="14311" y="18197"/>
                        <a:pt x="14295" y="18048"/>
                      </a:cubicBezTo>
                      <a:cubicBezTo>
                        <a:pt x="14275" y="17896"/>
                        <a:pt x="14253" y="17819"/>
                        <a:pt x="14255" y="17819"/>
                      </a:cubicBezTo>
                      <a:cubicBezTo>
                        <a:pt x="14253" y="17819"/>
                        <a:pt x="14264" y="17896"/>
                        <a:pt x="14266" y="18043"/>
                      </a:cubicBezTo>
                      <a:cubicBezTo>
                        <a:pt x="14264" y="18189"/>
                        <a:pt x="14254" y="18412"/>
                        <a:pt x="14148" y="18667"/>
                      </a:cubicBezTo>
                      <a:cubicBezTo>
                        <a:pt x="14045" y="18920"/>
                        <a:pt x="13822" y="19200"/>
                        <a:pt x="13463" y="19350"/>
                      </a:cubicBezTo>
                      <a:cubicBezTo>
                        <a:pt x="13285" y="19425"/>
                        <a:pt x="13076" y="19467"/>
                        <a:pt x="12861" y="19454"/>
                      </a:cubicBezTo>
                      <a:cubicBezTo>
                        <a:pt x="12780" y="19449"/>
                        <a:pt x="12697" y="19432"/>
                        <a:pt x="12617" y="19409"/>
                      </a:cubicBezTo>
                      <a:cubicBezTo>
                        <a:pt x="12556" y="19351"/>
                        <a:pt x="12494" y="19296"/>
                        <a:pt x="12432" y="19235"/>
                      </a:cubicBezTo>
                      <a:cubicBezTo>
                        <a:pt x="12319" y="19119"/>
                        <a:pt x="12208" y="18992"/>
                        <a:pt x="12108" y="18857"/>
                      </a:cubicBezTo>
                      <a:cubicBezTo>
                        <a:pt x="12009" y="18256"/>
                        <a:pt x="11996" y="17626"/>
                        <a:pt x="11993" y="16985"/>
                      </a:cubicBezTo>
                      <a:cubicBezTo>
                        <a:pt x="11991" y="16187"/>
                        <a:pt x="13407" y="15271"/>
                        <a:pt x="14109" y="14827"/>
                      </a:cubicBezTo>
                      <a:cubicBezTo>
                        <a:pt x="18922" y="11782"/>
                        <a:pt x="18931" y="1220"/>
                        <a:pt x="18914" y="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40" name="Google Shape;440;p24"/>
              <p:cNvGrpSpPr/>
              <p:nvPr/>
            </p:nvGrpSpPr>
            <p:grpSpPr>
              <a:xfrm flipH="1">
                <a:off x="6973583" y="945402"/>
                <a:ext cx="1728807" cy="2864385"/>
                <a:chOff x="5518033" y="945402"/>
                <a:chExt cx="1728807" cy="2864385"/>
              </a:xfrm>
            </p:grpSpPr>
            <p:sp>
              <p:nvSpPr>
                <p:cNvPr id="441" name="Google Shape;441;p24"/>
                <p:cNvSpPr/>
                <p:nvPr/>
              </p:nvSpPr>
              <p:spPr>
                <a:xfrm>
                  <a:off x="5518033" y="975263"/>
                  <a:ext cx="1502426" cy="2834524"/>
                </a:xfrm>
                <a:custGeom>
                  <a:rect b="b" l="l" r="r" t="t"/>
                  <a:pathLst>
                    <a:path extrusionOk="0" h="33982" w="18012">
                      <a:moveTo>
                        <a:pt x="17933" y="18594"/>
                      </a:moveTo>
                      <a:cubicBezTo>
                        <a:pt x="18353" y="21244"/>
                        <a:pt x="16956" y="22995"/>
                        <a:pt x="17093" y="25151"/>
                      </a:cubicBezTo>
                      <a:cubicBezTo>
                        <a:pt x="17513" y="31774"/>
                        <a:pt x="14482" y="32514"/>
                        <a:pt x="10414" y="32192"/>
                      </a:cubicBezTo>
                      <a:cubicBezTo>
                        <a:pt x="6563" y="31893"/>
                        <a:pt x="3131" y="35202"/>
                        <a:pt x="965" y="33485"/>
                      </a:cubicBezTo>
                      <a:cubicBezTo>
                        <a:pt x="-646" y="32204"/>
                        <a:pt x="-168" y="21121"/>
                        <a:pt x="1867" y="17630"/>
                      </a:cubicBezTo>
                      <a:cubicBezTo>
                        <a:pt x="3552" y="14742"/>
                        <a:pt x="3916" y="10847"/>
                        <a:pt x="5779" y="8185"/>
                      </a:cubicBezTo>
                      <a:cubicBezTo>
                        <a:pt x="8350" y="4507"/>
                        <a:pt x="12285" y="18"/>
                        <a:pt x="14445" y="0"/>
                      </a:cubicBezTo>
                      <a:cubicBezTo>
                        <a:pt x="17634" y="-25"/>
                        <a:pt x="16550" y="9809"/>
                        <a:pt x="17933" y="1859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2" name="Google Shape;442;p24"/>
                <p:cNvSpPr/>
                <p:nvPr/>
              </p:nvSpPr>
              <p:spPr>
                <a:xfrm>
                  <a:off x="5589767" y="1036070"/>
                  <a:ext cx="1365463" cy="2698311"/>
                </a:xfrm>
                <a:custGeom>
                  <a:rect b="b" l="l" r="r" t="t"/>
                  <a:pathLst>
                    <a:path extrusionOk="0" h="32349" w="16370">
                      <a:moveTo>
                        <a:pt x="15660" y="12104"/>
                      </a:moveTo>
                      <a:cubicBezTo>
                        <a:pt x="15540" y="12651"/>
                        <a:pt x="15599" y="15740"/>
                        <a:pt x="15615" y="15939"/>
                      </a:cubicBezTo>
                      <a:cubicBezTo>
                        <a:pt x="15770" y="17735"/>
                        <a:pt x="15773" y="19618"/>
                        <a:pt x="15558" y="20500"/>
                      </a:cubicBezTo>
                      <a:cubicBezTo>
                        <a:pt x="15493" y="20772"/>
                        <a:pt x="15418" y="21051"/>
                        <a:pt x="15345" y="21320"/>
                      </a:cubicBezTo>
                      <a:cubicBezTo>
                        <a:pt x="15210" y="21837"/>
                        <a:pt x="15065" y="22374"/>
                        <a:pt x="14977" y="22922"/>
                      </a:cubicBezTo>
                      <a:cubicBezTo>
                        <a:pt x="14904" y="23364"/>
                        <a:pt x="14871" y="23797"/>
                        <a:pt x="14879" y="24205"/>
                      </a:cubicBezTo>
                      <a:cubicBezTo>
                        <a:pt x="14883" y="24370"/>
                        <a:pt x="14894" y="24538"/>
                        <a:pt x="14904" y="24699"/>
                      </a:cubicBezTo>
                      <a:cubicBezTo>
                        <a:pt x="14917" y="24948"/>
                        <a:pt x="14932" y="25190"/>
                        <a:pt x="14934" y="25433"/>
                      </a:cubicBezTo>
                      <a:cubicBezTo>
                        <a:pt x="14947" y="26395"/>
                        <a:pt x="14879" y="27152"/>
                        <a:pt x="14713" y="27824"/>
                      </a:cubicBezTo>
                      <a:cubicBezTo>
                        <a:pt x="14608" y="28255"/>
                        <a:pt x="14468" y="28605"/>
                        <a:pt x="14286" y="28909"/>
                      </a:cubicBezTo>
                      <a:cubicBezTo>
                        <a:pt x="14094" y="29238"/>
                        <a:pt x="13824" y="29514"/>
                        <a:pt x="13508" y="29706"/>
                      </a:cubicBezTo>
                      <a:cubicBezTo>
                        <a:pt x="13213" y="29886"/>
                        <a:pt x="12857" y="30018"/>
                        <a:pt x="12424" y="30108"/>
                      </a:cubicBezTo>
                      <a:cubicBezTo>
                        <a:pt x="12085" y="30179"/>
                        <a:pt x="11704" y="30216"/>
                        <a:pt x="11233" y="30231"/>
                      </a:cubicBezTo>
                      <a:cubicBezTo>
                        <a:pt x="10850" y="30243"/>
                        <a:pt x="10466" y="30233"/>
                        <a:pt x="10019" y="30205"/>
                      </a:cubicBezTo>
                      <a:lnTo>
                        <a:pt x="9932" y="30198"/>
                      </a:lnTo>
                      <a:cubicBezTo>
                        <a:pt x="9553" y="30175"/>
                        <a:pt x="9148" y="30146"/>
                        <a:pt x="8765" y="30166"/>
                      </a:cubicBezTo>
                      <a:cubicBezTo>
                        <a:pt x="7994" y="30195"/>
                        <a:pt x="7183" y="30329"/>
                        <a:pt x="6286" y="30587"/>
                      </a:cubicBezTo>
                      <a:cubicBezTo>
                        <a:pt x="5566" y="30791"/>
                        <a:pt x="4855" y="31049"/>
                        <a:pt x="4170" y="31300"/>
                      </a:cubicBezTo>
                      <a:lnTo>
                        <a:pt x="3934" y="31388"/>
                      </a:lnTo>
                      <a:cubicBezTo>
                        <a:pt x="3547" y="31524"/>
                        <a:pt x="3164" y="31660"/>
                        <a:pt x="2775" y="31778"/>
                      </a:cubicBezTo>
                      <a:cubicBezTo>
                        <a:pt x="2405" y="31883"/>
                        <a:pt x="2007" y="31986"/>
                        <a:pt x="1618" y="31987"/>
                      </a:cubicBezTo>
                      <a:lnTo>
                        <a:pt x="1614" y="31987"/>
                      </a:lnTo>
                      <a:cubicBezTo>
                        <a:pt x="1467" y="31987"/>
                        <a:pt x="1345" y="31973"/>
                        <a:pt x="1233" y="31939"/>
                      </a:cubicBezTo>
                      <a:cubicBezTo>
                        <a:pt x="1126" y="31912"/>
                        <a:pt x="1020" y="31855"/>
                        <a:pt x="926" y="31790"/>
                      </a:cubicBezTo>
                      <a:cubicBezTo>
                        <a:pt x="806" y="31650"/>
                        <a:pt x="734" y="31464"/>
                        <a:pt x="687" y="31323"/>
                      </a:cubicBezTo>
                      <a:cubicBezTo>
                        <a:pt x="631" y="31158"/>
                        <a:pt x="586" y="30978"/>
                        <a:pt x="545" y="30749"/>
                      </a:cubicBezTo>
                      <a:cubicBezTo>
                        <a:pt x="484" y="30403"/>
                        <a:pt x="442" y="30033"/>
                        <a:pt x="415" y="29543"/>
                      </a:cubicBezTo>
                      <a:cubicBezTo>
                        <a:pt x="366" y="28653"/>
                        <a:pt x="385" y="27764"/>
                        <a:pt x="405" y="27090"/>
                      </a:cubicBezTo>
                      <a:cubicBezTo>
                        <a:pt x="471" y="25183"/>
                        <a:pt x="605" y="23625"/>
                        <a:pt x="829" y="22196"/>
                      </a:cubicBezTo>
                      <a:cubicBezTo>
                        <a:pt x="966" y="21305"/>
                        <a:pt x="1129" y="20521"/>
                        <a:pt x="1319" y="19797"/>
                      </a:cubicBezTo>
                      <a:cubicBezTo>
                        <a:pt x="1510" y="19086"/>
                        <a:pt x="1750" y="18264"/>
                        <a:pt x="2162" y="17551"/>
                      </a:cubicBezTo>
                      <a:cubicBezTo>
                        <a:pt x="3022" y="16094"/>
                        <a:pt x="3547" y="14488"/>
                        <a:pt x="4052" y="12936"/>
                      </a:cubicBezTo>
                      <a:lnTo>
                        <a:pt x="4100" y="12792"/>
                      </a:lnTo>
                      <a:cubicBezTo>
                        <a:pt x="4336" y="12073"/>
                        <a:pt x="4581" y="11327"/>
                        <a:pt x="4855" y="10615"/>
                      </a:cubicBezTo>
                      <a:cubicBezTo>
                        <a:pt x="5201" y="9720"/>
                        <a:pt x="5541" y="9036"/>
                        <a:pt x="5916" y="8462"/>
                      </a:cubicBezTo>
                      <a:cubicBezTo>
                        <a:pt x="6871" y="7095"/>
                        <a:pt x="7864" y="5772"/>
                        <a:pt x="8869" y="4537"/>
                      </a:cubicBezTo>
                      <a:cubicBezTo>
                        <a:pt x="9465" y="3808"/>
                        <a:pt x="9977" y="3227"/>
                        <a:pt x="10484" y="2709"/>
                      </a:cubicBezTo>
                      <a:cubicBezTo>
                        <a:pt x="10956" y="2229"/>
                        <a:pt x="11590" y="1619"/>
                        <a:pt x="12303" y="1169"/>
                      </a:cubicBezTo>
                      <a:cubicBezTo>
                        <a:pt x="12680" y="935"/>
                        <a:pt x="13011" y="792"/>
                        <a:pt x="13314" y="734"/>
                      </a:cubicBezTo>
                      <a:cubicBezTo>
                        <a:pt x="13399" y="718"/>
                        <a:pt x="13484" y="709"/>
                        <a:pt x="13573" y="707"/>
                      </a:cubicBezTo>
                      <a:cubicBezTo>
                        <a:pt x="13578" y="707"/>
                        <a:pt x="13583" y="707"/>
                        <a:pt x="13585" y="707"/>
                      </a:cubicBezTo>
                      <a:lnTo>
                        <a:pt x="13588" y="707"/>
                      </a:lnTo>
                      <a:cubicBezTo>
                        <a:pt x="13593" y="708"/>
                        <a:pt x="13597" y="708"/>
                        <a:pt x="13598" y="708"/>
                      </a:cubicBezTo>
                      <a:cubicBezTo>
                        <a:pt x="13604" y="710"/>
                        <a:pt x="13617" y="716"/>
                        <a:pt x="13637" y="728"/>
                      </a:cubicBezTo>
                      <a:cubicBezTo>
                        <a:pt x="13717" y="786"/>
                        <a:pt x="14157" y="1210"/>
                        <a:pt x="14306" y="1665"/>
                      </a:cubicBezTo>
                      <a:cubicBezTo>
                        <a:pt x="14680" y="2821"/>
                        <a:pt x="14820" y="4047"/>
                        <a:pt x="14847" y="4248"/>
                      </a:cubicBezTo>
                      <a:cubicBezTo>
                        <a:pt x="15075" y="6125"/>
                        <a:pt x="15286" y="8567"/>
                        <a:pt x="15300" y="8761"/>
                      </a:cubicBezTo>
                      <a:cubicBezTo>
                        <a:pt x="15411" y="8744"/>
                        <a:pt x="15228" y="5203"/>
                        <a:pt x="15012" y="3315"/>
                      </a:cubicBezTo>
                      <a:lnTo>
                        <a:pt x="14861" y="2080"/>
                      </a:lnTo>
                      <a:cubicBezTo>
                        <a:pt x="14805" y="1690"/>
                        <a:pt x="14719" y="1234"/>
                        <a:pt x="14524" y="788"/>
                      </a:cubicBezTo>
                      <a:cubicBezTo>
                        <a:pt x="14426" y="582"/>
                        <a:pt x="14302" y="344"/>
                        <a:pt x="14050" y="154"/>
                      </a:cubicBezTo>
                      <a:cubicBezTo>
                        <a:pt x="13977" y="101"/>
                        <a:pt x="13896" y="60"/>
                        <a:pt x="13817" y="35"/>
                      </a:cubicBezTo>
                      <a:cubicBezTo>
                        <a:pt x="13765" y="20"/>
                        <a:pt x="13719" y="10"/>
                        <a:pt x="13664" y="4"/>
                      </a:cubicBezTo>
                      <a:cubicBezTo>
                        <a:pt x="13643" y="1"/>
                        <a:pt x="13630" y="1"/>
                        <a:pt x="13619" y="0"/>
                      </a:cubicBezTo>
                      <a:cubicBezTo>
                        <a:pt x="13617" y="0"/>
                        <a:pt x="13602" y="0"/>
                        <a:pt x="13597" y="0"/>
                      </a:cubicBezTo>
                      <a:lnTo>
                        <a:pt x="13547" y="1"/>
                      </a:lnTo>
                      <a:cubicBezTo>
                        <a:pt x="13429" y="4"/>
                        <a:pt x="13306" y="20"/>
                        <a:pt x="13180" y="43"/>
                      </a:cubicBezTo>
                      <a:cubicBezTo>
                        <a:pt x="12660" y="149"/>
                        <a:pt x="12221" y="397"/>
                        <a:pt x="11932" y="579"/>
                      </a:cubicBezTo>
                      <a:cubicBezTo>
                        <a:pt x="11163" y="1070"/>
                        <a:pt x="10523" y="1688"/>
                        <a:pt x="9995" y="2231"/>
                      </a:cubicBezTo>
                      <a:cubicBezTo>
                        <a:pt x="9476" y="2767"/>
                        <a:pt x="8953" y="3364"/>
                        <a:pt x="8346" y="4110"/>
                      </a:cubicBezTo>
                      <a:cubicBezTo>
                        <a:pt x="7857" y="4713"/>
                        <a:pt x="7364" y="5361"/>
                        <a:pt x="6836" y="6088"/>
                      </a:cubicBezTo>
                      <a:cubicBezTo>
                        <a:pt x="6405" y="6682"/>
                        <a:pt x="5896" y="7390"/>
                        <a:pt x="5404" y="8125"/>
                      </a:cubicBezTo>
                      <a:cubicBezTo>
                        <a:pt x="5008" y="8743"/>
                        <a:pt x="4661" y="9468"/>
                        <a:pt x="4312" y="10407"/>
                      </a:cubicBezTo>
                      <a:cubicBezTo>
                        <a:pt x="4039" y="11139"/>
                        <a:pt x="3805" y="11891"/>
                        <a:pt x="3578" y="12619"/>
                      </a:cubicBezTo>
                      <a:lnTo>
                        <a:pt x="3531" y="12768"/>
                      </a:lnTo>
                      <a:cubicBezTo>
                        <a:pt x="3054" y="14302"/>
                        <a:pt x="2559" y="15885"/>
                        <a:pt x="1745" y="17309"/>
                      </a:cubicBezTo>
                      <a:cubicBezTo>
                        <a:pt x="1313" y="18081"/>
                        <a:pt x="1074" y="18939"/>
                        <a:pt x="882" y="19683"/>
                      </a:cubicBezTo>
                      <a:cubicBezTo>
                        <a:pt x="699" y="20426"/>
                        <a:pt x="548" y="21227"/>
                        <a:pt x="416" y="22132"/>
                      </a:cubicBezTo>
                      <a:cubicBezTo>
                        <a:pt x="201" y="23580"/>
                        <a:pt x="72" y="25150"/>
                        <a:pt x="16" y="27077"/>
                      </a:cubicBezTo>
                      <a:cubicBezTo>
                        <a:pt x="-1" y="27759"/>
                        <a:pt x="-16" y="28660"/>
                        <a:pt x="37" y="29567"/>
                      </a:cubicBezTo>
                      <a:cubicBezTo>
                        <a:pt x="68" y="30068"/>
                        <a:pt x="113" y="30458"/>
                        <a:pt x="180" y="30816"/>
                      </a:cubicBezTo>
                      <a:cubicBezTo>
                        <a:pt x="227" y="31059"/>
                        <a:pt x="276" y="31258"/>
                        <a:pt x="338" y="31444"/>
                      </a:cubicBezTo>
                      <a:cubicBezTo>
                        <a:pt x="400" y="31622"/>
                        <a:pt x="496" y="31855"/>
                        <a:pt x="665" y="32047"/>
                      </a:cubicBezTo>
                      <a:cubicBezTo>
                        <a:pt x="672" y="32055"/>
                        <a:pt x="683" y="32061"/>
                        <a:pt x="695" y="32069"/>
                      </a:cubicBezTo>
                      <a:cubicBezTo>
                        <a:pt x="830" y="32174"/>
                        <a:pt x="978" y="32249"/>
                        <a:pt x="1137" y="32291"/>
                      </a:cubicBezTo>
                      <a:cubicBezTo>
                        <a:pt x="1279" y="32328"/>
                        <a:pt x="1434" y="32349"/>
                        <a:pt x="1615" y="32349"/>
                      </a:cubicBezTo>
                      <a:lnTo>
                        <a:pt x="1617" y="32349"/>
                      </a:lnTo>
                      <a:cubicBezTo>
                        <a:pt x="2054" y="32346"/>
                        <a:pt x="2482" y="32244"/>
                        <a:pt x="2880" y="32128"/>
                      </a:cubicBezTo>
                      <a:cubicBezTo>
                        <a:pt x="3279" y="32014"/>
                        <a:pt x="3667" y="31878"/>
                        <a:pt x="4062" y="31736"/>
                      </a:cubicBezTo>
                      <a:lnTo>
                        <a:pt x="4301" y="31654"/>
                      </a:lnTo>
                      <a:cubicBezTo>
                        <a:pt x="4983" y="31405"/>
                        <a:pt x="5686" y="31152"/>
                        <a:pt x="6392" y="30958"/>
                      </a:cubicBezTo>
                      <a:cubicBezTo>
                        <a:pt x="7260" y="30720"/>
                        <a:pt x="8039" y="30592"/>
                        <a:pt x="8781" y="30567"/>
                      </a:cubicBezTo>
                      <a:cubicBezTo>
                        <a:pt x="9155" y="30549"/>
                        <a:pt x="9518" y="30579"/>
                        <a:pt x="9904" y="30604"/>
                      </a:cubicBezTo>
                      <a:lnTo>
                        <a:pt x="9994" y="30612"/>
                      </a:lnTo>
                      <a:cubicBezTo>
                        <a:pt x="10457" y="30644"/>
                        <a:pt x="10851" y="30655"/>
                        <a:pt x="11247" y="30646"/>
                      </a:cubicBezTo>
                      <a:cubicBezTo>
                        <a:pt x="11723" y="30633"/>
                        <a:pt x="12133" y="30594"/>
                        <a:pt x="12510" y="30526"/>
                      </a:cubicBezTo>
                      <a:cubicBezTo>
                        <a:pt x="12992" y="30431"/>
                        <a:pt x="13394" y="30286"/>
                        <a:pt x="13736" y="30081"/>
                      </a:cubicBezTo>
                      <a:cubicBezTo>
                        <a:pt x="14117" y="29859"/>
                        <a:pt x="14446" y="29531"/>
                        <a:pt x="14681" y="29143"/>
                      </a:cubicBezTo>
                      <a:cubicBezTo>
                        <a:pt x="14886" y="28805"/>
                        <a:pt x="15048" y="28413"/>
                        <a:pt x="15175" y="27939"/>
                      </a:cubicBezTo>
                      <a:cubicBezTo>
                        <a:pt x="15356" y="27231"/>
                        <a:pt x="15443" y="26432"/>
                        <a:pt x="15443" y="25430"/>
                      </a:cubicBezTo>
                      <a:cubicBezTo>
                        <a:pt x="15444" y="25176"/>
                        <a:pt x="15431" y="24919"/>
                        <a:pt x="15420" y="24671"/>
                      </a:cubicBezTo>
                      <a:cubicBezTo>
                        <a:pt x="15412" y="24508"/>
                        <a:pt x="15407" y="24351"/>
                        <a:pt x="15403" y="24195"/>
                      </a:cubicBezTo>
                      <a:cubicBezTo>
                        <a:pt x="15400" y="23820"/>
                        <a:pt x="15437" y="23422"/>
                        <a:pt x="15511" y="23015"/>
                      </a:cubicBezTo>
                      <a:cubicBezTo>
                        <a:pt x="15600" y="22495"/>
                        <a:pt x="15742" y="22001"/>
                        <a:pt x="15889" y="21474"/>
                      </a:cubicBezTo>
                      <a:cubicBezTo>
                        <a:pt x="15965" y="21201"/>
                        <a:pt x="16043" y="20918"/>
                        <a:pt x="16114" y="20636"/>
                      </a:cubicBezTo>
                      <a:cubicBezTo>
                        <a:pt x="16362" y="19684"/>
                        <a:pt x="16428" y="18845"/>
                        <a:pt x="16318" y="18075"/>
                      </a:cubicBezTo>
                      <a:cubicBezTo>
                        <a:pt x="16104" y="16666"/>
                        <a:pt x="15676" y="12311"/>
                        <a:pt x="15660" y="1210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3" name="Google Shape;443;p24"/>
                <p:cNvSpPr/>
                <p:nvPr/>
              </p:nvSpPr>
              <p:spPr>
                <a:xfrm>
                  <a:off x="5669008" y="945402"/>
                  <a:ext cx="1577831" cy="2589791"/>
                </a:xfrm>
                <a:custGeom>
                  <a:rect b="b" l="l" r="r" t="t"/>
                  <a:pathLst>
                    <a:path extrusionOk="0" h="31048" w="18916">
                      <a:moveTo>
                        <a:pt x="18914" y="3"/>
                      </a:moveTo>
                      <a:lnTo>
                        <a:pt x="15524" y="0"/>
                      </a:lnTo>
                      <a:cubicBezTo>
                        <a:pt x="15519" y="4259"/>
                        <a:pt x="15462" y="5346"/>
                        <a:pt x="15347" y="6458"/>
                      </a:cubicBezTo>
                      <a:cubicBezTo>
                        <a:pt x="15123" y="8635"/>
                        <a:pt x="14194" y="11469"/>
                        <a:pt x="12938" y="12423"/>
                      </a:cubicBezTo>
                      <a:cubicBezTo>
                        <a:pt x="12804" y="12524"/>
                        <a:pt x="12151" y="12871"/>
                        <a:pt x="11983" y="12868"/>
                      </a:cubicBezTo>
                      <a:cubicBezTo>
                        <a:pt x="11899" y="12867"/>
                        <a:pt x="11819" y="12862"/>
                        <a:pt x="11730" y="12850"/>
                      </a:cubicBezTo>
                      <a:cubicBezTo>
                        <a:pt x="11637" y="12839"/>
                        <a:pt x="11564" y="12829"/>
                        <a:pt x="11492" y="12811"/>
                      </a:cubicBezTo>
                      <a:cubicBezTo>
                        <a:pt x="11202" y="12742"/>
                        <a:pt x="10957" y="12572"/>
                        <a:pt x="10792" y="12345"/>
                      </a:cubicBezTo>
                      <a:cubicBezTo>
                        <a:pt x="10669" y="12178"/>
                        <a:pt x="10590" y="11984"/>
                        <a:pt x="10553" y="11786"/>
                      </a:cubicBezTo>
                      <a:cubicBezTo>
                        <a:pt x="10562" y="11519"/>
                        <a:pt x="10641" y="11271"/>
                        <a:pt x="10781" y="11063"/>
                      </a:cubicBezTo>
                      <a:cubicBezTo>
                        <a:pt x="10854" y="10952"/>
                        <a:pt x="10940" y="10854"/>
                        <a:pt x="11032" y="10762"/>
                      </a:cubicBezTo>
                      <a:cubicBezTo>
                        <a:pt x="11210" y="10690"/>
                        <a:pt x="11390" y="10637"/>
                        <a:pt x="11564" y="10597"/>
                      </a:cubicBezTo>
                      <a:cubicBezTo>
                        <a:pt x="11564" y="10597"/>
                        <a:pt x="11724" y="10581"/>
                        <a:pt x="11796" y="10551"/>
                      </a:cubicBezTo>
                      <a:cubicBezTo>
                        <a:pt x="12147" y="10489"/>
                        <a:pt x="12466" y="10472"/>
                        <a:pt x="12728" y="10487"/>
                      </a:cubicBezTo>
                      <a:cubicBezTo>
                        <a:pt x="13027" y="10504"/>
                        <a:pt x="13257" y="10568"/>
                        <a:pt x="13396" y="10642"/>
                      </a:cubicBezTo>
                      <a:cubicBezTo>
                        <a:pt x="13537" y="10716"/>
                        <a:pt x="13588" y="10789"/>
                        <a:pt x="13589" y="10787"/>
                      </a:cubicBezTo>
                      <a:cubicBezTo>
                        <a:pt x="13587" y="10789"/>
                        <a:pt x="13549" y="10713"/>
                        <a:pt x="13417" y="10622"/>
                      </a:cubicBezTo>
                      <a:cubicBezTo>
                        <a:pt x="13285" y="10531"/>
                        <a:pt x="13059" y="10440"/>
                        <a:pt x="12755" y="10391"/>
                      </a:cubicBezTo>
                      <a:cubicBezTo>
                        <a:pt x="12600" y="10367"/>
                        <a:pt x="12424" y="10352"/>
                        <a:pt x="12233" y="10350"/>
                      </a:cubicBezTo>
                      <a:cubicBezTo>
                        <a:pt x="12406" y="10259"/>
                        <a:pt x="12568" y="10162"/>
                        <a:pt x="12708" y="10056"/>
                      </a:cubicBezTo>
                      <a:cubicBezTo>
                        <a:pt x="13012" y="9831"/>
                        <a:pt x="13221" y="9568"/>
                        <a:pt x="13331" y="9329"/>
                      </a:cubicBezTo>
                      <a:cubicBezTo>
                        <a:pt x="13445" y="9091"/>
                        <a:pt x="13476" y="8890"/>
                        <a:pt x="13492" y="8757"/>
                      </a:cubicBezTo>
                      <a:cubicBezTo>
                        <a:pt x="13508" y="8622"/>
                        <a:pt x="13508" y="8551"/>
                        <a:pt x="13508" y="8551"/>
                      </a:cubicBezTo>
                      <a:cubicBezTo>
                        <a:pt x="13508" y="8551"/>
                        <a:pt x="13497" y="8619"/>
                        <a:pt x="13464" y="8747"/>
                      </a:cubicBezTo>
                      <a:cubicBezTo>
                        <a:pt x="13431" y="8873"/>
                        <a:pt x="13378" y="9062"/>
                        <a:pt x="13249" y="9273"/>
                      </a:cubicBezTo>
                      <a:cubicBezTo>
                        <a:pt x="13121" y="9483"/>
                        <a:pt x="12909" y="9706"/>
                        <a:pt x="12607" y="9892"/>
                      </a:cubicBezTo>
                      <a:cubicBezTo>
                        <a:pt x="12308" y="10080"/>
                        <a:pt x="11927" y="10235"/>
                        <a:pt x="11490" y="10365"/>
                      </a:cubicBezTo>
                      <a:cubicBezTo>
                        <a:pt x="11690" y="10211"/>
                        <a:pt x="11885" y="10066"/>
                        <a:pt x="12057" y="9921"/>
                      </a:cubicBezTo>
                      <a:cubicBezTo>
                        <a:pt x="12253" y="9757"/>
                        <a:pt x="12418" y="9590"/>
                        <a:pt x="12546" y="9422"/>
                      </a:cubicBezTo>
                      <a:cubicBezTo>
                        <a:pt x="12805" y="9084"/>
                        <a:pt x="12885" y="8757"/>
                        <a:pt x="12911" y="8544"/>
                      </a:cubicBezTo>
                      <a:cubicBezTo>
                        <a:pt x="12937" y="8327"/>
                        <a:pt x="12923" y="8213"/>
                        <a:pt x="12926" y="8213"/>
                      </a:cubicBezTo>
                      <a:cubicBezTo>
                        <a:pt x="12923" y="8212"/>
                        <a:pt x="12927" y="8325"/>
                        <a:pt x="12884" y="8532"/>
                      </a:cubicBezTo>
                      <a:cubicBezTo>
                        <a:pt x="12842" y="8736"/>
                        <a:pt x="12743" y="9041"/>
                        <a:pt x="12481" y="9346"/>
                      </a:cubicBezTo>
                      <a:cubicBezTo>
                        <a:pt x="12350" y="9498"/>
                        <a:pt x="12182" y="9647"/>
                        <a:pt x="11983" y="9796"/>
                      </a:cubicBezTo>
                      <a:cubicBezTo>
                        <a:pt x="11785" y="9945"/>
                        <a:pt x="11556" y="10091"/>
                        <a:pt x="11311" y="10262"/>
                      </a:cubicBezTo>
                      <a:cubicBezTo>
                        <a:pt x="11193" y="10346"/>
                        <a:pt x="11069" y="10436"/>
                        <a:pt x="10948" y="10539"/>
                      </a:cubicBezTo>
                      <a:cubicBezTo>
                        <a:pt x="10942" y="10541"/>
                        <a:pt x="10937" y="10542"/>
                        <a:pt x="10931" y="10544"/>
                      </a:cubicBezTo>
                      <a:cubicBezTo>
                        <a:pt x="10906" y="10553"/>
                        <a:pt x="10881" y="10564"/>
                        <a:pt x="10856" y="10573"/>
                      </a:cubicBezTo>
                      <a:cubicBezTo>
                        <a:pt x="11087" y="10228"/>
                        <a:pt x="11367" y="9930"/>
                        <a:pt x="11559" y="9621"/>
                      </a:cubicBezTo>
                      <a:cubicBezTo>
                        <a:pt x="11682" y="9431"/>
                        <a:pt x="11776" y="9237"/>
                        <a:pt x="11820" y="9045"/>
                      </a:cubicBezTo>
                      <a:cubicBezTo>
                        <a:pt x="11865" y="8853"/>
                        <a:pt x="11851" y="8670"/>
                        <a:pt x="11806" y="8519"/>
                      </a:cubicBezTo>
                      <a:cubicBezTo>
                        <a:pt x="11717" y="8214"/>
                        <a:pt x="11527" y="8053"/>
                        <a:pt x="11450" y="7927"/>
                      </a:cubicBezTo>
                      <a:cubicBezTo>
                        <a:pt x="11404" y="7862"/>
                        <a:pt x="11351" y="7829"/>
                        <a:pt x="11317" y="7810"/>
                      </a:cubicBezTo>
                      <a:cubicBezTo>
                        <a:pt x="11283" y="7791"/>
                        <a:pt x="11264" y="7783"/>
                        <a:pt x="11264" y="7783"/>
                      </a:cubicBezTo>
                      <a:cubicBezTo>
                        <a:pt x="11259" y="7787"/>
                        <a:pt x="11346" y="7813"/>
                        <a:pt x="11421" y="7938"/>
                      </a:cubicBezTo>
                      <a:cubicBezTo>
                        <a:pt x="11447" y="8007"/>
                        <a:pt x="11510" y="8085"/>
                        <a:pt x="11560" y="8179"/>
                      </a:cubicBezTo>
                      <a:cubicBezTo>
                        <a:pt x="11612" y="8273"/>
                        <a:pt x="11665" y="8389"/>
                        <a:pt x="11691" y="8525"/>
                      </a:cubicBezTo>
                      <a:cubicBezTo>
                        <a:pt x="11717" y="8661"/>
                        <a:pt x="11712" y="8815"/>
                        <a:pt x="11659" y="8974"/>
                      </a:cubicBezTo>
                      <a:cubicBezTo>
                        <a:pt x="11608" y="9132"/>
                        <a:pt x="11511" y="9293"/>
                        <a:pt x="11382" y="9455"/>
                      </a:cubicBezTo>
                      <a:cubicBezTo>
                        <a:pt x="11254" y="9617"/>
                        <a:pt x="11095" y="9780"/>
                        <a:pt x="10921" y="9958"/>
                      </a:cubicBezTo>
                      <a:cubicBezTo>
                        <a:pt x="10754" y="10131"/>
                        <a:pt x="10564" y="10323"/>
                        <a:pt x="10397" y="10559"/>
                      </a:cubicBezTo>
                      <a:cubicBezTo>
                        <a:pt x="10397" y="10552"/>
                        <a:pt x="10396" y="10544"/>
                        <a:pt x="10396" y="10537"/>
                      </a:cubicBezTo>
                      <a:cubicBezTo>
                        <a:pt x="10392" y="10371"/>
                        <a:pt x="10417" y="10188"/>
                        <a:pt x="10447" y="10012"/>
                      </a:cubicBezTo>
                      <a:cubicBezTo>
                        <a:pt x="10508" y="9654"/>
                        <a:pt x="10600" y="9315"/>
                        <a:pt x="10646" y="8964"/>
                      </a:cubicBezTo>
                      <a:cubicBezTo>
                        <a:pt x="10657" y="8879"/>
                        <a:pt x="10662" y="8773"/>
                        <a:pt x="10657" y="8693"/>
                      </a:cubicBezTo>
                      <a:cubicBezTo>
                        <a:pt x="10655" y="8625"/>
                        <a:pt x="10648" y="8559"/>
                        <a:pt x="10641" y="8494"/>
                      </a:cubicBezTo>
                      <a:cubicBezTo>
                        <a:pt x="10641" y="8494"/>
                        <a:pt x="10814" y="7747"/>
                        <a:pt x="10893" y="7615"/>
                      </a:cubicBezTo>
                      <a:cubicBezTo>
                        <a:pt x="11079" y="7306"/>
                        <a:pt x="11315" y="7082"/>
                        <a:pt x="11547" y="6972"/>
                      </a:cubicBezTo>
                      <a:cubicBezTo>
                        <a:pt x="11779" y="6859"/>
                        <a:pt x="11999" y="6882"/>
                        <a:pt x="12127" y="6932"/>
                      </a:cubicBezTo>
                      <a:cubicBezTo>
                        <a:pt x="12259" y="6980"/>
                        <a:pt x="12318" y="7032"/>
                        <a:pt x="12319" y="7030"/>
                      </a:cubicBezTo>
                      <a:cubicBezTo>
                        <a:pt x="12317" y="7032"/>
                        <a:pt x="12270" y="6975"/>
                        <a:pt x="12143" y="6909"/>
                      </a:cubicBezTo>
                      <a:cubicBezTo>
                        <a:pt x="12021" y="6842"/>
                        <a:pt x="11790" y="6784"/>
                        <a:pt x="11521" y="6877"/>
                      </a:cubicBezTo>
                      <a:cubicBezTo>
                        <a:pt x="11254" y="6967"/>
                        <a:pt x="10972" y="7182"/>
                        <a:pt x="10737" y="7499"/>
                      </a:cubicBezTo>
                      <a:cubicBezTo>
                        <a:pt x="10733" y="7506"/>
                        <a:pt x="10728" y="7512"/>
                        <a:pt x="10723" y="7520"/>
                      </a:cubicBezTo>
                      <a:cubicBezTo>
                        <a:pt x="10730" y="7381"/>
                        <a:pt x="10733" y="7244"/>
                        <a:pt x="10730" y="7115"/>
                      </a:cubicBezTo>
                      <a:cubicBezTo>
                        <a:pt x="10720" y="6699"/>
                        <a:pt x="10629" y="6314"/>
                        <a:pt x="10415" y="6081"/>
                      </a:cubicBezTo>
                      <a:cubicBezTo>
                        <a:pt x="10310" y="5964"/>
                        <a:pt x="10188" y="5893"/>
                        <a:pt x="10079" y="5850"/>
                      </a:cubicBezTo>
                      <a:cubicBezTo>
                        <a:pt x="9970" y="5806"/>
                        <a:pt x="9871" y="5790"/>
                        <a:pt x="9793" y="5779"/>
                      </a:cubicBezTo>
                      <a:cubicBezTo>
                        <a:pt x="9635" y="5761"/>
                        <a:pt x="9552" y="5770"/>
                        <a:pt x="9553" y="5768"/>
                      </a:cubicBezTo>
                      <a:cubicBezTo>
                        <a:pt x="9551" y="5770"/>
                        <a:pt x="9633" y="5772"/>
                        <a:pt x="9781" y="5806"/>
                      </a:cubicBezTo>
                      <a:cubicBezTo>
                        <a:pt x="9926" y="5841"/>
                        <a:pt x="10157" y="5912"/>
                        <a:pt x="10326" y="6132"/>
                      </a:cubicBezTo>
                      <a:cubicBezTo>
                        <a:pt x="10498" y="6350"/>
                        <a:pt x="10556" y="6698"/>
                        <a:pt x="10535" y="7097"/>
                      </a:cubicBezTo>
                      <a:cubicBezTo>
                        <a:pt x="10525" y="7297"/>
                        <a:pt x="10498" y="7513"/>
                        <a:pt x="10467" y="7744"/>
                      </a:cubicBezTo>
                      <a:cubicBezTo>
                        <a:pt x="10463" y="7771"/>
                        <a:pt x="10459" y="7799"/>
                        <a:pt x="10455" y="7826"/>
                      </a:cubicBezTo>
                      <a:cubicBezTo>
                        <a:pt x="10348" y="7606"/>
                        <a:pt x="10202" y="7423"/>
                        <a:pt x="10038" y="7294"/>
                      </a:cubicBezTo>
                      <a:cubicBezTo>
                        <a:pt x="9840" y="7134"/>
                        <a:pt x="9631" y="7045"/>
                        <a:pt x="9450" y="6991"/>
                      </a:cubicBezTo>
                      <a:cubicBezTo>
                        <a:pt x="9268" y="6936"/>
                        <a:pt x="9108" y="6916"/>
                        <a:pt x="8981" y="6903"/>
                      </a:cubicBezTo>
                      <a:cubicBezTo>
                        <a:pt x="8726" y="6882"/>
                        <a:pt x="8593" y="6898"/>
                        <a:pt x="8593" y="6895"/>
                      </a:cubicBezTo>
                      <a:cubicBezTo>
                        <a:pt x="8593" y="6897"/>
                        <a:pt x="8723" y="6904"/>
                        <a:pt x="8964" y="6957"/>
                      </a:cubicBezTo>
                      <a:cubicBezTo>
                        <a:pt x="9197" y="7014"/>
                        <a:pt x="9569" y="7114"/>
                        <a:pt x="9886" y="7424"/>
                      </a:cubicBezTo>
                      <a:cubicBezTo>
                        <a:pt x="10042" y="7578"/>
                        <a:pt x="10171" y="7786"/>
                        <a:pt x="10236" y="8038"/>
                      </a:cubicBezTo>
                      <a:cubicBezTo>
                        <a:pt x="10269" y="8164"/>
                        <a:pt x="10289" y="8300"/>
                        <a:pt x="10295" y="8443"/>
                      </a:cubicBezTo>
                      <a:lnTo>
                        <a:pt x="10295" y="8486"/>
                      </a:lnTo>
                      <a:cubicBezTo>
                        <a:pt x="10188" y="8300"/>
                        <a:pt x="10029" y="8149"/>
                        <a:pt x="9856" y="8061"/>
                      </a:cubicBezTo>
                      <a:cubicBezTo>
                        <a:pt x="9628" y="7942"/>
                        <a:pt x="9397" y="7904"/>
                        <a:pt x="9193" y="7881"/>
                      </a:cubicBezTo>
                      <a:cubicBezTo>
                        <a:pt x="8986" y="7862"/>
                        <a:pt x="8799" y="7861"/>
                        <a:pt x="8633" y="7859"/>
                      </a:cubicBezTo>
                      <a:cubicBezTo>
                        <a:pt x="8301" y="7859"/>
                        <a:pt x="8040" y="7853"/>
                        <a:pt x="7884" y="7780"/>
                      </a:cubicBezTo>
                      <a:cubicBezTo>
                        <a:pt x="7723" y="7708"/>
                        <a:pt x="7705" y="7595"/>
                        <a:pt x="7703" y="7601"/>
                      </a:cubicBezTo>
                      <a:cubicBezTo>
                        <a:pt x="7707" y="7594"/>
                        <a:pt x="7707" y="7707"/>
                        <a:pt x="7864" y="7802"/>
                      </a:cubicBezTo>
                      <a:cubicBezTo>
                        <a:pt x="8019" y="7895"/>
                        <a:pt x="8284" y="7928"/>
                        <a:pt x="8613" y="7957"/>
                      </a:cubicBezTo>
                      <a:cubicBezTo>
                        <a:pt x="8776" y="7972"/>
                        <a:pt x="8960" y="7987"/>
                        <a:pt x="9154" y="8021"/>
                      </a:cubicBezTo>
                      <a:cubicBezTo>
                        <a:pt x="9348" y="8054"/>
                        <a:pt x="9557" y="8107"/>
                        <a:pt x="9742" y="8218"/>
                      </a:cubicBezTo>
                      <a:cubicBezTo>
                        <a:pt x="9886" y="8301"/>
                        <a:pt x="10005" y="8427"/>
                        <a:pt x="10083" y="8584"/>
                      </a:cubicBezTo>
                      <a:cubicBezTo>
                        <a:pt x="10067" y="8580"/>
                        <a:pt x="10052" y="8574"/>
                        <a:pt x="10036" y="8571"/>
                      </a:cubicBezTo>
                      <a:cubicBezTo>
                        <a:pt x="9796" y="8514"/>
                        <a:pt x="9581" y="8526"/>
                        <a:pt x="9384" y="8539"/>
                      </a:cubicBezTo>
                      <a:cubicBezTo>
                        <a:pt x="8990" y="8571"/>
                        <a:pt x="8662" y="8633"/>
                        <a:pt x="8392" y="8668"/>
                      </a:cubicBezTo>
                      <a:cubicBezTo>
                        <a:pt x="8122" y="8705"/>
                        <a:pt x="7910" y="8720"/>
                        <a:pt x="7768" y="8705"/>
                      </a:cubicBezTo>
                      <a:cubicBezTo>
                        <a:pt x="7625" y="8692"/>
                        <a:pt x="7557" y="8651"/>
                        <a:pt x="7557" y="8652"/>
                      </a:cubicBezTo>
                      <a:cubicBezTo>
                        <a:pt x="7557" y="8651"/>
                        <a:pt x="7616" y="8700"/>
                        <a:pt x="7759" y="8731"/>
                      </a:cubicBezTo>
                      <a:cubicBezTo>
                        <a:pt x="7899" y="8763"/>
                        <a:pt x="8114" y="8775"/>
                        <a:pt x="8387" y="8767"/>
                      </a:cubicBezTo>
                      <a:cubicBezTo>
                        <a:pt x="8660" y="8761"/>
                        <a:pt x="8995" y="8731"/>
                        <a:pt x="9376" y="8730"/>
                      </a:cubicBezTo>
                      <a:cubicBezTo>
                        <a:pt x="9565" y="8732"/>
                        <a:pt x="9773" y="8740"/>
                        <a:pt x="9959" y="8798"/>
                      </a:cubicBezTo>
                      <a:cubicBezTo>
                        <a:pt x="10053" y="8827"/>
                        <a:pt x="10136" y="8871"/>
                        <a:pt x="10185" y="8933"/>
                      </a:cubicBezTo>
                      <a:cubicBezTo>
                        <a:pt x="10187" y="8934"/>
                        <a:pt x="10187" y="8935"/>
                        <a:pt x="10187" y="8936"/>
                      </a:cubicBezTo>
                      <a:cubicBezTo>
                        <a:pt x="10195" y="8993"/>
                        <a:pt x="10202" y="9049"/>
                        <a:pt x="10205" y="9108"/>
                      </a:cubicBezTo>
                      <a:cubicBezTo>
                        <a:pt x="10136" y="9348"/>
                        <a:pt x="10046" y="9610"/>
                        <a:pt x="9971" y="9893"/>
                      </a:cubicBezTo>
                      <a:cubicBezTo>
                        <a:pt x="9922" y="10083"/>
                        <a:pt x="9875" y="10283"/>
                        <a:pt x="9858" y="10514"/>
                      </a:cubicBezTo>
                      <a:cubicBezTo>
                        <a:pt x="9852" y="10630"/>
                        <a:pt x="9852" y="10754"/>
                        <a:pt x="9887" y="10896"/>
                      </a:cubicBezTo>
                      <a:cubicBezTo>
                        <a:pt x="9914" y="11005"/>
                        <a:pt x="9976" y="11135"/>
                        <a:pt x="10082" y="11238"/>
                      </a:cubicBezTo>
                      <a:cubicBezTo>
                        <a:pt x="10022" y="11492"/>
                        <a:pt x="10011" y="11770"/>
                        <a:pt x="10067" y="12049"/>
                      </a:cubicBezTo>
                      <a:cubicBezTo>
                        <a:pt x="10041" y="12033"/>
                        <a:pt x="10017" y="12016"/>
                        <a:pt x="9991" y="11998"/>
                      </a:cubicBezTo>
                      <a:cubicBezTo>
                        <a:pt x="9763" y="11837"/>
                        <a:pt x="9511" y="11624"/>
                        <a:pt x="9172" y="11523"/>
                      </a:cubicBezTo>
                      <a:cubicBezTo>
                        <a:pt x="9089" y="11499"/>
                        <a:pt x="8998" y="11484"/>
                        <a:pt x="8920" y="11476"/>
                      </a:cubicBezTo>
                      <a:lnTo>
                        <a:pt x="8713" y="11457"/>
                      </a:lnTo>
                      <a:cubicBezTo>
                        <a:pt x="8689" y="11455"/>
                        <a:pt x="8667" y="11454"/>
                        <a:pt x="8644" y="11452"/>
                      </a:cubicBezTo>
                      <a:cubicBezTo>
                        <a:pt x="8604" y="11433"/>
                        <a:pt x="8565" y="11414"/>
                        <a:pt x="8529" y="11395"/>
                      </a:cubicBezTo>
                      <a:cubicBezTo>
                        <a:pt x="8428" y="11306"/>
                        <a:pt x="8325" y="11225"/>
                        <a:pt x="8218" y="11156"/>
                      </a:cubicBezTo>
                      <a:cubicBezTo>
                        <a:pt x="8110" y="11024"/>
                        <a:pt x="8034" y="10859"/>
                        <a:pt x="7968" y="10697"/>
                      </a:cubicBezTo>
                      <a:cubicBezTo>
                        <a:pt x="7947" y="10518"/>
                        <a:pt x="7941" y="10348"/>
                        <a:pt x="7957" y="10195"/>
                      </a:cubicBezTo>
                      <a:cubicBezTo>
                        <a:pt x="7982" y="9925"/>
                        <a:pt x="8082" y="9704"/>
                        <a:pt x="8234" y="9588"/>
                      </a:cubicBezTo>
                      <a:cubicBezTo>
                        <a:pt x="8386" y="9469"/>
                        <a:pt x="8553" y="9448"/>
                        <a:pt x="8659" y="9439"/>
                      </a:cubicBezTo>
                      <a:cubicBezTo>
                        <a:pt x="8766" y="9431"/>
                        <a:pt x="8825" y="9438"/>
                        <a:pt x="8824" y="9437"/>
                      </a:cubicBezTo>
                      <a:cubicBezTo>
                        <a:pt x="8824" y="9438"/>
                        <a:pt x="8770" y="9421"/>
                        <a:pt x="8663" y="9411"/>
                      </a:cubicBezTo>
                      <a:cubicBezTo>
                        <a:pt x="8556" y="9403"/>
                        <a:pt x="8382" y="9394"/>
                        <a:pt x="8185" y="9501"/>
                      </a:cubicBezTo>
                      <a:cubicBezTo>
                        <a:pt x="7987" y="9607"/>
                        <a:pt x="7828" y="9856"/>
                        <a:pt x="7765" y="10153"/>
                      </a:cubicBezTo>
                      <a:cubicBezTo>
                        <a:pt x="7761" y="10171"/>
                        <a:pt x="7760" y="10192"/>
                        <a:pt x="7756" y="10211"/>
                      </a:cubicBezTo>
                      <a:cubicBezTo>
                        <a:pt x="7610" y="9932"/>
                        <a:pt x="7432" y="9704"/>
                        <a:pt x="7235" y="9550"/>
                      </a:cubicBezTo>
                      <a:cubicBezTo>
                        <a:pt x="7093" y="9439"/>
                        <a:pt x="6934" y="9374"/>
                        <a:pt x="6791" y="9367"/>
                      </a:cubicBezTo>
                      <a:cubicBezTo>
                        <a:pt x="6649" y="9359"/>
                        <a:pt x="6534" y="9401"/>
                        <a:pt x="6451" y="9443"/>
                      </a:cubicBezTo>
                      <a:cubicBezTo>
                        <a:pt x="6308" y="9521"/>
                        <a:pt x="6243" y="9590"/>
                        <a:pt x="6228" y="9604"/>
                      </a:cubicBezTo>
                      <a:cubicBezTo>
                        <a:pt x="6238" y="9598"/>
                        <a:pt x="6305" y="9536"/>
                        <a:pt x="6457" y="9471"/>
                      </a:cubicBezTo>
                      <a:cubicBezTo>
                        <a:pt x="6539" y="9438"/>
                        <a:pt x="6649" y="9409"/>
                        <a:pt x="6774" y="9425"/>
                      </a:cubicBezTo>
                      <a:cubicBezTo>
                        <a:pt x="6900" y="9440"/>
                        <a:pt x="7035" y="9505"/>
                        <a:pt x="7158" y="9614"/>
                      </a:cubicBezTo>
                      <a:cubicBezTo>
                        <a:pt x="7388" y="9822"/>
                        <a:pt x="7584" y="10159"/>
                        <a:pt x="7716" y="10578"/>
                      </a:cubicBezTo>
                      <a:cubicBezTo>
                        <a:pt x="7790" y="10816"/>
                        <a:pt x="7790" y="10816"/>
                        <a:pt x="7843" y="10985"/>
                      </a:cubicBezTo>
                      <a:cubicBezTo>
                        <a:pt x="7593" y="10887"/>
                        <a:pt x="7223" y="10742"/>
                        <a:pt x="6988" y="10712"/>
                      </a:cubicBezTo>
                      <a:cubicBezTo>
                        <a:pt x="6448" y="10642"/>
                        <a:pt x="5976" y="10719"/>
                        <a:pt x="5619" y="10841"/>
                      </a:cubicBezTo>
                      <a:cubicBezTo>
                        <a:pt x="5260" y="10962"/>
                        <a:pt x="5014" y="11127"/>
                        <a:pt x="4862" y="11250"/>
                      </a:cubicBezTo>
                      <a:cubicBezTo>
                        <a:pt x="4710" y="11373"/>
                        <a:pt x="4643" y="11453"/>
                        <a:pt x="4642" y="11451"/>
                      </a:cubicBezTo>
                      <a:cubicBezTo>
                        <a:pt x="4643" y="11453"/>
                        <a:pt x="4715" y="11383"/>
                        <a:pt x="4873" y="11276"/>
                      </a:cubicBezTo>
                      <a:cubicBezTo>
                        <a:pt x="5030" y="11171"/>
                        <a:pt x="5280" y="11032"/>
                        <a:pt x="5632" y="10940"/>
                      </a:cubicBezTo>
                      <a:cubicBezTo>
                        <a:pt x="5980" y="10848"/>
                        <a:pt x="6433" y="10803"/>
                        <a:pt x="6937" y="10897"/>
                      </a:cubicBezTo>
                      <a:cubicBezTo>
                        <a:pt x="7329" y="10969"/>
                        <a:pt x="7759" y="11132"/>
                        <a:pt x="8131" y="11422"/>
                      </a:cubicBezTo>
                      <a:cubicBezTo>
                        <a:pt x="7917" y="11414"/>
                        <a:pt x="7705" y="11416"/>
                        <a:pt x="7497" y="11435"/>
                      </a:cubicBezTo>
                      <a:cubicBezTo>
                        <a:pt x="7365" y="11447"/>
                        <a:pt x="7237" y="11464"/>
                        <a:pt x="7108" y="11493"/>
                      </a:cubicBezTo>
                      <a:cubicBezTo>
                        <a:pt x="6976" y="11522"/>
                        <a:pt x="6856" y="11565"/>
                        <a:pt x="6744" y="11610"/>
                      </a:cubicBezTo>
                      <a:cubicBezTo>
                        <a:pt x="6516" y="11702"/>
                        <a:pt x="6305" y="11824"/>
                        <a:pt x="6130" y="11970"/>
                      </a:cubicBezTo>
                      <a:cubicBezTo>
                        <a:pt x="5780" y="12266"/>
                        <a:pt x="5575" y="12608"/>
                        <a:pt x="5378" y="12890"/>
                      </a:cubicBezTo>
                      <a:cubicBezTo>
                        <a:pt x="5178" y="13180"/>
                        <a:pt x="5028" y="13446"/>
                        <a:pt x="4870" y="13658"/>
                      </a:cubicBezTo>
                      <a:cubicBezTo>
                        <a:pt x="4715" y="13871"/>
                        <a:pt x="4558" y="14033"/>
                        <a:pt x="4408" y="14135"/>
                      </a:cubicBezTo>
                      <a:cubicBezTo>
                        <a:pt x="4259" y="14239"/>
                        <a:pt x="4124" y="14284"/>
                        <a:pt x="4032" y="14305"/>
                      </a:cubicBezTo>
                      <a:cubicBezTo>
                        <a:pt x="3939" y="14325"/>
                        <a:pt x="3889" y="14327"/>
                        <a:pt x="3889" y="14328"/>
                      </a:cubicBezTo>
                      <a:cubicBezTo>
                        <a:pt x="3889" y="14327"/>
                        <a:pt x="3936" y="14330"/>
                        <a:pt x="4031" y="14321"/>
                      </a:cubicBezTo>
                      <a:cubicBezTo>
                        <a:pt x="4123" y="14309"/>
                        <a:pt x="4264" y="14279"/>
                        <a:pt x="4428" y="14189"/>
                      </a:cubicBezTo>
                      <a:cubicBezTo>
                        <a:pt x="4592" y="14100"/>
                        <a:pt x="4771" y="13951"/>
                        <a:pt x="4950" y="13749"/>
                      </a:cubicBezTo>
                      <a:cubicBezTo>
                        <a:pt x="5131" y="13550"/>
                        <a:pt x="5306" y="13295"/>
                        <a:pt x="5521" y="13033"/>
                      </a:cubicBezTo>
                      <a:cubicBezTo>
                        <a:pt x="5566" y="12978"/>
                        <a:pt x="5611" y="12921"/>
                        <a:pt x="5658" y="12863"/>
                      </a:cubicBezTo>
                      <a:cubicBezTo>
                        <a:pt x="5651" y="12902"/>
                        <a:pt x="5645" y="12941"/>
                        <a:pt x="5639" y="12979"/>
                      </a:cubicBezTo>
                      <a:cubicBezTo>
                        <a:pt x="5592" y="13313"/>
                        <a:pt x="5590" y="13597"/>
                        <a:pt x="5578" y="13829"/>
                      </a:cubicBezTo>
                      <a:cubicBezTo>
                        <a:pt x="5570" y="14061"/>
                        <a:pt x="5558" y="14240"/>
                        <a:pt x="5539" y="14361"/>
                      </a:cubicBezTo>
                      <a:cubicBezTo>
                        <a:pt x="5522" y="14483"/>
                        <a:pt x="5502" y="14545"/>
                        <a:pt x="5503" y="14545"/>
                      </a:cubicBezTo>
                      <a:cubicBezTo>
                        <a:pt x="5502" y="14544"/>
                        <a:pt x="5531" y="14488"/>
                        <a:pt x="5566" y="14372"/>
                      </a:cubicBezTo>
                      <a:cubicBezTo>
                        <a:pt x="5602" y="14255"/>
                        <a:pt x="5640" y="14079"/>
                        <a:pt x="5677" y="13851"/>
                      </a:cubicBezTo>
                      <a:cubicBezTo>
                        <a:pt x="5718" y="13623"/>
                        <a:pt x="5753" y="13341"/>
                        <a:pt x="5828" y="13027"/>
                      </a:cubicBezTo>
                      <a:cubicBezTo>
                        <a:pt x="5867" y="12872"/>
                        <a:pt x="5916" y="12706"/>
                        <a:pt x="6000" y="12560"/>
                      </a:cubicBezTo>
                      <a:cubicBezTo>
                        <a:pt x="6084" y="12412"/>
                        <a:pt x="6351" y="12171"/>
                        <a:pt x="6351" y="12171"/>
                      </a:cubicBezTo>
                      <a:cubicBezTo>
                        <a:pt x="6493" y="12075"/>
                        <a:pt x="6652" y="11995"/>
                        <a:pt x="6829" y="11935"/>
                      </a:cubicBezTo>
                      <a:cubicBezTo>
                        <a:pt x="6932" y="11902"/>
                        <a:pt x="7041" y="11866"/>
                        <a:pt x="7144" y="11851"/>
                      </a:cubicBezTo>
                      <a:cubicBezTo>
                        <a:pt x="7251" y="11833"/>
                        <a:pt x="7367" y="11822"/>
                        <a:pt x="7484" y="11818"/>
                      </a:cubicBezTo>
                      <a:cubicBezTo>
                        <a:pt x="7622" y="11814"/>
                        <a:pt x="7765" y="11819"/>
                        <a:pt x="7913" y="11828"/>
                      </a:cubicBezTo>
                      <a:cubicBezTo>
                        <a:pt x="7789" y="11942"/>
                        <a:pt x="7687" y="12062"/>
                        <a:pt x="7598" y="12179"/>
                      </a:cubicBezTo>
                      <a:cubicBezTo>
                        <a:pt x="7333" y="12532"/>
                        <a:pt x="7161" y="12864"/>
                        <a:pt x="7026" y="13135"/>
                      </a:cubicBezTo>
                      <a:cubicBezTo>
                        <a:pt x="6760" y="13684"/>
                        <a:pt x="6660" y="14006"/>
                        <a:pt x="6659" y="14005"/>
                      </a:cubicBezTo>
                      <a:cubicBezTo>
                        <a:pt x="6660" y="14007"/>
                        <a:pt x="6796" y="13707"/>
                        <a:pt x="7106" y="13195"/>
                      </a:cubicBezTo>
                      <a:cubicBezTo>
                        <a:pt x="7263" y="12941"/>
                        <a:pt x="7462" y="12630"/>
                        <a:pt x="7739" y="12311"/>
                      </a:cubicBezTo>
                      <a:cubicBezTo>
                        <a:pt x="7879" y="12154"/>
                        <a:pt x="8040" y="11992"/>
                        <a:pt x="8233" y="11877"/>
                      </a:cubicBezTo>
                      <a:cubicBezTo>
                        <a:pt x="8244" y="11871"/>
                        <a:pt x="8255" y="11866"/>
                        <a:pt x="8267" y="11859"/>
                      </a:cubicBezTo>
                      <a:cubicBezTo>
                        <a:pt x="8385" y="11873"/>
                        <a:pt x="8506" y="11888"/>
                        <a:pt x="8628" y="11906"/>
                      </a:cubicBezTo>
                      <a:lnTo>
                        <a:pt x="8833" y="11936"/>
                      </a:lnTo>
                      <a:cubicBezTo>
                        <a:pt x="8907" y="11947"/>
                        <a:pt x="8946" y="11955"/>
                        <a:pt x="9001" y="11973"/>
                      </a:cubicBezTo>
                      <a:cubicBezTo>
                        <a:pt x="9209" y="12039"/>
                        <a:pt x="9408" y="12210"/>
                        <a:pt x="9649" y="12405"/>
                      </a:cubicBezTo>
                      <a:cubicBezTo>
                        <a:pt x="9771" y="12501"/>
                        <a:pt x="9909" y="12606"/>
                        <a:pt x="10084" y="12689"/>
                      </a:cubicBezTo>
                      <a:cubicBezTo>
                        <a:pt x="10173" y="12732"/>
                        <a:pt x="10274" y="12764"/>
                        <a:pt x="10380" y="12783"/>
                      </a:cubicBezTo>
                      <a:cubicBezTo>
                        <a:pt x="10453" y="12884"/>
                        <a:pt x="10538" y="12979"/>
                        <a:pt x="10633" y="13066"/>
                      </a:cubicBezTo>
                      <a:cubicBezTo>
                        <a:pt x="10481" y="13100"/>
                        <a:pt x="10337" y="13148"/>
                        <a:pt x="10203" y="13211"/>
                      </a:cubicBezTo>
                      <a:cubicBezTo>
                        <a:pt x="10019" y="13300"/>
                        <a:pt x="9859" y="13400"/>
                        <a:pt x="9709" y="13512"/>
                      </a:cubicBezTo>
                      <a:cubicBezTo>
                        <a:pt x="9563" y="13625"/>
                        <a:pt x="9436" y="13746"/>
                        <a:pt x="9318" y="13864"/>
                      </a:cubicBezTo>
                      <a:cubicBezTo>
                        <a:pt x="9085" y="14102"/>
                        <a:pt x="8889" y="14330"/>
                        <a:pt x="8704" y="14525"/>
                      </a:cubicBezTo>
                      <a:cubicBezTo>
                        <a:pt x="8339" y="14922"/>
                        <a:pt x="8003" y="15181"/>
                        <a:pt x="7734" y="15291"/>
                      </a:cubicBezTo>
                      <a:cubicBezTo>
                        <a:pt x="7470" y="15403"/>
                        <a:pt x="7309" y="15397"/>
                        <a:pt x="7310" y="15402"/>
                      </a:cubicBezTo>
                      <a:cubicBezTo>
                        <a:pt x="7310" y="15397"/>
                        <a:pt x="7465" y="15414"/>
                        <a:pt x="7736" y="15320"/>
                      </a:cubicBezTo>
                      <a:cubicBezTo>
                        <a:pt x="8010" y="15230"/>
                        <a:pt x="8370" y="14990"/>
                        <a:pt x="8758" y="14613"/>
                      </a:cubicBezTo>
                      <a:cubicBezTo>
                        <a:pt x="8954" y="14427"/>
                        <a:pt x="9162" y="14210"/>
                        <a:pt x="9400" y="13987"/>
                      </a:cubicBezTo>
                      <a:cubicBezTo>
                        <a:pt x="9520" y="13877"/>
                        <a:pt x="9648" y="13765"/>
                        <a:pt x="9788" y="13663"/>
                      </a:cubicBezTo>
                      <a:cubicBezTo>
                        <a:pt x="9928" y="13564"/>
                        <a:pt x="10089" y="13472"/>
                        <a:pt x="10257" y="13397"/>
                      </a:cubicBezTo>
                      <a:cubicBezTo>
                        <a:pt x="10443" y="13316"/>
                        <a:pt x="10651" y="13266"/>
                        <a:pt x="10868" y="13246"/>
                      </a:cubicBezTo>
                      <a:cubicBezTo>
                        <a:pt x="10975" y="13315"/>
                        <a:pt x="11092" y="13376"/>
                        <a:pt x="11215" y="13423"/>
                      </a:cubicBezTo>
                      <a:cubicBezTo>
                        <a:pt x="11319" y="13464"/>
                        <a:pt x="11438" y="13497"/>
                        <a:pt x="11541" y="13518"/>
                      </a:cubicBezTo>
                      <a:cubicBezTo>
                        <a:pt x="11641" y="13540"/>
                        <a:pt x="11749" y="13563"/>
                        <a:pt x="11860" y="13576"/>
                      </a:cubicBezTo>
                      <a:cubicBezTo>
                        <a:pt x="12067" y="13602"/>
                        <a:pt x="12284" y="13606"/>
                        <a:pt x="12501" y="13585"/>
                      </a:cubicBezTo>
                      <a:cubicBezTo>
                        <a:pt x="11906" y="14112"/>
                        <a:pt x="11280" y="14578"/>
                        <a:pt x="10630" y="15029"/>
                      </a:cubicBezTo>
                      <a:cubicBezTo>
                        <a:pt x="10330" y="15242"/>
                        <a:pt x="10026" y="15455"/>
                        <a:pt x="9728" y="15681"/>
                      </a:cubicBezTo>
                      <a:cubicBezTo>
                        <a:pt x="9585" y="15775"/>
                        <a:pt x="9444" y="15871"/>
                        <a:pt x="9305" y="15968"/>
                      </a:cubicBezTo>
                      <a:cubicBezTo>
                        <a:pt x="9180" y="16055"/>
                        <a:pt x="9057" y="16143"/>
                        <a:pt x="8936" y="16232"/>
                      </a:cubicBezTo>
                      <a:cubicBezTo>
                        <a:pt x="8936" y="16232"/>
                        <a:pt x="8429" y="16619"/>
                        <a:pt x="8291" y="16731"/>
                      </a:cubicBezTo>
                      <a:cubicBezTo>
                        <a:pt x="8163" y="16804"/>
                        <a:pt x="8028" y="16863"/>
                        <a:pt x="7887" y="16904"/>
                      </a:cubicBezTo>
                      <a:cubicBezTo>
                        <a:pt x="7497" y="17021"/>
                        <a:pt x="7087" y="17021"/>
                        <a:pt x="6712" y="16963"/>
                      </a:cubicBezTo>
                      <a:cubicBezTo>
                        <a:pt x="6543" y="16936"/>
                        <a:pt x="6383" y="16897"/>
                        <a:pt x="6226" y="16851"/>
                      </a:cubicBezTo>
                      <a:cubicBezTo>
                        <a:pt x="6181" y="16816"/>
                        <a:pt x="6137" y="16780"/>
                        <a:pt x="6098" y="16743"/>
                      </a:cubicBezTo>
                      <a:cubicBezTo>
                        <a:pt x="6098" y="16743"/>
                        <a:pt x="6060" y="16595"/>
                        <a:pt x="6048" y="16539"/>
                      </a:cubicBezTo>
                      <a:cubicBezTo>
                        <a:pt x="6035" y="16484"/>
                        <a:pt x="6047" y="16408"/>
                        <a:pt x="6071" y="16336"/>
                      </a:cubicBezTo>
                      <a:cubicBezTo>
                        <a:pt x="6118" y="16189"/>
                        <a:pt x="6201" y="16049"/>
                        <a:pt x="6280" y="15922"/>
                      </a:cubicBezTo>
                      <a:cubicBezTo>
                        <a:pt x="6445" y="15668"/>
                        <a:pt x="6612" y="15457"/>
                        <a:pt x="6742" y="15281"/>
                      </a:cubicBezTo>
                      <a:cubicBezTo>
                        <a:pt x="6875" y="15106"/>
                        <a:pt x="6976" y="14966"/>
                        <a:pt x="7036" y="14866"/>
                      </a:cubicBezTo>
                      <a:cubicBezTo>
                        <a:pt x="7098" y="14767"/>
                        <a:pt x="7118" y="14709"/>
                        <a:pt x="7119" y="14710"/>
                      </a:cubicBezTo>
                      <a:cubicBezTo>
                        <a:pt x="7118" y="14709"/>
                        <a:pt x="7089" y="14761"/>
                        <a:pt x="7014" y="14847"/>
                      </a:cubicBezTo>
                      <a:cubicBezTo>
                        <a:pt x="6941" y="14934"/>
                        <a:pt x="6825" y="15054"/>
                        <a:pt x="6672" y="15210"/>
                      </a:cubicBezTo>
                      <a:cubicBezTo>
                        <a:pt x="6520" y="15366"/>
                        <a:pt x="6329" y="15555"/>
                        <a:pt x="6128" y="15802"/>
                      </a:cubicBezTo>
                      <a:cubicBezTo>
                        <a:pt x="6029" y="15928"/>
                        <a:pt x="5924" y="16065"/>
                        <a:pt x="5844" y="16245"/>
                      </a:cubicBezTo>
                      <a:cubicBezTo>
                        <a:pt x="5827" y="16283"/>
                        <a:pt x="5813" y="16325"/>
                        <a:pt x="5800" y="16369"/>
                      </a:cubicBezTo>
                      <a:cubicBezTo>
                        <a:pt x="5709" y="16186"/>
                        <a:pt x="5688" y="15999"/>
                        <a:pt x="5726" y="15847"/>
                      </a:cubicBezTo>
                      <a:cubicBezTo>
                        <a:pt x="5773" y="15650"/>
                        <a:pt x="5878" y="15515"/>
                        <a:pt x="5950" y="15430"/>
                      </a:cubicBezTo>
                      <a:cubicBezTo>
                        <a:pt x="6023" y="15344"/>
                        <a:pt x="6070" y="15305"/>
                        <a:pt x="6069" y="15305"/>
                      </a:cubicBezTo>
                      <a:cubicBezTo>
                        <a:pt x="6070" y="15305"/>
                        <a:pt x="6019" y="15335"/>
                        <a:pt x="5932" y="15407"/>
                      </a:cubicBezTo>
                      <a:cubicBezTo>
                        <a:pt x="5848" y="15481"/>
                        <a:pt x="5718" y="15598"/>
                        <a:pt x="5632" y="15808"/>
                      </a:cubicBezTo>
                      <a:cubicBezTo>
                        <a:pt x="5545" y="16016"/>
                        <a:pt x="5555" y="16326"/>
                        <a:pt x="5721" y="16611"/>
                      </a:cubicBezTo>
                      <a:cubicBezTo>
                        <a:pt x="5735" y="16635"/>
                        <a:pt x="5750" y="16658"/>
                        <a:pt x="5765" y="16682"/>
                      </a:cubicBezTo>
                      <a:cubicBezTo>
                        <a:pt x="5431" y="16536"/>
                        <a:pt x="5142" y="16360"/>
                        <a:pt x="4904" y="16185"/>
                      </a:cubicBezTo>
                      <a:cubicBezTo>
                        <a:pt x="4460" y="15854"/>
                        <a:pt x="4176" y="15520"/>
                        <a:pt x="4003" y="15283"/>
                      </a:cubicBezTo>
                      <a:cubicBezTo>
                        <a:pt x="3831" y="15044"/>
                        <a:pt x="3760" y="14903"/>
                        <a:pt x="3758" y="14904"/>
                      </a:cubicBezTo>
                      <a:cubicBezTo>
                        <a:pt x="3760" y="14904"/>
                        <a:pt x="3808" y="15048"/>
                        <a:pt x="3949" y="15304"/>
                      </a:cubicBezTo>
                      <a:cubicBezTo>
                        <a:pt x="4091" y="15558"/>
                        <a:pt x="4332" y="15928"/>
                        <a:pt x="4753" y="16317"/>
                      </a:cubicBezTo>
                      <a:cubicBezTo>
                        <a:pt x="4918" y="16468"/>
                        <a:pt x="5113" y="16624"/>
                        <a:pt x="5338" y="16771"/>
                      </a:cubicBezTo>
                      <a:cubicBezTo>
                        <a:pt x="5247" y="16767"/>
                        <a:pt x="5157" y="16766"/>
                        <a:pt x="5070" y="16771"/>
                      </a:cubicBezTo>
                      <a:cubicBezTo>
                        <a:pt x="4715" y="16710"/>
                        <a:pt x="4376" y="16682"/>
                        <a:pt x="4067" y="16725"/>
                      </a:cubicBezTo>
                      <a:cubicBezTo>
                        <a:pt x="3676" y="16775"/>
                        <a:pt x="3359" y="16941"/>
                        <a:pt x="3124" y="17117"/>
                      </a:cubicBezTo>
                      <a:cubicBezTo>
                        <a:pt x="2888" y="17296"/>
                        <a:pt x="2722" y="17481"/>
                        <a:pt x="2594" y="17634"/>
                      </a:cubicBezTo>
                      <a:cubicBezTo>
                        <a:pt x="2343" y="17943"/>
                        <a:pt x="2238" y="18126"/>
                        <a:pt x="2236" y="18124"/>
                      </a:cubicBezTo>
                      <a:cubicBezTo>
                        <a:pt x="2238" y="18126"/>
                        <a:pt x="2349" y="17954"/>
                        <a:pt x="2608" y="17662"/>
                      </a:cubicBezTo>
                      <a:cubicBezTo>
                        <a:pt x="2738" y="17519"/>
                        <a:pt x="2907" y="17345"/>
                        <a:pt x="3140" y="17180"/>
                      </a:cubicBezTo>
                      <a:cubicBezTo>
                        <a:pt x="3371" y="17016"/>
                        <a:pt x="3675" y="16869"/>
                        <a:pt x="4044" y="16827"/>
                      </a:cubicBezTo>
                      <a:cubicBezTo>
                        <a:pt x="4233" y="16804"/>
                        <a:pt x="4435" y="16810"/>
                        <a:pt x="4647" y="16835"/>
                      </a:cubicBezTo>
                      <a:cubicBezTo>
                        <a:pt x="4282" y="16926"/>
                        <a:pt x="3991" y="17102"/>
                        <a:pt x="3800" y="17296"/>
                      </a:cubicBezTo>
                      <a:cubicBezTo>
                        <a:pt x="3565" y="17532"/>
                        <a:pt x="3463" y="17795"/>
                        <a:pt x="3488" y="17972"/>
                      </a:cubicBezTo>
                      <a:cubicBezTo>
                        <a:pt x="3500" y="18060"/>
                        <a:pt x="3544" y="18118"/>
                        <a:pt x="3581" y="18142"/>
                      </a:cubicBezTo>
                      <a:cubicBezTo>
                        <a:pt x="3617" y="18169"/>
                        <a:pt x="3641" y="18173"/>
                        <a:pt x="3641" y="18174"/>
                      </a:cubicBezTo>
                      <a:cubicBezTo>
                        <a:pt x="3641" y="18173"/>
                        <a:pt x="3619" y="18166"/>
                        <a:pt x="3587" y="18138"/>
                      </a:cubicBezTo>
                      <a:cubicBezTo>
                        <a:pt x="3556" y="18111"/>
                        <a:pt x="3521" y="18054"/>
                        <a:pt x="3517" y="17974"/>
                      </a:cubicBezTo>
                      <a:cubicBezTo>
                        <a:pt x="3508" y="17814"/>
                        <a:pt x="3622" y="17579"/>
                        <a:pt x="3858" y="17377"/>
                      </a:cubicBezTo>
                      <a:cubicBezTo>
                        <a:pt x="4092" y="17173"/>
                        <a:pt x="4456" y="17006"/>
                        <a:pt x="4902" y="16978"/>
                      </a:cubicBezTo>
                      <a:cubicBezTo>
                        <a:pt x="5106" y="16963"/>
                        <a:pt x="5326" y="16980"/>
                        <a:pt x="5554" y="17025"/>
                      </a:cubicBezTo>
                      <a:cubicBezTo>
                        <a:pt x="5591" y="17035"/>
                        <a:pt x="5627" y="17044"/>
                        <a:pt x="5667" y="17054"/>
                      </a:cubicBezTo>
                      <a:cubicBezTo>
                        <a:pt x="5445" y="17123"/>
                        <a:pt x="5257" y="17237"/>
                        <a:pt x="5109" y="17369"/>
                      </a:cubicBezTo>
                      <a:cubicBezTo>
                        <a:pt x="4796" y="17649"/>
                        <a:pt x="4643" y="17987"/>
                        <a:pt x="4604" y="18271"/>
                      </a:cubicBezTo>
                      <a:cubicBezTo>
                        <a:pt x="4560" y="18559"/>
                        <a:pt x="4669" y="18789"/>
                        <a:pt x="4790" y="18882"/>
                      </a:cubicBezTo>
                      <a:cubicBezTo>
                        <a:pt x="4908" y="18979"/>
                        <a:pt x="4993" y="18985"/>
                        <a:pt x="4990" y="18989"/>
                      </a:cubicBezTo>
                      <a:cubicBezTo>
                        <a:pt x="4994" y="18986"/>
                        <a:pt x="4912" y="18967"/>
                        <a:pt x="4813" y="18866"/>
                      </a:cubicBezTo>
                      <a:cubicBezTo>
                        <a:pt x="4713" y="18767"/>
                        <a:pt x="4638" y="18557"/>
                        <a:pt x="4701" y="18301"/>
                      </a:cubicBezTo>
                      <a:cubicBezTo>
                        <a:pt x="4758" y="18048"/>
                        <a:pt x="4928" y="17751"/>
                        <a:pt x="5223" y="17524"/>
                      </a:cubicBezTo>
                      <a:cubicBezTo>
                        <a:pt x="5514" y="17294"/>
                        <a:pt x="5953" y="17168"/>
                        <a:pt x="6398" y="17304"/>
                      </a:cubicBezTo>
                      <a:lnTo>
                        <a:pt x="6404" y="17282"/>
                      </a:lnTo>
                      <a:cubicBezTo>
                        <a:pt x="6445" y="17307"/>
                        <a:pt x="7174" y="17439"/>
                        <a:pt x="7490" y="17430"/>
                      </a:cubicBezTo>
                      <a:cubicBezTo>
                        <a:pt x="7151" y="17751"/>
                        <a:pt x="6835" y="18088"/>
                        <a:pt x="6560" y="18461"/>
                      </a:cubicBezTo>
                      <a:cubicBezTo>
                        <a:pt x="6470" y="18583"/>
                        <a:pt x="6384" y="18710"/>
                        <a:pt x="6305" y="18842"/>
                      </a:cubicBezTo>
                      <a:cubicBezTo>
                        <a:pt x="6228" y="18977"/>
                        <a:pt x="6164" y="19098"/>
                        <a:pt x="6100" y="19226"/>
                      </a:cubicBezTo>
                      <a:cubicBezTo>
                        <a:pt x="6092" y="19240"/>
                        <a:pt x="6087" y="19254"/>
                        <a:pt x="6081" y="19268"/>
                      </a:cubicBezTo>
                      <a:cubicBezTo>
                        <a:pt x="5741" y="19681"/>
                        <a:pt x="5336" y="19995"/>
                        <a:pt x="4928" y="20176"/>
                      </a:cubicBezTo>
                      <a:cubicBezTo>
                        <a:pt x="4873" y="20201"/>
                        <a:pt x="4819" y="20221"/>
                        <a:pt x="4765" y="20240"/>
                      </a:cubicBezTo>
                      <a:cubicBezTo>
                        <a:pt x="4518" y="20258"/>
                        <a:pt x="4293" y="20221"/>
                        <a:pt x="4110" y="20141"/>
                      </a:cubicBezTo>
                      <a:cubicBezTo>
                        <a:pt x="3917" y="20057"/>
                        <a:pt x="3771" y="19935"/>
                        <a:pt x="3666" y="19824"/>
                      </a:cubicBezTo>
                      <a:cubicBezTo>
                        <a:pt x="3455" y="19597"/>
                        <a:pt x="3383" y="19428"/>
                        <a:pt x="3379" y="19432"/>
                      </a:cubicBezTo>
                      <a:cubicBezTo>
                        <a:pt x="3385" y="19430"/>
                        <a:pt x="3411" y="19603"/>
                        <a:pt x="3582" y="19878"/>
                      </a:cubicBezTo>
                      <a:cubicBezTo>
                        <a:pt x="3669" y="20013"/>
                        <a:pt x="3801" y="20173"/>
                        <a:pt x="4009" y="20304"/>
                      </a:cubicBezTo>
                      <a:cubicBezTo>
                        <a:pt x="4039" y="20323"/>
                        <a:pt x="4074" y="20339"/>
                        <a:pt x="4108" y="20357"/>
                      </a:cubicBezTo>
                      <a:cubicBezTo>
                        <a:pt x="3885" y="20355"/>
                        <a:pt x="3680" y="20311"/>
                        <a:pt x="3505" y="20240"/>
                      </a:cubicBezTo>
                      <a:cubicBezTo>
                        <a:pt x="3122" y="20082"/>
                        <a:pt x="2882" y="19836"/>
                        <a:pt x="2732" y="19671"/>
                      </a:cubicBezTo>
                      <a:cubicBezTo>
                        <a:pt x="2582" y="19502"/>
                        <a:pt x="2517" y="19399"/>
                        <a:pt x="2516" y="19401"/>
                      </a:cubicBezTo>
                      <a:cubicBezTo>
                        <a:pt x="2518" y="19400"/>
                        <a:pt x="2561" y="19508"/>
                        <a:pt x="2681" y="19698"/>
                      </a:cubicBezTo>
                      <a:cubicBezTo>
                        <a:pt x="2804" y="19884"/>
                        <a:pt x="3002" y="20171"/>
                        <a:pt x="3396" y="20406"/>
                      </a:cubicBezTo>
                      <a:cubicBezTo>
                        <a:pt x="3591" y="20521"/>
                        <a:pt x="3840" y="20613"/>
                        <a:pt x="4125" y="20643"/>
                      </a:cubicBezTo>
                      <a:cubicBezTo>
                        <a:pt x="4410" y="20673"/>
                        <a:pt x="4727" y="20640"/>
                        <a:pt x="5044" y="20541"/>
                      </a:cubicBezTo>
                      <a:cubicBezTo>
                        <a:pt x="5235" y="20481"/>
                        <a:pt x="5425" y="20396"/>
                        <a:pt x="5614" y="20293"/>
                      </a:cubicBezTo>
                      <a:cubicBezTo>
                        <a:pt x="5454" y="20639"/>
                        <a:pt x="5290" y="20952"/>
                        <a:pt x="5083" y="21215"/>
                      </a:cubicBezTo>
                      <a:cubicBezTo>
                        <a:pt x="5007" y="21315"/>
                        <a:pt x="4922" y="21406"/>
                        <a:pt x="4834" y="21492"/>
                      </a:cubicBezTo>
                      <a:cubicBezTo>
                        <a:pt x="4624" y="21584"/>
                        <a:pt x="4412" y="21652"/>
                        <a:pt x="4197" y="21691"/>
                      </a:cubicBezTo>
                      <a:cubicBezTo>
                        <a:pt x="3923" y="21744"/>
                        <a:pt x="3651" y="21753"/>
                        <a:pt x="3388" y="21745"/>
                      </a:cubicBezTo>
                      <a:cubicBezTo>
                        <a:pt x="3038" y="21696"/>
                        <a:pt x="2718" y="21657"/>
                        <a:pt x="2441" y="21594"/>
                      </a:cubicBezTo>
                      <a:cubicBezTo>
                        <a:pt x="2096" y="21518"/>
                        <a:pt x="1814" y="21402"/>
                        <a:pt x="1602" y="21272"/>
                      </a:cubicBezTo>
                      <a:cubicBezTo>
                        <a:pt x="1389" y="21143"/>
                        <a:pt x="1243" y="21010"/>
                        <a:pt x="1147" y="20918"/>
                      </a:cubicBezTo>
                      <a:cubicBezTo>
                        <a:pt x="1052" y="20825"/>
                        <a:pt x="1007" y="20771"/>
                        <a:pt x="1006" y="20772"/>
                      </a:cubicBezTo>
                      <a:cubicBezTo>
                        <a:pt x="1007" y="20771"/>
                        <a:pt x="1042" y="20830"/>
                        <a:pt x="1122" y="20933"/>
                      </a:cubicBezTo>
                      <a:cubicBezTo>
                        <a:pt x="1204" y="21036"/>
                        <a:pt x="1331" y="21186"/>
                        <a:pt x="1534" y="21345"/>
                      </a:cubicBezTo>
                      <a:cubicBezTo>
                        <a:pt x="1682" y="21462"/>
                        <a:pt x="1877" y="21579"/>
                        <a:pt x="2112" y="21677"/>
                      </a:cubicBezTo>
                      <a:cubicBezTo>
                        <a:pt x="2050" y="21679"/>
                        <a:pt x="1988" y="21682"/>
                        <a:pt x="1928" y="21688"/>
                      </a:cubicBezTo>
                      <a:cubicBezTo>
                        <a:pt x="1594" y="21719"/>
                        <a:pt x="1292" y="21798"/>
                        <a:pt x="1043" y="21915"/>
                      </a:cubicBezTo>
                      <a:cubicBezTo>
                        <a:pt x="535" y="22149"/>
                        <a:pt x="274" y="22515"/>
                        <a:pt x="151" y="22764"/>
                      </a:cubicBezTo>
                      <a:cubicBezTo>
                        <a:pt x="26" y="23017"/>
                        <a:pt x="4" y="23167"/>
                        <a:pt x="0" y="23165"/>
                      </a:cubicBezTo>
                      <a:cubicBezTo>
                        <a:pt x="4" y="23167"/>
                        <a:pt x="37" y="23024"/>
                        <a:pt x="172" y="22786"/>
                      </a:cubicBezTo>
                      <a:cubicBezTo>
                        <a:pt x="305" y="22552"/>
                        <a:pt x="572" y="22216"/>
                        <a:pt x="1060" y="22014"/>
                      </a:cubicBezTo>
                      <a:cubicBezTo>
                        <a:pt x="1300" y="21913"/>
                        <a:pt x="1590" y="21850"/>
                        <a:pt x="1909" y="21832"/>
                      </a:cubicBezTo>
                      <a:cubicBezTo>
                        <a:pt x="2069" y="21823"/>
                        <a:pt x="2237" y="21826"/>
                        <a:pt x="2412" y="21840"/>
                      </a:cubicBezTo>
                      <a:cubicBezTo>
                        <a:pt x="2533" y="21849"/>
                        <a:pt x="2661" y="21868"/>
                        <a:pt x="2793" y="21887"/>
                      </a:cubicBezTo>
                      <a:cubicBezTo>
                        <a:pt x="2864" y="21904"/>
                        <a:pt x="2936" y="21921"/>
                        <a:pt x="3012" y="21937"/>
                      </a:cubicBezTo>
                      <a:cubicBezTo>
                        <a:pt x="2845" y="21973"/>
                        <a:pt x="2687" y="22012"/>
                        <a:pt x="2533" y="22053"/>
                      </a:cubicBezTo>
                      <a:cubicBezTo>
                        <a:pt x="1913" y="22224"/>
                        <a:pt x="1400" y="22460"/>
                        <a:pt x="1029" y="22721"/>
                      </a:cubicBezTo>
                      <a:cubicBezTo>
                        <a:pt x="655" y="22981"/>
                        <a:pt x="434" y="23267"/>
                        <a:pt x="327" y="23475"/>
                      </a:cubicBezTo>
                      <a:cubicBezTo>
                        <a:pt x="216" y="23684"/>
                        <a:pt x="196" y="23807"/>
                        <a:pt x="192" y="23805"/>
                      </a:cubicBezTo>
                      <a:cubicBezTo>
                        <a:pt x="196" y="23807"/>
                        <a:pt x="226" y="23689"/>
                        <a:pt x="347" y="23495"/>
                      </a:cubicBezTo>
                      <a:cubicBezTo>
                        <a:pt x="467" y="23303"/>
                        <a:pt x="694" y="23043"/>
                        <a:pt x="1067" y="22814"/>
                      </a:cubicBezTo>
                      <a:cubicBezTo>
                        <a:pt x="1438" y="22584"/>
                        <a:pt x="1945" y="22382"/>
                        <a:pt x="2560" y="22243"/>
                      </a:cubicBezTo>
                      <a:cubicBezTo>
                        <a:pt x="3004" y="22145"/>
                        <a:pt x="3509" y="22070"/>
                        <a:pt x="4055" y="22049"/>
                      </a:cubicBezTo>
                      <a:cubicBezTo>
                        <a:pt x="3883" y="22139"/>
                        <a:pt x="3708" y="22217"/>
                        <a:pt x="3526" y="22288"/>
                      </a:cubicBezTo>
                      <a:cubicBezTo>
                        <a:pt x="3313" y="22370"/>
                        <a:pt x="3109" y="22464"/>
                        <a:pt x="2917" y="22568"/>
                      </a:cubicBezTo>
                      <a:cubicBezTo>
                        <a:pt x="2532" y="22775"/>
                        <a:pt x="2197" y="23023"/>
                        <a:pt x="1914" y="23290"/>
                      </a:cubicBezTo>
                      <a:cubicBezTo>
                        <a:pt x="1655" y="23536"/>
                        <a:pt x="1444" y="23796"/>
                        <a:pt x="1268" y="24056"/>
                      </a:cubicBezTo>
                      <a:lnTo>
                        <a:pt x="1243" y="24043"/>
                      </a:lnTo>
                      <a:cubicBezTo>
                        <a:pt x="1207" y="24110"/>
                        <a:pt x="1176" y="24179"/>
                        <a:pt x="1145" y="24247"/>
                      </a:cubicBezTo>
                      <a:cubicBezTo>
                        <a:pt x="996" y="24491"/>
                        <a:pt x="876" y="24734"/>
                        <a:pt x="782" y="24965"/>
                      </a:cubicBezTo>
                      <a:cubicBezTo>
                        <a:pt x="562" y="25504"/>
                        <a:pt x="462" y="25984"/>
                        <a:pt x="404" y="26371"/>
                      </a:cubicBezTo>
                      <a:cubicBezTo>
                        <a:pt x="297" y="27147"/>
                        <a:pt x="334" y="27559"/>
                        <a:pt x="327" y="27558"/>
                      </a:cubicBezTo>
                      <a:cubicBezTo>
                        <a:pt x="334" y="27560"/>
                        <a:pt x="341" y="27156"/>
                        <a:pt x="512" y="26418"/>
                      </a:cubicBezTo>
                      <a:cubicBezTo>
                        <a:pt x="583" y="26118"/>
                        <a:pt x="688" y="25762"/>
                        <a:pt x="857" y="25376"/>
                      </a:cubicBezTo>
                      <a:cubicBezTo>
                        <a:pt x="841" y="25646"/>
                        <a:pt x="859" y="25904"/>
                        <a:pt x="895" y="26143"/>
                      </a:cubicBezTo>
                      <a:cubicBezTo>
                        <a:pt x="993" y="26766"/>
                        <a:pt x="1167" y="27272"/>
                        <a:pt x="1275" y="27694"/>
                      </a:cubicBezTo>
                      <a:cubicBezTo>
                        <a:pt x="1507" y="28536"/>
                        <a:pt x="1516" y="29028"/>
                        <a:pt x="1519" y="29027"/>
                      </a:cubicBezTo>
                      <a:cubicBezTo>
                        <a:pt x="1515" y="29029"/>
                        <a:pt x="1551" y="28549"/>
                        <a:pt x="1378" y="27694"/>
                      </a:cubicBezTo>
                      <a:cubicBezTo>
                        <a:pt x="1300" y="27267"/>
                        <a:pt x="1157" y="26751"/>
                        <a:pt x="1092" y="26144"/>
                      </a:cubicBezTo>
                      <a:cubicBezTo>
                        <a:pt x="1062" y="25842"/>
                        <a:pt x="1058" y="25517"/>
                        <a:pt x="1121" y="25182"/>
                      </a:cubicBezTo>
                      <a:cubicBezTo>
                        <a:pt x="1160" y="24961"/>
                        <a:pt x="1232" y="24737"/>
                        <a:pt x="1331" y="24515"/>
                      </a:cubicBezTo>
                      <a:cubicBezTo>
                        <a:pt x="1542" y="24208"/>
                        <a:pt x="1803" y="23904"/>
                        <a:pt x="2132" y="23628"/>
                      </a:cubicBezTo>
                      <a:cubicBezTo>
                        <a:pt x="2403" y="23401"/>
                        <a:pt x="2717" y="23197"/>
                        <a:pt x="3072" y="23031"/>
                      </a:cubicBezTo>
                      <a:cubicBezTo>
                        <a:pt x="3250" y="22947"/>
                        <a:pt x="3438" y="22873"/>
                        <a:pt x="3634" y="22809"/>
                      </a:cubicBezTo>
                      <a:cubicBezTo>
                        <a:pt x="3831" y="22749"/>
                        <a:pt x="4067" y="22671"/>
                        <a:pt x="4285" y="22576"/>
                      </a:cubicBezTo>
                      <a:cubicBezTo>
                        <a:pt x="4728" y="22386"/>
                        <a:pt x="5180" y="22106"/>
                        <a:pt x="5550" y="21709"/>
                      </a:cubicBezTo>
                      <a:cubicBezTo>
                        <a:pt x="5924" y="21315"/>
                        <a:pt x="6192" y="20830"/>
                        <a:pt x="6433" y="20362"/>
                      </a:cubicBezTo>
                      <a:cubicBezTo>
                        <a:pt x="6555" y="20127"/>
                        <a:pt x="6674" y="19894"/>
                        <a:pt x="6803" y="19668"/>
                      </a:cubicBezTo>
                      <a:cubicBezTo>
                        <a:pt x="6867" y="19555"/>
                        <a:pt x="6934" y="19443"/>
                        <a:pt x="7004" y="19334"/>
                      </a:cubicBezTo>
                      <a:cubicBezTo>
                        <a:pt x="7068" y="19233"/>
                        <a:pt x="7142" y="19132"/>
                        <a:pt x="7223" y="19032"/>
                      </a:cubicBezTo>
                      <a:cubicBezTo>
                        <a:pt x="7306" y="18928"/>
                        <a:pt x="7398" y="18825"/>
                        <a:pt x="7493" y="18724"/>
                      </a:cubicBezTo>
                      <a:cubicBezTo>
                        <a:pt x="7426" y="19083"/>
                        <a:pt x="7414" y="19441"/>
                        <a:pt x="7443" y="19783"/>
                      </a:cubicBezTo>
                      <a:cubicBezTo>
                        <a:pt x="7462" y="20014"/>
                        <a:pt x="7501" y="20244"/>
                        <a:pt x="7548" y="20458"/>
                      </a:cubicBezTo>
                      <a:cubicBezTo>
                        <a:pt x="7596" y="20670"/>
                        <a:pt x="7649" y="20875"/>
                        <a:pt x="7707" y="21076"/>
                      </a:cubicBezTo>
                      <a:cubicBezTo>
                        <a:pt x="7743" y="21207"/>
                        <a:pt x="7783" y="21332"/>
                        <a:pt x="7822" y="21459"/>
                      </a:cubicBezTo>
                      <a:cubicBezTo>
                        <a:pt x="7817" y="21537"/>
                        <a:pt x="7811" y="21613"/>
                        <a:pt x="7801" y="21689"/>
                      </a:cubicBezTo>
                      <a:cubicBezTo>
                        <a:pt x="7756" y="22034"/>
                        <a:pt x="7652" y="22355"/>
                        <a:pt x="7491" y="22635"/>
                      </a:cubicBezTo>
                      <a:cubicBezTo>
                        <a:pt x="7329" y="22917"/>
                        <a:pt x="7111" y="23157"/>
                        <a:pt x="6869" y="23358"/>
                      </a:cubicBezTo>
                      <a:cubicBezTo>
                        <a:pt x="6788" y="23423"/>
                        <a:pt x="6704" y="23484"/>
                        <a:pt x="6619" y="23543"/>
                      </a:cubicBezTo>
                      <a:cubicBezTo>
                        <a:pt x="6491" y="23588"/>
                        <a:pt x="6360" y="23622"/>
                        <a:pt x="6231" y="23651"/>
                      </a:cubicBezTo>
                      <a:cubicBezTo>
                        <a:pt x="5859" y="23730"/>
                        <a:pt x="5499" y="23777"/>
                        <a:pt x="5157" y="23822"/>
                      </a:cubicBezTo>
                      <a:cubicBezTo>
                        <a:pt x="4470" y="23917"/>
                        <a:pt x="3886" y="24084"/>
                        <a:pt x="3445" y="24296"/>
                      </a:cubicBezTo>
                      <a:cubicBezTo>
                        <a:pt x="3002" y="24505"/>
                        <a:pt x="2705" y="24745"/>
                        <a:pt x="2520" y="24919"/>
                      </a:cubicBezTo>
                      <a:cubicBezTo>
                        <a:pt x="2334" y="25093"/>
                        <a:pt x="2254" y="25200"/>
                        <a:pt x="2252" y="25199"/>
                      </a:cubicBezTo>
                      <a:cubicBezTo>
                        <a:pt x="2253" y="25200"/>
                        <a:pt x="2340" y="25103"/>
                        <a:pt x="2532" y="24945"/>
                      </a:cubicBezTo>
                      <a:cubicBezTo>
                        <a:pt x="2724" y="24789"/>
                        <a:pt x="3026" y="24574"/>
                        <a:pt x="3466" y="24395"/>
                      </a:cubicBezTo>
                      <a:cubicBezTo>
                        <a:pt x="3903" y="24213"/>
                        <a:pt x="4476" y="24079"/>
                        <a:pt x="5155" y="24015"/>
                      </a:cubicBezTo>
                      <a:cubicBezTo>
                        <a:pt x="5421" y="23990"/>
                        <a:pt x="5706" y="23967"/>
                        <a:pt x="6006" y="23927"/>
                      </a:cubicBezTo>
                      <a:cubicBezTo>
                        <a:pt x="5768" y="24062"/>
                        <a:pt x="5530" y="24184"/>
                        <a:pt x="5304" y="24305"/>
                      </a:cubicBezTo>
                      <a:cubicBezTo>
                        <a:pt x="4794" y="24574"/>
                        <a:pt x="4322" y="24832"/>
                        <a:pt x="3938" y="25126"/>
                      </a:cubicBezTo>
                      <a:cubicBezTo>
                        <a:pt x="3552" y="25417"/>
                        <a:pt x="3262" y="25748"/>
                        <a:pt x="3084" y="26073"/>
                      </a:cubicBezTo>
                      <a:cubicBezTo>
                        <a:pt x="2902" y="26397"/>
                        <a:pt x="2826" y="26703"/>
                        <a:pt x="2787" y="26948"/>
                      </a:cubicBezTo>
                      <a:cubicBezTo>
                        <a:pt x="2719" y="27440"/>
                        <a:pt x="2766" y="27701"/>
                        <a:pt x="2758" y="27701"/>
                      </a:cubicBezTo>
                      <a:cubicBezTo>
                        <a:pt x="2765" y="27702"/>
                        <a:pt x="2742" y="27444"/>
                        <a:pt x="2840" y="26974"/>
                      </a:cubicBezTo>
                      <a:cubicBezTo>
                        <a:pt x="2893" y="26741"/>
                        <a:pt x="2986" y="26455"/>
                        <a:pt x="3173" y="26160"/>
                      </a:cubicBezTo>
                      <a:cubicBezTo>
                        <a:pt x="3357" y="25864"/>
                        <a:pt x="3641" y="25569"/>
                        <a:pt x="4021" y="25311"/>
                      </a:cubicBezTo>
                      <a:cubicBezTo>
                        <a:pt x="4245" y="25157"/>
                        <a:pt x="4503" y="25015"/>
                        <a:pt x="4781" y="24876"/>
                      </a:cubicBezTo>
                      <a:cubicBezTo>
                        <a:pt x="4685" y="24992"/>
                        <a:pt x="4598" y="25109"/>
                        <a:pt x="4521" y="25226"/>
                      </a:cubicBezTo>
                      <a:cubicBezTo>
                        <a:pt x="4243" y="25642"/>
                        <a:pt x="4066" y="26035"/>
                        <a:pt x="3949" y="26363"/>
                      </a:cubicBezTo>
                      <a:cubicBezTo>
                        <a:pt x="3712" y="27025"/>
                        <a:pt x="3744" y="27423"/>
                        <a:pt x="3741" y="27419"/>
                      </a:cubicBezTo>
                      <a:cubicBezTo>
                        <a:pt x="3744" y="27422"/>
                        <a:pt x="3756" y="27037"/>
                        <a:pt x="4037" y="26415"/>
                      </a:cubicBezTo>
                      <a:cubicBezTo>
                        <a:pt x="4176" y="26105"/>
                        <a:pt x="4376" y="25735"/>
                        <a:pt x="4671" y="25351"/>
                      </a:cubicBezTo>
                      <a:cubicBezTo>
                        <a:pt x="4738" y="25263"/>
                        <a:pt x="4812" y="25174"/>
                        <a:pt x="4890" y="25086"/>
                      </a:cubicBezTo>
                      <a:cubicBezTo>
                        <a:pt x="4888" y="25091"/>
                        <a:pt x="4886" y="25098"/>
                        <a:pt x="4885" y="25103"/>
                      </a:cubicBezTo>
                      <a:cubicBezTo>
                        <a:pt x="4860" y="25199"/>
                        <a:pt x="4839" y="25291"/>
                        <a:pt x="4820" y="25379"/>
                      </a:cubicBezTo>
                      <a:cubicBezTo>
                        <a:pt x="4800" y="25472"/>
                        <a:pt x="4789" y="25561"/>
                        <a:pt x="4781" y="25646"/>
                      </a:cubicBezTo>
                      <a:cubicBezTo>
                        <a:pt x="4765" y="25815"/>
                        <a:pt x="4765" y="25971"/>
                        <a:pt x="4776" y="26110"/>
                      </a:cubicBezTo>
                      <a:cubicBezTo>
                        <a:pt x="4796" y="26388"/>
                        <a:pt x="4874" y="26606"/>
                        <a:pt x="4977" y="26719"/>
                      </a:cubicBezTo>
                      <a:cubicBezTo>
                        <a:pt x="5082" y="26832"/>
                        <a:pt x="5173" y="26834"/>
                        <a:pt x="5168" y="26837"/>
                      </a:cubicBezTo>
                      <a:cubicBezTo>
                        <a:pt x="5172" y="26835"/>
                        <a:pt x="5086" y="26819"/>
                        <a:pt x="5003" y="26705"/>
                      </a:cubicBezTo>
                      <a:cubicBezTo>
                        <a:pt x="4920" y="26592"/>
                        <a:pt x="4871" y="26385"/>
                        <a:pt x="4878" y="26120"/>
                      </a:cubicBezTo>
                      <a:cubicBezTo>
                        <a:pt x="4880" y="25988"/>
                        <a:pt x="4895" y="25840"/>
                        <a:pt x="4923" y="25680"/>
                      </a:cubicBezTo>
                      <a:cubicBezTo>
                        <a:pt x="4939" y="25601"/>
                        <a:pt x="4957" y="25517"/>
                        <a:pt x="4981" y="25436"/>
                      </a:cubicBezTo>
                      <a:lnTo>
                        <a:pt x="5067" y="25171"/>
                      </a:lnTo>
                      <a:cubicBezTo>
                        <a:pt x="5130" y="24991"/>
                        <a:pt x="5207" y="24811"/>
                        <a:pt x="5350" y="24674"/>
                      </a:cubicBezTo>
                      <a:cubicBezTo>
                        <a:pt x="5419" y="24606"/>
                        <a:pt x="5504" y="24545"/>
                        <a:pt x="5598" y="24489"/>
                      </a:cubicBezTo>
                      <a:cubicBezTo>
                        <a:pt x="6064" y="24275"/>
                        <a:pt x="6570" y="24042"/>
                        <a:pt x="7072" y="23691"/>
                      </a:cubicBezTo>
                      <a:cubicBezTo>
                        <a:pt x="7158" y="23628"/>
                        <a:pt x="7241" y="23560"/>
                        <a:pt x="7323" y="23488"/>
                      </a:cubicBezTo>
                      <a:cubicBezTo>
                        <a:pt x="7370" y="23452"/>
                        <a:pt x="7416" y="23413"/>
                        <a:pt x="7458" y="23371"/>
                      </a:cubicBezTo>
                      <a:lnTo>
                        <a:pt x="7454" y="23367"/>
                      </a:lnTo>
                      <a:cubicBezTo>
                        <a:pt x="7596" y="23228"/>
                        <a:pt x="7729" y="23073"/>
                        <a:pt x="7844" y="22899"/>
                      </a:cubicBezTo>
                      <a:cubicBezTo>
                        <a:pt x="7950" y="22742"/>
                        <a:pt x="8037" y="22571"/>
                        <a:pt x="8109" y="22392"/>
                      </a:cubicBezTo>
                      <a:cubicBezTo>
                        <a:pt x="8303" y="23053"/>
                        <a:pt x="8405" y="23676"/>
                        <a:pt x="8354" y="24279"/>
                      </a:cubicBezTo>
                      <a:cubicBezTo>
                        <a:pt x="8343" y="24434"/>
                        <a:pt x="8324" y="24587"/>
                        <a:pt x="8297" y="24737"/>
                      </a:cubicBezTo>
                      <a:cubicBezTo>
                        <a:pt x="8297" y="24737"/>
                        <a:pt x="8184" y="25613"/>
                        <a:pt x="7704" y="25901"/>
                      </a:cubicBezTo>
                      <a:cubicBezTo>
                        <a:pt x="7327" y="26128"/>
                        <a:pt x="7008" y="26413"/>
                        <a:pt x="6655" y="26606"/>
                      </a:cubicBezTo>
                      <a:cubicBezTo>
                        <a:pt x="5946" y="26982"/>
                        <a:pt x="5285" y="27258"/>
                        <a:pt x="4822" y="27611"/>
                      </a:cubicBezTo>
                      <a:cubicBezTo>
                        <a:pt x="4354" y="27958"/>
                        <a:pt x="4094" y="28336"/>
                        <a:pt x="3945" y="28594"/>
                      </a:cubicBezTo>
                      <a:cubicBezTo>
                        <a:pt x="3795" y="28855"/>
                        <a:pt x="3741" y="29004"/>
                        <a:pt x="3739" y="29002"/>
                      </a:cubicBezTo>
                      <a:cubicBezTo>
                        <a:pt x="3741" y="29004"/>
                        <a:pt x="3803" y="28863"/>
                        <a:pt x="3964" y="28617"/>
                      </a:cubicBezTo>
                      <a:cubicBezTo>
                        <a:pt x="4124" y="28374"/>
                        <a:pt x="4393" y="28021"/>
                        <a:pt x="4859" y="27707"/>
                      </a:cubicBezTo>
                      <a:cubicBezTo>
                        <a:pt x="5320" y="27384"/>
                        <a:pt x="5975" y="27140"/>
                        <a:pt x="6718" y="26788"/>
                      </a:cubicBezTo>
                      <a:cubicBezTo>
                        <a:pt x="7085" y="26607"/>
                        <a:pt x="7483" y="26405"/>
                        <a:pt x="7851" y="26093"/>
                      </a:cubicBezTo>
                      <a:cubicBezTo>
                        <a:pt x="7565" y="26599"/>
                        <a:pt x="7209" y="27042"/>
                        <a:pt x="6852" y="27420"/>
                      </a:cubicBezTo>
                      <a:cubicBezTo>
                        <a:pt x="6118" y="28191"/>
                        <a:pt x="5341" y="28697"/>
                        <a:pt x="4671" y="29008"/>
                      </a:cubicBezTo>
                      <a:cubicBezTo>
                        <a:pt x="3997" y="29321"/>
                        <a:pt x="3433" y="29450"/>
                        <a:pt x="3054" y="29516"/>
                      </a:cubicBezTo>
                      <a:cubicBezTo>
                        <a:pt x="2673" y="29581"/>
                        <a:pt x="2473" y="29587"/>
                        <a:pt x="2474" y="29589"/>
                      </a:cubicBezTo>
                      <a:cubicBezTo>
                        <a:pt x="2474" y="29587"/>
                        <a:pt x="2666" y="29596"/>
                        <a:pt x="3045" y="29562"/>
                      </a:cubicBezTo>
                      <a:cubicBezTo>
                        <a:pt x="3421" y="29526"/>
                        <a:pt x="3988" y="29443"/>
                        <a:pt x="4691" y="29182"/>
                      </a:cubicBezTo>
                      <a:cubicBezTo>
                        <a:pt x="5171" y="29002"/>
                        <a:pt x="5715" y="28731"/>
                        <a:pt x="6274" y="28342"/>
                      </a:cubicBezTo>
                      <a:cubicBezTo>
                        <a:pt x="6299" y="28749"/>
                        <a:pt x="6211" y="29118"/>
                        <a:pt x="6061" y="29419"/>
                      </a:cubicBezTo>
                      <a:cubicBezTo>
                        <a:pt x="5903" y="29743"/>
                        <a:pt x="5702" y="29997"/>
                        <a:pt x="5541" y="30203"/>
                      </a:cubicBezTo>
                      <a:cubicBezTo>
                        <a:pt x="5208" y="30611"/>
                        <a:pt x="5022" y="30843"/>
                        <a:pt x="5023" y="30844"/>
                      </a:cubicBezTo>
                      <a:cubicBezTo>
                        <a:pt x="5022" y="30842"/>
                        <a:pt x="5233" y="30647"/>
                        <a:pt x="5607" y="30277"/>
                      </a:cubicBezTo>
                      <a:cubicBezTo>
                        <a:pt x="5772" y="30108"/>
                        <a:pt x="5972" y="29900"/>
                        <a:pt x="6157" y="29623"/>
                      </a:cubicBezTo>
                      <a:cubicBezTo>
                        <a:pt x="6152" y="29797"/>
                        <a:pt x="6156" y="29958"/>
                        <a:pt x="6166" y="30102"/>
                      </a:cubicBezTo>
                      <a:cubicBezTo>
                        <a:pt x="6214" y="30719"/>
                        <a:pt x="6320" y="31048"/>
                        <a:pt x="6314" y="31048"/>
                      </a:cubicBezTo>
                      <a:cubicBezTo>
                        <a:pt x="6320" y="31049"/>
                        <a:pt x="6258" y="30718"/>
                        <a:pt x="6267" y="30114"/>
                      </a:cubicBezTo>
                      <a:cubicBezTo>
                        <a:pt x="6273" y="29873"/>
                        <a:pt x="6298" y="29584"/>
                        <a:pt x="6362" y="29267"/>
                      </a:cubicBezTo>
                      <a:cubicBezTo>
                        <a:pt x="6446" y="29079"/>
                        <a:pt x="6509" y="28867"/>
                        <a:pt x="6541" y="28638"/>
                      </a:cubicBezTo>
                      <a:cubicBezTo>
                        <a:pt x="6636" y="28379"/>
                        <a:pt x="6763" y="28110"/>
                        <a:pt x="6923" y="27836"/>
                      </a:cubicBezTo>
                      <a:cubicBezTo>
                        <a:pt x="6962" y="27803"/>
                        <a:pt x="7000" y="27773"/>
                        <a:pt x="7038" y="27738"/>
                      </a:cubicBezTo>
                      <a:cubicBezTo>
                        <a:pt x="7411" y="27401"/>
                        <a:pt x="7783" y="27011"/>
                        <a:pt x="8122" y="26540"/>
                      </a:cubicBezTo>
                      <a:cubicBezTo>
                        <a:pt x="8129" y="26674"/>
                        <a:pt x="8143" y="26791"/>
                        <a:pt x="8166" y="26890"/>
                      </a:cubicBezTo>
                      <a:cubicBezTo>
                        <a:pt x="8221" y="27140"/>
                        <a:pt x="8355" y="27315"/>
                        <a:pt x="8416" y="27436"/>
                      </a:cubicBezTo>
                      <a:cubicBezTo>
                        <a:pt x="8477" y="27761"/>
                        <a:pt x="8544" y="28058"/>
                        <a:pt x="8583" y="28332"/>
                      </a:cubicBezTo>
                      <a:cubicBezTo>
                        <a:pt x="8634" y="28661"/>
                        <a:pt x="8646" y="28957"/>
                        <a:pt x="8608" y="29209"/>
                      </a:cubicBezTo>
                      <a:cubicBezTo>
                        <a:pt x="8570" y="29463"/>
                        <a:pt x="8482" y="29665"/>
                        <a:pt x="8386" y="29813"/>
                      </a:cubicBezTo>
                      <a:cubicBezTo>
                        <a:pt x="8189" y="30108"/>
                        <a:pt x="8013" y="30208"/>
                        <a:pt x="8021" y="30213"/>
                      </a:cubicBezTo>
                      <a:cubicBezTo>
                        <a:pt x="8020" y="30211"/>
                        <a:pt x="8059" y="30187"/>
                        <a:pt x="8128" y="30130"/>
                      </a:cubicBezTo>
                      <a:cubicBezTo>
                        <a:pt x="8198" y="30072"/>
                        <a:pt x="8299" y="29982"/>
                        <a:pt x="8403" y="29839"/>
                      </a:cubicBezTo>
                      <a:cubicBezTo>
                        <a:pt x="8507" y="29697"/>
                        <a:pt x="8610" y="29497"/>
                        <a:pt x="8663" y="29243"/>
                      </a:cubicBezTo>
                      <a:cubicBezTo>
                        <a:pt x="8716" y="28989"/>
                        <a:pt x="8720" y="28687"/>
                        <a:pt x="8686" y="28353"/>
                      </a:cubicBezTo>
                      <a:cubicBezTo>
                        <a:pt x="8669" y="28165"/>
                        <a:pt x="8638" y="27965"/>
                        <a:pt x="8605" y="27756"/>
                      </a:cubicBezTo>
                      <a:cubicBezTo>
                        <a:pt x="8690" y="27884"/>
                        <a:pt x="8778" y="28003"/>
                        <a:pt x="8860" y="28115"/>
                      </a:cubicBezTo>
                      <a:cubicBezTo>
                        <a:pt x="9140" y="28488"/>
                        <a:pt x="9370" y="28810"/>
                        <a:pt x="9508" y="29104"/>
                      </a:cubicBezTo>
                      <a:cubicBezTo>
                        <a:pt x="9648" y="29395"/>
                        <a:pt x="9714" y="29642"/>
                        <a:pt x="9755" y="29809"/>
                      </a:cubicBezTo>
                      <a:cubicBezTo>
                        <a:pt x="9794" y="29976"/>
                        <a:pt x="9808" y="30066"/>
                        <a:pt x="9809" y="30066"/>
                      </a:cubicBezTo>
                      <a:cubicBezTo>
                        <a:pt x="9808" y="30066"/>
                        <a:pt x="9805" y="29978"/>
                        <a:pt x="9784" y="29809"/>
                      </a:cubicBezTo>
                      <a:cubicBezTo>
                        <a:pt x="9762" y="29642"/>
                        <a:pt x="9722" y="29391"/>
                        <a:pt x="9607" y="29080"/>
                      </a:cubicBezTo>
                      <a:cubicBezTo>
                        <a:pt x="9495" y="28769"/>
                        <a:pt x="9285" y="28415"/>
                        <a:pt x="9033" y="28023"/>
                      </a:cubicBezTo>
                      <a:cubicBezTo>
                        <a:pt x="8907" y="27826"/>
                        <a:pt x="8770" y="27620"/>
                        <a:pt x="8665" y="27390"/>
                      </a:cubicBezTo>
                      <a:cubicBezTo>
                        <a:pt x="8560" y="27162"/>
                        <a:pt x="8483" y="26639"/>
                        <a:pt x="8483" y="26639"/>
                      </a:cubicBezTo>
                      <a:lnTo>
                        <a:pt x="8483" y="26631"/>
                      </a:lnTo>
                      <a:cubicBezTo>
                        <a:pt x="8483" y="26524"/>
                        <a:pt x="8490" y="26415"/>
                        <a:pt x="8506" y="26306"/>
                      </a:cubicBezTo>
                      <a:cubicBezTo>
                        <a:pt x="8521" y="26200"/>
                        <a:pt x="8551" y="26086"/>
                        <a:pt x="8575" y="25968"/>
                      </a:cubicBezTo>
                      <a:cubicBezTo>
                        <a:pt x="8612" y="25799"/>
                        <a:pt x="8648" y="25623"/>
                        <a:pt x="8682" y="25442"/>
                      </a:cubicBezTo>
                      <a:cubicBezTo>
                        <a:pt x="8789" y="25142"/>
                        <a:pt x="8879" y="24822"/>
                        <a:pt x="8935" y="24483"/>
                      </a:cubicBezTo>
                      <a:cubicBezTo>
                        <a:pt x="8996" y="24122"/>
                        <a:pt x="9018" y="23740"/>
                        <a:pt x="8992" y="23352"/>
                      </a:cubicBezTo>
                      <a:cubicBezTo>
                        <a:pt x="8968" y="22964"/>
                        <a:pt x="8898" y="22573"/>
                        <a:pt x="8809" y="22188"/>
                      </a:cubicBezTo>
                      <a:lnTo>
                        <a:pt x="8528" y="21036"/>
                      </a:lnTo>
                      <a:cubicBezTo>
                        <a:pt x="8491" y="20875"/>
                        <a:pt x="8457" y="20711"/>
                        <a:pt x="8424" y="20547"/>
                      </a:cubicBezTo>
                      <a:cubicBezTo>
                        <a:pt x="8598" y="20845"/>
                        <a:pt x="8801" y="21080"/>
                        <a:pt x="8999" y="21247"/>
                      </a:cubicBezTo>
                      <a:cubicBezTo>
                        <a:pt x="9248" y="21457"/>
                        <a:pt x="9483" y="21562"/>
                        <a:pt x="9644" y="21613"/>
                      </a:cubicBezTo>
                      <a:cubicBezTo>
                        <a:pt x="9807" y="21665"/>
                        <a:pt x="9896" y="21673"/>
                        <a:pt x="9896" y="21673"/>
                      </a:cubicBezTo>
                      <a:cubicBezTo>
                        <a:pt x="9896" y="21673"/>
                        <a:pt x="9811" y="21655"/>
                        <a:pt x="9660" y="21589"/>
                      </a:cubicBezTo>
                      <a:cubicBezTo>
                        <a:pt x="9510" y="21524"/>
                        <a:pt x="9297" y="21404"/>
                        <a:pt x="9079" y="21186"/>
                      </a:cubicBezTo>
                      <a:cubicBezTo>
                        <a:pt x="8862" y="20970"/>
                        <a:pt x="8644" y="20657"/>
                        <a:pt x="8487" y="20254"/>
                      </a:cubicBezTo>
                      <a:cubicBezTo>
                        <a:pt x="8420" y="20081"/>
                        <a:pt x="8363" y="19888"/>
                        <a:pt x="8326" y="19684"/>
                      </a:cubicBezTo>
                      <a:cubicBezTo>
                        <a:pt x="8322" y="19369"/>
                        <a:pt x="8360" y="19056"/>
                        <a:pt x="8454" y="18756"/>
                      </a:cubicBezTo>
                      <a:cubicBezTo>
                        <a:pt x="8565" y="18395"/>
                        <a:pt x="8758" y="18054"/>
                        <a:pt x="9021" y="17740"/>
                      </a:cubicBezTo>
                      <a:cubicBezTo>
                        <a:pt x="9419" y="17260"/>
                        <a:pt x="9961" y="16850"/>
                        <a:pt x="10567" y="16447"/>
                      </a:cubicBezTo>
                      <a:cubicBezTo>
                        <a:pt x="10610" y="16422"/>
                        <a:pt x="10653" y="16396"/>
                        <a:pt x="10696" y="16371"/>
                      </a:cubicBezTo>
                      <a:cubicBezTo>
                        <a:pt x="10816" y="16306"/>
                        <a:pt x="10938" y="16240"/>
                        <a:pt x="11058" y="16177"/>
                      </a:cubicBezTo>
                      <a:cubicBezTo>
                        <a:pt x="11030" y="16425"/>
                        <a:pt x="11017" y="16669"/>
                        <a:pt x="11016" y="16907"/>
                      </a:cubicBezTo>
                      <a:cubicBezTo>
                        <a:pt x="11021" y="18048"/>
                        <a:pt x="11244" y="19075"/>
                        <a:pt x="11551" y="20007"/>
                      </a:cubicBezTo>
                      <a:cubicBezTo>
                        <a:pt x="11628" y="20241"/>
                        <a:pt x="11715" y="20467"/>
                        <a:pt x="11809" y="20688"/>
                      </a:cubicBezTo>
                      <a:lnTo>
                        <a:pt x="11947" y="20997"/>
                      </a:lnTo>
                      <a:cubicBezTo>
                        <a:pt x="11949" y="21005"/>
                        <a:pt x="11952" y="21012"/>
                        <a:pt x="11955" y="21019"/>
                      </a:cubicBezTo>
                      <a:cubicBezTo>
                        <a:pt x="11956" y="21134"/>
                        <a:pt x="11947" y="21246"/>
                        <a:pt x="11925" y="21355"/>
                      </a:cubicBezTo>
                      <a:cubicBezTo>
                        <a:pt x="11885" y="21566"/>
                        <a:pt x="11803" y="21763"/>
                        <a:pt x="11700" y="21946"/>
                      </a:cubicBezTo>
                      <a:cubicBezTo>
                        <a:pt x="11700" y="21946"/>
                        <a:pt x="11135" y="22524"/>
                        <a:pt x="10847" y="22677"/>
                      </a:cubicBezTo>
                      <a:cubicBezTo>
                        <a:pt x="10561" y="22836"/>
                        <a:pt x="10260" y="22829"/>
                        <a:pt x="10042" y="22736"/>
                      </a:cubicBezTo>
                      <a:cubicBezTo>
                        <a:pt x="9822" y="22647"/>
                        <a:pt x="9676" y="22516"/>
                        <a:pt x="9582" y="22431"/>
                      </a:cubicBezTo>
                      <a:cubicBezTo>
                        <a:pt x="9486" y="22343"/>
                        <a:pt x="9442" y="22291"/>
                        <a:pt x="9442" y="22291"/>
                      </a:cubicBezTo>
                      <a:cubicBezTo>
                        <a:pt x="9442" y="22291"/>
                        <a:pt x="9476" y="22347"/>
                        <a:pt x="9558" y="22447"/>
                      </a:cubicBezTo>
                      <a:cubicBezTo>
                        <a:pt x="9639" y="22543"/>
                        <a:pt x="9764" y="22692"/>
                        <a:pt x="9987" y="22819"/>
                      </a:cubicBezTo>
                      <a:cubicBezTo>
                        <a:pt x="10100" y="22881"/>
                        <a:pt x="10240" y="22932"/>
                        <a:pt x="10402" y="22944"/>
                      </a:cubicBezTo>
                      <a:cubicBezTo>
                        <a:pt x="10565" y="22958"/>
                        <a:pt x="10744" y="22926"/>
                        <a:pt x="10919" y="22855"/>
                      </a:cubicBezTo>
                      <a:cubicBezTo>
                        <a:pt x="10969" y="22834"/>
                        <a:pt x="11020" y="22810"/>
                        <a:pt x="11069" y="22784"/>
                      </a:cubicBezTo>
                      <a:cubicBezTo>
                        <a:pt x="11018" y="22842"/>
                        <a:pt x="10968" y="22900"/>
                        <a:pt x="10919" y="22957"/>
                      </a:cubicBezTo>
                      <a:cubicBezTo>
                        <a:pt x="10727" y="23178"/>
                        <a:pt x="10556" y="23390"/>
                        <a:pt x="10419" y="23593"/>
                      </a:cubicBezTo>
                      <a:cubicBezTo>
                        <a:pt x="10139" y="23998"/>
                        <a:pt x="10019" y="24369"/>
                        <a:pt x="9975" y="24619"/>
                      </a:cubicBezTo>
                      <a:cubicBezTo>
                        <a:pt x="9932" y="24870"/>
                        <a:pt x="9941" y="25003"/>
                        <a:pt x="9938" y="25003"/>
                      </a:cubicBezTo>
                      <a:cubicBezTo>
                        <a:pt x="9940" y="25004"/>
                        <a:pt x="9953" y="24874"/>
                        <a:pt x="10028" y="24641"/>
                      </a:cubicBezTo>
                      <a:cubicBezTo>
                        <a:pt x="10104" y="24409"/>
                        <a:pt x="10260" y="24080"/>
                        <a:pt x="10567" y="23729"/>
                      </a:cubicBezTo>
                      <a:cubicBezTo>
                        <a:pt x="10702" y="23571"/>
                        <a:pt x="10866" y="23407"/>
                        <a:pt x="11052" y="23233"/>
                      </a:cubicBezTo>
                      <a:cubicBezTo>
                        <a:pt x="10991" y="23395"/>
                        <a:pt x="10941" y="23553"/>
                        <a:pt x="10899" y="23703"/>
                      </a:cubicBezTo>
                      <a:cubicBezTo>
                        <a:pt x="10790" y="24107"/>
                        <a:pt x="10736" y="24463"/>
                        <a:pt x="10706" y="24755"/>
                      </a:cubicBezTo>
                      <a:cubicBezTo>
                        <a:pt x="10649" y="25339"/>
                        <a:pt x="10675" y="25664"/>
                        <a:pt x="10671" y="25664"/>
                      </a:cubicBezTo>
                      <a:cubicBezTo>
                        <a:pt x="10675" y="25664"/>
                        <a:pt x="10692" y="25347"/>
                        <a:pt x="10804" y="24783"/>
                      </a:cubicBezTo>
                      <a:cubicBezTo>
                        <a:pt x="10861" y="24502"/>
                        <a:pt x="10943" y="24159"/>
                        <a:pt x="11081" y="23775"/>
                      </a:cubicBezTo>
                      <a:cubicBezTo>
                        <a:pt x="11207" y="23431"/>
                        <a:pt x="11374" y="23048"/>
                        <a:pt x="11629" y="22680"/>
                      </a:cubicBezTo>
                      <a:cubicBezTo>
                        <a:pt x="11688" y="22621"/>
                        <a:pt x="11744" y="22561"/>
                        <a:pt x="11803" y="22497"/>
                      </a:cubicBezTo>
                      <a:cubicBezTo>
                        <a:pt x="11960" y="22321"/>
                        <a:pt x="12116" y="22114"/>
                        <a:pt x="12241" y="21872"/>
                      </a:cubicBezTo>
                      <a:cubicBezTo>
                        <a:pt x="12289" y="22068"/>
                        <a:pt x="12327" y="22264"/>
                        <a:pt x="12355" y="22456"/>
                      </a:cubicBezTo>
                      <a:cubicBezTo>
                        <a:pt x="12462" y="23221"/>
                        <a:pt x="12403" y="23942"/>
                        <a:pt x="12220" y="24552"/>
                      </a:cubicBezTo>
                      <a:cubicBezTo>
                        <a:pt x="12175" y="24703"/>
                        <a:pt x="12122" y="24846"/>
                        <a:pt x="12061" y="24981"/>
                      </a:cubicBezTo>
                      <a:cubicBezTo>
                        <a:pt x="11987" y="25105"/>
                        <a:pt x="11923" y="25228"/>
                        <a:pt x="11869" y="25352"/>
                      </a:cubicBezTo>
                      <a:cubicBezTo>
                        <a:pt x="11719" y="25604"/>
                        <a:pt x="11543" y="25820"/>
                        <a:pt x="11352" y="25992"/>
                      </a:cubicBezTo>
                      <a:cubicBezTo>
                        <a:pt x="10983" y="26330"/>
                        <a:pt x="10573" y="26503"/>
                        <a:pt x="10233" y="26588"/>
                      </a:cubicBezTo>
                      <a:cubicBezTo>
                        <a:pt x="9889" y="26673"/>
                        <a:pt x="9612" y="26679"/>
                        <a:pt x="9427" y="26678"/>
                      </a:cubicBezTo>
                      <a:cubicBezTo>
                        <a:pt x="9243" y="26674"/>
                        <a:pt x="9148" y="26663"/>
                        <a:pt x="9148" y="26664"/>
                      </a:cubicBezTo>
                      <a:cubicBezTo>
                        <a:pt x="9148" y="26663"/>
                        <a:pt x="9238" y="26685"/>
                        <a:pt x="9419" y="26707"/>
                      </a:cubicBezTo>
                      <a:cubicBezTo>
                        <a:pt x="9598" y="26727"/>
                        <a:pt x="9871" y="26750"/>
                        <a:pt x="10231" y="26703"/>
                      </a:cubicBezTo>
                      <a:cubicBezTo>
                        <a:pt x="10586" y="26652"/>
                        <a:pt x="11035" y="26522"/>
                        <a:pt x="11472" y="26203"/>
                      </a:cubicBezTo>
                      <a:cubicBezTo>
                        <a:pt x="11526" y="26163"/>
                        <a:pt x="11580" y="26121"/>
                        <a:pt x="11634" y="26075"/>
                      </a:cubicBezTo>
                      <a:cubicBezTo>
                        <a:pt x="11604" y="26195"/>
                        <a:pt x="11579" y="26311"/>
                        <a:pt x="11553" y="26421"/>
                      </a:cubicBezTo>
                      <a:cubicBezTo>
                        <a:pt x="11452" y="26896"/>
                        <a:pt x="11360" y="27299"/>
                        <a:pt x="11234" y="27615"/>
                      </a:cubicBezTo>
                      <a:cubicBezTo>
                        <a:pt x="11112" y="27931"/>
                        <a:pt x="10966" y="28157"/>
                        <a:pt x="10857" y="28301"/>
                      </a:cubicBezTo>
                      <a:cubicBezTo>
                        <a:pt x="10746" y="28446"/>
                        <a:pt x="10676" y="28513"/>
                        <a:pt x="10677" y="28515"/>
                      </a:cubicBezTo>
                      <a:cubicBezTo>
                        <a:pt x="10676" y="28513"/>
                        <a:pt x="10751" y="28456"/>
                        <a:pt x="10874" y="28324"/>
                      </a:cubicBezTo>
                      <a:cubicBezTo>
                        <a:pt x="10996" y="28193"/>
                        <a:pt x="11166" y="27980"/>
                        <a:pt x="11319" y="27670"/>
                      </a:cubicBezTo>
                      <a:cubicBezTo>
                        <a:pt x="11476" y="27360"/>
                        <a:pt x="11606" y="26954"/>
                        <a:pt x="11739" y="26486"/>
                      </a:cubicBezTo>
                      <a:cubicBezTo>
                        <a:pt x="11812" y="26241"/>
                        <a:pt x="11888" y="25973"/>
                        <a:pt x="11997" y="25707"/>
                      </a:cubicBezTo>
                      <a:cubicBezTo>
                        <a:pt x="12185" y="25483"/>
                        <a:pt x="12355" y="25221"/>
                        <a:pt x="12496" y="24924"/>
                      </a:cubicBezTo>
                      <a:cubicBezTo>
                        <a:pt x="12493" y="25264"/>
                        <a:pt x="12481" y="25586"/>
                        <a:pt x="12457" y="25887"/>
                      </a:cubicBezTo>
                      <a:cubicBezTo>
                        <a:pt x="12412" y="26269"/>
                        <a:pt x="12390" y="26625"/>
                        <a:pt x="12344" y="26947"/>
                      </a:cubicBezTo>
                      <a:cubicBezTo>
                        <a:pt x="12300" y="27269"/>
                        <a:pt x="12234" y="27559"/>
                        <a:pt x="12149" y="27814"/>
                      </a:cubicBezTo>
                      <a:cubicBezTo>
                        <a:pt x="11983" y="28325"/>
                        <a:pt x="11758" y="28688"/>
                        <a:pt x="11597" y="28925"/>
                      </a:cubicBezTo>
                      <a:cubicBezTo>
                        <a:pt x="11433" y="29162"/>
                        <a:pt x="11332" y="29276"/>
                        <a:pt x="11335" y="29278"/>
                      </a:cubicBezTo>
                      <a:cubicBezTo>
                        <a:pt x="11333" y="29276"/>
                        <a:pt x="11438" y="29172"/>
                        <a:pt x="11615" y="28949"/>
                      </a:cubicBezTo>
                      <a:cubicBezTo>
                        <a:pt x="11787" y="28726"/>
                        <a:pt x="12035" y="28380"/>
                        <a:pt x="12236" y="27872"/>
                      </a:cubicBezTo>
                      <a:cubicBezTo>
                        <a:pt x="12337" y="27618"/>
                        <a:pt x="12421" y="27326"/>
                        <a:pt x="12484" y="27001"/>
                      </a:cubicBezTo>
                      <a:cubicBezTo>
                        <a:pt x="12548" y="26675"/>
                        <a:pt x="12588" y="26318"/>
                        <a:pt x="12647" y="25942"/>
                      </a:cubicBezTo>
                      <a:cubicBezTo>
                        <a:pt x="12654" y="25896"/>
                        <a:pt x="12659" y="25849"/>
                        <a:pt x="12664" y="25803"/>
                      </a:cubicBezTo>
                      <a:cubicBezTo>
                        <a:pt x="12672" y="25852"/>
                        <a:pt x="12680" y="25904"/>
                        <a:pt x="12689" y="25951"/>
                      </a:cubicBezTo>
                      <a:cubicBezTo>
                        <a:pt x="12783" y="26482"/>
                        <a:pt x="12859" y="26939"/>
                        <a:pt x="12903" y="27315"/>
                      </a:cubicBezTo>
                      <a:cubicBezTo>
                        <a:pt x="12948" y="27691"/>
                        <a:pt x="12957" y="27987"/>
                        <a:pt x="12942" y="28186"/>
                      </a:cubicBezTo>
                      <a:cubicBezTo>
                        <a:pt x="12928" y="28387"/>
                        <a:pt x="12894" y="28489"/>
                        <a:pt x="12896" y="28489"/>
                      </a:cubicBezTo>
                      <a:cubicBezTo>
                        <a:pt x="12893" y="28489"/>
                        <a:pt x="12938" y="28393"/>
                        <a:pt x="12970" y="28197"/>
                      </a:cubicBezTo>
                      <a:cubicBezTo>
                        <a:pt x="13003" y="28001"/>
                        <a:pt x="13020" y="27706"/>
                        <a:pt x="13005" y="27326"/>
                      </a:cubicBezTo>
                      <a:cubicBezTo>
                        <a:pt x="12991" y="26948"/>
                        <a:pt x="12947" y="26484"/>
                        <a:pt x="12886" y="25946"/>
                      </a:cubicBezTo>
                      <a:cubicBezTo>
                        <a:pt x="12857" y="25677"/>
                        <a:pt x="12822" y="25389"/>
                        <a:pt x="12794" y="25084"/>
                      </a:cubicBezTo>
                      <a:cubicBezTo>
                        <a:pt x="12770" y="24803"/>
                        <a:pt x="12743" y="24499"/>
                        <a:pt x="12763" y="24202"/>
                      </a:cubicBezTo>
                      <a:cubicBezTo>
                        <a:pt x="12907" y="23684"/>
                        <a:pt x="12975" y="23102"/>
                        <a:pt x="12945" y="22481"/>
                      </a:cubicBezTo>
                      <a:cubicBezTo>
                        <a:pt x="12926" y="22058"/>
                        <a:pt x="12859" y="21618"/>
                        <a:pt x="12740" y="21169"/>
                      </a:cubicBezTo>
                      <a:cubicBezTo>
                        <a:pt x="12683" y="20948"/>
                        <a:pt x="12600" y="20711"/>
                        <a:pt x="12521" y="20500"/>
                      </a:cubicBezTo>
                      <a:cubicBezTo>
                        <a:pt x="12447" y="20297"/>
                        <a:pt x="12382" y="20083"/>
                        <a:pt x="12323" y="19863"/>
                      </a:cubicBezTo>
                      <a:cubicBezTo>
                        <a:pt x="12298" y="19769"/>
                        <a:pt x="12275" y="19673"/>
                        <a:pt x="12252" y="19578"/>
                      </a:cubicBezTo>
                      <a:cubicBezTo>
                        <a:pt x="12447" y="19727"/>
                        <a:pt x="12636" y="19856"/>
                        <a:pt x="12815" y="19968"/>
                      </a:cubicBezTo>
                      <a:cubicBezTo>
                        <a:pt x="12815" y="19968"/>
                        <a:pt x="13546" y="21600"/>
                        <a:pt x="13596" y="22147"/>
                      </a:cubicBezTo>
                      <a:cubicBezTo>
                        <a:pt x="13654" y="22699"/>
                        <a:pt x="13464" y="22989"/>
                        <a:pt x="13473" y="22985"/>
                      </a:cubicBezTo>
                      <a:cubicBezTo>
                        <a:pt x="13471" y="22984"/>
                        <a:pt x="13520" y="22924"/>
                        <a:pt x="13578" y="22789"/>
                      </a:cubicBezTo>
                      <a:cubicBezTo>
                        <a:pt x="13636" y="22655"/>
                        <a:pt x="13695" y="22440"/>
                        <a:pt x="13697" y="22157"/>
                      </a:cubicBezTo>
                      <a:cubicBezTo>
                        <a:pt x="13708" y="21654"/>
                        <a:pt x="13528" y="20959"/>
                        <a:pt x="13160" y="20175"/>
                      </a:cubicBezTo>
                      <a:cubicBezTo>
                        <a:pt x="13239" y="20221"/>
                        <a:pt x="13316" y="20265"/>
                        <a:pt x="13388" y="20307"/>
                      </a:cubicBezTo>
                      <a:cubicBezTo>
                        <a:pt x="13739" y="20503"/>
                        <a:pt x="14014" y="20649"/>
                        <a:pt x="14195" y="20757"/>
                      </a:cubicBezTo>
                      <a:cubicBezTo>
                        <a:pt x="14376" y="20864"/>
                        <a:pt x="14466" y="20930"/>
                        <a:pt x="14467" y="20930"/>
                      </a:cubicBezTo>
                      <a:cubicBezTo>
                        <a:pt x="14466" y="20930"/>
                        <a:pt x="14394" y="20850"/>
                        <a:pt x="14234" y="20716"/>
                      </a:cubicBezTo>
                      <a:cubicBezTo>
                        <a:pt x="14076" y="20580"/>
                        <a:pt x="13831" y="20395"/>
                        <a:pt x="13518" y="20154"/>
                      </a:cubicBezTo>
                      <a:cubicBezTo>
                        <a:pt x="13342" y="20018"/>
                        <a:pt x="13140" y="19863"/>
                        <a:pt x="12931" y="19687"/>
                      </a:cubicBezTo>
                      <a:cubicBezTo>
                        <a:pt x="13153" y="19675"/>
                        <a:pt x="13358" y="19616"/>
                        <a:pt x="13532" y="19529"/>
                      </a:cubicBezTo>
                      <a:cubicBezTo>
                        <a:pt x="13931" y="19331"/>
                        <a:pt x="14152" y="18994"/>
                        <a:pt x="14238" y="18714"/>
                      </a:cubicBezTo>
                      <a:cubicBezTo>
                        <a:pt x="14326" y="18429"/>
                        <a:pt x="14311" y="18197"/>
                        <a:pt x="14295" y="18048"/>
                      </a:cubicBezTo>
                      <a:cubicBezTo>
                        <a:pt x="14275" y="17896"/>
                        <a:pt x="14253" y="17819"/>
                        <a:pt x="14255" y="17819"/>
                      </a:cubicBezTo>
                      <a:cubicBezTo>
                        <a:pt x="14253" y="17819"/>
                        <a:pt x="14264" y="17896"/>
                        <a:pt x="14266" y="18043"/>
                      </a:cubicBezTo>
                      <a:cubicBezTo>
                        <a:pt x="14264" y="18189"/>
                        <a:pt x="14254" y="18412"/>
                        <a:pt x="14148" y="18667"/>
                      </a:cubicBezTo>
                      <a:cubicBezTo>
                        <a:pt x="14045" y="18920"/>
                        <a:pt x="13822" y="19200"/>
                        <a:pt x="13463" y="19350"/>
                      </a:cubicBezTo>
                      <a:cubicBezTo>
                        <a:pt x="13285" y="19425"/>
                        <a:pt x="13076" y="19467"/>
                        <a:pt x="12861" y="19454"/>
                      </a:cubicBezTo>
                      <a:cubicBezTo>
                        <a:pt x="12780" y="19449"/>
                        <a:pt x="12697" y="19432"/>
                        <a:pt x="12617" y="19409"/>
                      </a:cubicBezTo>
                      <a:cubicBezTo>
                        <a:pt x="12556" y="19351"/>
                        <a:pt x="12494" y="19296"/>
                        <a:pt x="12432" y="19235"/>
                      </a:cubicBezTo>
                      <a:cubicBezTo>
                        <a:pt x="12319" y="19119"/>
                        <a:pt x="12208" y="18992"/>
                        <a:pt x="12108" y="18857"/>
                      </a:cubicBezTo>
                      <a:cubicBezTo>
                        <a:pt x="12009" y="18256"/>
                        <a:pt x="11996" y="17626"/>
                        <a:pt x="11993" y="16985"/>
                      </a:cubicBezTo>
                      <a:cubicBezTo>
                        <a:pt x="11991" y="16187"/>
                        <a:pt x="13407" y="15271"/>
                        <a:pt x="14109" y="14827"/>
                      </a:cubicBezTo>
                      <a:cubicBezTo>
                        <a:pt x="18922" y="11782"/>
                        <a:pt x="18931" y="1220"/>
                        <a:pt x="18914" y="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444" name="Google Shape;444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45" name="Google Shape;445;p24"/>
          <p:cNvSpPr txBox="1"/>
          <p:nvPr>
            <p:ph idx="1" type="subTitle"/>
          </p:nvPr>
        </p:nvSpPr>
        <p:spPr>
          <a:xfrm>
            <a:off x="726650" y="2684700"/>
            <a:ext cx="2305800" cy="14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6" name="Google Shape;446;p24"/>
          <p:cNvSpPr txBox="1"/>
          <p:nvPr>
            <p:ph idx="2" type="subTitle"/>
          </p:nvPr>
        </p:nvSpPr>
        <p:spPr>
          <a:xfrm>
            <a:off x="3425798" y="2684700"/>
            <a:ext cx="2305800" cy="14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7" name="Google Shape;447;p24"/>
          <p:cNvSpPr txBox="1"/>
          <p:nvPr>
            <p:ph idx="3" type="subTitle"/>
          </p:nvPr>
        </p:nvSpPr>
        <p:spPr>
          <a:xfrm>
            <a:off x="6124953" y="2684700"/>
            <a:ext cx="2305800" cy="14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8" name="Google Shape;448;p24"/>
          <p:cNvSpPr txBox="1"/>
          <p:nvPr>
            <p:ph idx="4" type="subTitle"/>
          </p:nvPr>
        </p:nvSpPr>
        <p:spPr>
          <a:xfrm>
            <a:off x="726650" y="2232875"/>
            <a:ext cx="2305800" cy="4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49" name="Google Shape;449;p24"/>
          <p:cNvSpPr txBox="1"/>
          <p:nvPr>
            <p:ph idx="5" type="subTitle"/>
          </p:nvPr>
        </p:nvSpPr>
        <p:spPr>
          <a:xfrm>
            <a:off x="3425805" y="2232875"/>
            <a:ext cx="2305800" cy="4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50" name="Google Shape;450;p24"/>
          <p:cNvSpPr txBox="1"/>
          <p:nvPr>
            <p:ph idx="6" type="subTitle"/>
          </p:nvPr>
        </p:nvSpPr>
        <p:spPr>
          <a:xfrm>
            <a:off x="6124959" y="2232875"/>
            <a:ext cx="2305800" cy="4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25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25"/>
          <p:cNvSpPr/>
          <p:nvPr/>
        </p:nvSpPr>
        <p:spPr>
          <a:xfrm>
            <a:off x="0" y="974100"/>
            <a:ext cx="2878001" cy="4169399"/>
          </a:xfrm>
          <a:custGeom>
            <a:rect b="b" l="l" r="r" t="t"/>
            <a:pathLst>
              <a:path extrusionOk="0" h="1741" w="909">
                <a:moveTo>
                  <a:pt x="848" y="1504"/>
                </a:moveTo>
                <a:cubicBezTo>
                  <a:pt x="811" y="1471"/>
                  <a:pt x="765" y="1454"/>
                  <a:pt x="722" y="1429"/>
                </a:cubicBezTo>
                <a:cubicBezTo>
                  <a:pt x="679" y="1405"/>
                  <a:pt x="638" y="1370"/>
                  <a:pt x="626" y="1322"/>
                </a:cubicBezTo>
                <a:cubicBezTo>
                  <a:pt x="615" y="1282"/>
                  <a:pt x="628" y="1240"/>
                  <a:pt x="638" y="1200"/>
                </a:cubicBezTo>
                <a:cubicBezTo>
                  <a:pt x="651" y="1147"/>
                  <a:pt x="660" y="1093"/>
                  <a:pt x="665" y="1039"/>
                </a:cubicBezTo>
                <a:cubicBezTo>
                  <a:pt x="671" y="972"/>
                  <a:pt x="670" y="900"/>
                  <a:pt x="631" y="845"/>
                </a:cubicBezTo>
                <a:cubicBezTo>
                  <a:pt x="579" y="772"/>
                  <a:pt x="478" y="756"/>
                  <a:pt x="390" y="744"/>
                </a:cubicBezTo>
                <a:cubicBezTo>
                  <a:pt x="301" y="732"/>
                  <a:pt x="201" y="710"/>
                  <a:pt x="156" y="632"/>
                </a:cubicBezTo>
                <a:cubicBezTo>
                  <a:pt x="103" y="541"/>
                  <a:pt x="154" y="428"/>
                  <a:pt x="189" y="328"/>
                </a:cubicBezTo>
                <a:cubicBezTo>
                  <a:pt x="206" y="279"/>
                  <a:pt x="218" y="228"/>
                  <a:pt x="227" y="176"/>
                </a:cubicBezTo>
                <a:cubicBezTo>
                  <a:pt x="233" y="135"/>
                  <a:pt x="235" y="88"/>
                  <a:pt x="207" y="56"/>
                </a:cubicBezTo>
                <a:cubicBezTo>
                  <a:pt x="183" y="29"/>
                  <a:pt x="145" y="22"/>
                  <a:pt x="110" y="17"/>
                </a:cubicBezTo>
                <a:cubicBezTo>
                  <a:pt x="73" y="11"/>
                  <a:pt x="37" y="6"/>
                  <a:pt x="0" y="0"/>
                </a:cubicBezTo>
                <a:lnTo>
                  <a:pt x="0" y="1152"/>
                </a:lnTo>
                <a:cubicBezTo>
                  <a:pt x="82" y="1144"/>
                  <a:pt x="175" y="1151"/>
                  <a:pt x="229" y="1212"/>
                </a:cubicBezTo>
                <a:cubicBezTo>
                  <a:pt x="290" y="1282"/>
                  <a:pt x="276" y="1390"/>
                  <a:pt x="316" y="1474"/>
                </a:cubicBezTo>
                <a:cubicBezTo>
                  <a:pt x="353" y="1552"/>
                  <a:pt x="440" y="1603"/>
                  <a:pt x="527" y="1606"/>
                </a:cubicBezTo>
                <a:cubicBezTo>
                  <a:pt x="596" y="1608"/>
                  <a:pt x="666" y="1584"/>
                  <a:pt x="732" y="1602"/>
                </a:cubicBezTo>
                <a:cubicBezTo>
                  <a:pt x="794" y="1619"/>
                  <a:pt x="844" y="1677"/>
                  <a:pt x="854" y="1741"/>
                </a:cubicBezTo>
                <a:lnTo>
                  <a:pt x="893" y="1741"/>
                </a:lnTo>
                <a:cubicBezTo>
                  <a:pt x="925" y="1662"/>
                  <a:pt x="912" y="1560"/>
                  <a:pt x="848" y="1504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55" name="Google Shape;455;p25"/>
          <p:cNvSpPr txBox="1"/>
          <p:nvPr>
            <p:ph idx="1" type="subTitle"/>
          </p:nvPr>
        </p:nvSpPr>
        <p:spPr>
          <a:xfrm>
            <a:off x="1438975" y="1795575"/>
            <a:ext cx="29874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6" name="Google Shape;456;p25"/>
          <p:cNvSpPr txBox="1"/>
          <p:nvPr>
            <p:ph idx="2" type="subTitle"/>
          </p:nvPr>
        </p:nvSpPr>
        <p:spPr>
          <a:xfrm>
            <a:off x="5264456" y="1795575"/>
            <a:ext cx="29874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7" name="Google Shape;457;p25"/>
          <p:cNvSpPr txBox="1"/>
          <p:nvPr>
            <p:ph idx="3" type="subTitle"/>
          </p:nvPr>
        </p:nvSpPr>
        <p:spPr>
          <a:xfrm>
            <a:off x="1438975" y="3456150"/>
            <a:ext cx="29874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8" name="Google Shape;458;p25"/>
          <p:cNvSpPr txBox="1"/>
          <p:nvPr>
            <p:ph idx="4" type="subTitle"/>
          </p:nvPr>
        </p:nvSpPr>
        <p:spPr>
          <a:xfrm>
            <a:off x="5264456" y="3456150"/>
            <a:ext cx="29874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9" name="Google Shape;459;p25"/>
          <p:cNvSpPr txBox="1"/>
          <p:nvPr>
            <p:ph idx="5" type="subTitle"/>
          </p:nvPr>
        </p:nvSpPr>
        <p:spPr>
          <a:xfrm>
            <a:off x="1438975" y="1426025"/>
            <a:ext cx="2987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60" name="Google Shape;460;p25"/>
          <p:cNvSpPr txBox="1"/>
          <p:nvPr>
            <p:ph idx="6" type="subTitle"/>
          </p:nvPr>
        </p:nvSpPr>
        <p:spPr>
          <a:xfrm>
            <a:off x="1438975" y="3086675"/>
            <a:ext cx="2987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61" name="Google Shape;461;p25"/>
          <p:cNvSpPr txBox="1"/>
          <p:nvPr>
            <p:ph idx="7" type="subTitle"/>
          </p:nvPr>
        </p:nvSpPr>
        <p:spPr>
          <a:xfrm>
            <a:off x="5264427" y="1426025"/>
            <a:ext cx="2987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62" name="Google Shape;462;p25"/>
          <p:cNvSpPr txBox="1"/>
          <p:nvPr>
            <p:ph idx="8" type="subTitle"/>
          </p:nvPr>
        </p:nvSpPr>
        <p:spPr>
          <a:xfrm>
            <a:off x="5264427" y="3086675"/>
            <a:ext cx="2987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grpSp>
        <p:nvGrpSpPr>
          <p:cNvPr id="463" name="Google Shape;463;p25"/>
          <p:cNvGrpSpPr/>
          <p:nvPr/>
        </p:nvGrpSpPr>
        <p:grpSpPr>
          <a:xfrm rot="225947">
            <a:off x="8243247" y="3487388"/>
            <a:ext cx="767186" cy="1465518"/>
            <a:chOff x="236387" y="3431496"/>
            <a:chExt cx="845421" cy="1615146"/>
          </a:xfrm>
        </p:grpSpPr>
        <p:grpSp>
          <p:nvGrpSpPr>
            <p:cNvPr id="464" name="Google Shape;464;p25"/>
            <p:cNvGrpSpPr/>
            <p:nvPr/>
          </p:nvGrpSpPr>
          <p:grpSpPr>
            <a:xfrm rot="-194680">
              <a:off x="259558" y="4183314"/>
              <a:ext cx="799080" cy="841389"/>
              <a:chOff x="262015" y="4103043"/>
              <a:chExt cx="799078" cy="841386"/>
            </a:xfrm>
          </p:grpSpPr>
          <p:sp>
            <p:nvSpPr>
              <p:cNvPr id="465" name="Google Shape;465;p25"/>
              <p:cNvSpPr/>
              <p:nvPr/>
            </p:nvSpPr>
            <p:spPr>
              <a:xfrm>
                <a:off x="262015" y="4103043"/>
                <a:ext cx="799078" cy="841386"/>
              </a:xfrm>
              <a:custGeom>
                <a:rect b="b" l="l" r="r" t="t"/>
                <a:pathLst>
                  <a:path extrusionOk="0" h="5628" w="5345">
                    <a:moveTo>
                      <a:pt x="5286" y="3593"/>
                    </a:moveTo>
                    <a:cubicBezTo>
                      <a:pt x="5092" y="1769"/>
                      <a:pt x="3915" y="828"/>
                      <a:pt x="3456" y="828"/>
                    </a:cubicBezTo>
                    <a:lnTo>
                      <a:pt x="3442" y="828"/>
                    </a:lnTo>
                    <a:cubicBezTo>
                      <a:pt x="3308" y="834"/>
                      <a:pt x="3195" y="884"/>
                      <a:pt x="3110" y="980"/>
                    </a:cubicBezTo>
                    <a:cubicBezTo>
                      <a:pt x="3046" y="1050"/>
                      <a:pt x="2998" y="1143"/>
                      <a:pt x="2967" y="1261"/>
                    </a:cubicBezTo>
                    <a:cubicBezTo>
                      <a:pt x="2985" y="1194"/>
                      <a:pt x="2961" y="1087"/>
                      <a:pt x="2958" y="1017"/>
                    </a:cubicBezTo>
                    <a:cubicBezTo>
                      <a:pt x="2956" y="935"/>
                      <a:pt x="2953" y="852"/>
                      <a:pt x="2951" y="770"/>
                    </a:cubicBezTo>
                    <a:cubicBezTo>
                      <a:pt x="2946" y="528"/>
                      <a:pt x="3005" y="292"/>
                      <a:pt x="3017" y="51"/>
                    </a:cubicBezTo>
                    <a:cubicBezTo>
                      <a:pt x="3017" y="31"/>
                      <a:pt x="3017" y="15"/>
                      <a:pt x="3017" y="0"/>
                    </a:cubicBezTo>
                    <a:lnTo>
                      <a:pt x="2325" y="0"/>
                    </a:lnTo>
                    <a:cubicBezTo>
                      <a:pt x="2330" y="21"/>
                      <a:pt x="2335" y="39"/>
                      <a:pt x="2335" y="39"/>
                    </a:cubicBezTo>
                    <a:cubicBezTo>
                      <a:pt x="2409" y="331"/>
                      <a:pt x="2405" y="831"/>
                      <a:pt x="2378" y="1271"/>
                    </a:cubicBezTo>
                    <a:cubicBezTo>
                      <a:pt x="2346" y="1150"/>
                      <a:pt x="2298" y="1054"/>
                      <a:pt x="2233" y="982"/>
                    </a:cubicBezTo>
                    <a:cubicBezTo>
                      <a:pt x="2148" y="887"/>
                      <a:pt x="2037" y="836"/>
                      <a:pt x="1901" y="831"/>
                    </a:cubicBezTo>
                    <a:lnTo>
                      <a:pt x="1887" y="831"/>
                    </a:lnTo>
                    <a:cubicBezTo>
                      <a:pt x="1428" y="831"/>
                      <a:pt x="253" y="1771"/>
                      <a:pt x="58" y="3596"/>
                    </a:cubicBezTo>
                    <a:cubicBezTo>
                      <a:pt x="-54" y="4642"/>
                      <a:pt x="-3" y="5268"/>
                      <a:pt x="214" y="5510"/>
                    </a:cubicBezTo>
                    <a:cubicBezTo>
                      <a:pt x="284" y="5589"/>
                      <a:pt x="370" y="5628"/>
                      <a:pt x="472" y="5628"/>
                    </a:cubicBezTo>
                    <a:cubicBezTo>
                      <a:pt x="561" y="5628"/>
                      <a:pt x="661" y="5595"/>
                      <a:pt x="769" y="5530"/>
                    </a:cubicBezTo>
                    <a:cubicBezTo>
                      <a:pt x="1004" y="5387"/>
                      <a:pt x="1403" y="5324"/>
                      <a:pt x="1723" y="5274"/>
                    </a:cubicBezTo>
                    <a:cubicBezTo>
                      <a:pt x="2018" y="5227"/>
                      <a:pt x="2251" y="5191"/>
                      <a:pt x="2355" y="5104"/>
                    </a:cubicBezTo>
                    <a:cubicBezTo>
                      <a:pt x="2565" y="4930"/>
                      <a:pt x="2580" y="4376"/>
                      <a:pt x="2580" y="3549"/>
                    </a:cubicBezTo>
                    <a:cubicBezTo>
                      <a:pt x="2580" y="3303"/>
                      <a:pt x="2649" y="3207"/>
                      <a:pt x="2671" y="3201"/>
                    </a:cubicBezTo>
                    <a:cubicBezTo>
                      <a:pt x="2695" y="3207"/>
                      <a:pt x="2762" y="3302"/>
                      <a:pt x="2762" y="3547"/>
                    </a:cubicBezTo>
                    <a:cubicBezTo>
                      <a:pt x="2762" y="4340"/>
                      <a:pt x="2762" y="4914"/>
                      <a:pt x="2986" y="5101"/>
                    </a:cubicBezTo>
                    <a:cubicBezTo>
                      <a:pt x="3091" y="5189"/>
                      <a:pt x="3323" y="5225"/>
                      <a:pt x="3618" y="5271"/>
                    </a:cubicBezTo>
                    <a:cubicBezTo>
                      <a:pt x="3938" y="5322"/>
                      <a:pt x="4338" y="5385"/>
                      <a:pt x="4573" y="5527"/>
                    </a:cubicBezTo>
                    <a:cubicBezTo>
                      <a:pt x="4680" y="5592"/>
                      <a:pt x="4781" y="5626"/>
                      <a:pt x="4870" y="5626"/>
                    </a:cubicBezTo>
                    <a:cubicBezTo>
                      <a:pt x="4971" y="5626"/>
                      <a:pt x="5058" y="5585"/>
                      <a:pt x="5127" y="5507"/>
                    </a:cubicBezTo>
                    <a:cubicBezTo>
                      <a:pt x="5349" y="5266"/>
                      <a:pt x="5400" y="4639"/>
                      <a:pt x="5286" y="35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25"/>
              <p:cNvSpPr/>
              <p:nvPr/>
            </p:nvSpPr>
            <p:spPr>
              <a:xfrm>
                <a:off x="275320" y="4105435"/>
                <a:ext cx="772766" cy="825838"/>
              </a:xfrm>
              <a:custGeom>
                <a:rect b="b" l="l" r="r" t="t"/>
                <a:pathLst>
                  <a:path extrusionOk="0" h="5524" w="5169">
                    <a:moveTo>
                      <a:pt x="5111" y="3586"/>
                    </a:moveTo>
                    <a:cubicBezTo>
                      <a:pt x="4918" y="1784"/>
                      <a:pt x="3744" y="883"/>
                      <a:pt x="3357" y="899"/>
                    </a:cubicBezTo>
                    <a:cubicBezTo>
                      <a:pt x="2971" y="916"/>
                      <a:pt x="2891" y="1366"/>
                      <a:pt x="2923" y="1880"/>
                    </a:cubicBezTo>
                    <a:cubicBezTo>
                      <a:pt x="2910" y="1929"/>
                      <a:pt x="2896" y="2013"/>
                      <a:pt x="2881" y="2114"/>
                    </a:cubicBezTo>
                    <a:cubicBezTo>
                      <a:pt x="2831" y="1867"/>
                      <a:pt x="2695" y="564"/>
                      <a:pt x="2839" y="0"/>
                    </a:cubicBezTo>
                    <a:lnTo>
                      <a:pt x="2724" y="0"/>
                    </a:lnTo>
                    <a:cubicBezTo>
                      <a:pt x="2592" y="749"/>
                      <a:pt x="2776" y="2146"/>
                      <a:pt x="2839" y="2450"/>
                    </a:cubicBezTo>
                    <a:cubicBezTo>
                      <a:pt x="2839" y="2459"/>
                      <a:pt x="2837" y="2468"/>
                      <a:pt x="2836" y="2477"/>
                    </a:cubicBezTo>
                    <a:lnTo>
                      <a:pt x="2940" y="2669"/>
                    </a:lnTo>
                    <a:cubicBezTo>
                      <a:pt x="2940" y="2669"/>
                      <a:pt x="3342" y="2717"/>
                      <a:pt x="3262" y="2476"/>
                    </a:cubicBezTo>
                    <a:cubicBezTo>
                      <a:pt x="3182" y="2235"/>
                      <a:pt x="2988" y="2074"/>
                      <a:pt x="3101" y="2058"/>
                    </a:cubicBezTo>
                    <a:cubicBezTo>
                      <a:pt x="3214" y="2043"/>
                      <a:pt x="3197" y="2316"/>
                      <a:pt x="3310" y="2219"/>
                    </a:cubicBezTo>
                    <a:cubicBezTo>
                      <a:pt x="3423" y="2122"/>
                      <a:pt x="3744" y="2090"/>
                      <a:pt x="3567" y="2187"/>
                    </a:cubicBezTo>
                    <a:cubicBezTo>
                      <a:pt x="3391" y="2283"/>
                      <a:pt x="3279" y="2396"/>
                      <a:pt x="3375" y="2444"/>
                    </a:cubicBezTo>
                    <a:cubicBezTo>
                      <a:pt x="3472" y="2492"/>
                      <a:pt x="3471" y="2492"/>
                      <a:pt x="3471" y="2492"/>
                    </a:cubicBezTo>
                    <a:cubicBezTo>
                      <a:pt x="3471" y="2492"/>
                      <a:pt x="3664" y="2444"/>
                      <a:pt x="3793" y="2347"/>
                    </a:cubicBezTo>
                    <a:cubicBezTo>
                      <a:pt x="3922" y="2251"/>
                      <a:pt x="3778" y="2508"/>
                      <a:pt x="3632" y="2540"/>
                    </a:cubicBezTo>
                    <a:cubicBezTo>
                      <a:pt x="3487" y="2572"/>
                      <a:pt x="3197" y="2717"/>
                      <a:pt x="3359" y="2765"/>
                    </a:cubicBezTo>
                    <a:cubicBezTo>
                      <a:pt x="3519" y="2813"/>
                      <a:pt x="3809" y="2797"/>
                      <a:pt x="3938" y="2733"/>
                    </a:cubicBezTo>
                    <a:cubicBezTo>
                      <a:pt x="4066" y="2668"/>
                      <a:pt x="3922" y="2878"/>
                      <a:pt x="3729" y="2862"/>
                    </a:cubicBezTo>
                    <a:cubicBezTo>
                      <a:pt x="3536" y="2845"/>
                      <a:pt x="3922" y="3055"/>
                      <a:pt x="3826" y="3119"/>
                    </a:cubicBezTo>
                    <a:cubicBezTo>
                      <a:pt x="3729" y="3184"/>
                      <a:pt x="3487" y="2862"/>
                      <a:pt x="3279" y="2894"/>
                    </a:cubicBezTo>
                    <a:cubicBezTo>
                      <a:pt x="3069" y="2926"/>
                      <a:pt x="3021" y="3056"/>
                      <a:pt x="3198" y="3152"/>
                    </a:cubicBezTo>
                    <a:cubicBezTo>
                      <a:pt x="3375" y="3248"/>
                      <a:pt x="3793" y="3344"/>
                      <a:pt x="3939" y="3329"/>
                    </a:cubicBezTo>
                    <a:cubicBezTo>
                      <a:pt x="4084" y="3312"/>
                      <a:pt x="3955" y="3457"/>
                      <a:pt x="3682" y="3392"/>
                    </a:cubicBezTo>
                    <a:cubicBezTo>
                      <a:pt x="3408" y="3329"/>
                      <a:pt x="3504" y="3537"/>
                      <a:pt x="3682" y="3585"/>
                    </a:cubicBezTo>
                    <a:cubicBezTo>
                      <a:pt x="3859" y="3634"/>
                      <a:pt x="3987" y="3843"/>
                      <a:pt x="3907" y="3827"/>
                    </a:cubicBezTo>
                    <a:cubicBezTo>
                      <a:pt x="3826" y="3811"/>
                      <a:pt x="3826" y="3730"/>
                      <a:pt x="3633" y="3634"/>
                    </a:cubicBezTo>
                    <a:cubicBezTo>
                      <a:pt x="3440" y="3537"/>
                      <a:pt x="3246" y="3296"/>
                      <a:pt x="3246" y="3425"/>
                    </a:cubicBezTo>
                    <a:cubicBezTo>
                      <a:pt x="3246" y="3554"/>
                      <a:pt x="3568" y="3939"/>
                      <a:pt x="3939" y="4020"/>
                    </a:cubicBezTo>
                    <a:cubicBezTo>
                      <a:pt x="4309" y="4100"/>
                      <a:pt x="4019" y="4164"/>
                      <a:pt x="3697" y="3987"/>
                    </a:cubicBezTo>
                    <a:cubicBezTo>
                      <a:pt x="3375" y="3810"/>
                      <a:pt x="3537" y="4132"/>
                      <a:pt x="3890" y="4325"/>
                    </a:cubicBezTo>
                    <a:cubicBezTo>
                      <a:pt x="3987" y="4405"/>
                      <a:pt x="3793" y="4534"/>
                      <a:pt x="3745" y="4438"/>
                    </a:cubicBezTo>
                    <a:cubicBezTo>
                      <a:pt x="3696" y="4341"/>
                      <a:pt x="3488" y="4003"/>
                      <a:pt x="3392" y="4003"/>
                    </a:cubicBezTo>
                    <a:cubicBezTo>
                      <a:pt x="3295" y="4003"/>
                      <a:pt x="3343" y="4390"/>
                      <a:pt x="3537" y="4534"/>
                    </a:cubicBezTo>
                    <a:cubicBezTo>
                      <a:pt x="3730" y="4679"/>
                      <a:pt x="3311" y="4727"/>
                      <a:pt x="3327" y="4534"/>
                    </a:cubicBezTo>
                    <a:cubicBezTo>
                      <a:pt x="3343" y="4342"/>
                      <a:pt x="3344" y="3810"/>
                      <a:pt x="3231" y="3923"/>
                    </a:cubicBezTo>
                    <a:cubicBezTo>
                      <a:pt x="3119" y="4035"/>
                      <a:pt x="3038" y="4342"/>
                      <a:pt x="3038" y="4405"/>
                    </a:cubicBezTo>
                    <a:cubicBezTo>
                      <a:pt x="3038" y="4470"/>
                      <a:pt x="2812" y="4293"/>
                      <a:pt x="2941" y="4180"/>
                    </a:cubicBezTo>
                    <a:cubicBezTo>
                      <a:pt x="3069" y="4068"/>
                      <a:pt x="3150" y="3987"/>
                      <a:pt x="3117" y="3730"/>
                    </a:cubicBezTo>
                    <a:cubicBezTo>
                      <a:pt x="3098" y="3580"/>
                      <a:pt x="2935" y="3053"/>
                      <a:pt x="2670" y="2949"/>
                    </a:cubicBezTo>
                    <a:cubicBezTo>
                      <a:pt x="2610" y="2949"/>
                      <a:pt x="2548" y="2950"/>
                      <a:pt x="2489" y="2950"/>
                    </a:cubicBezTo>
                    <a:cubicBezTo>
                      <a:pt x="2231" y="3055"/>
                      <a:pt x="2072" y="3581"/>
                      <a:pt x="2054" y="3732"/>
                    </a:cubicBezTo>
                    <a:cubicBezTo>
                      <a:pt x="2021" y="3990"/>
                      <a:pt x="2102" y="4070"/>
                      <a:pt x="2231" y="4183"/>
                    </a:cubicBezTo>
                    <a:cubicBezTo>
                      <a:pt x="2359" y="4295"/>
                      <a:pt x="2133" y="4472"/>
                      <a:pt x="2133" y="4408"/>
                    </a:cubicBezTo>
                    <a:cubicBezTo>
                      <a:pt x="2133" y="4343"/>
                      <a:pt x="2054" y="4038"/>
                      <a:pt x="1941" y="3925"/>
                    </a:cubicBezTo>
                    <a:cubicBezTo>
                      <a:pt x="1828" y="3813"/>
                      <a:pt x="1828" y="4344"/>
                      <a:pt x="1845" y="4537"/>
                    </a:cubicBezTo>
                    <a:cubicBezTo>
                      <a:pt x="1860" y="4730"/>
                      <a:pt x="1442" y="4682"/>
                      <a:pt x="1635" y="4537"/>
                    </a:cubicBezTo>
                    <a:cubicBezTo>
                      <a:pt x="1828" y="4392"/>
                      <a:pt x="1877" y="4006"/>
                      <a:pt x="1780" y="4006"/>
                    </a:cubicBezTo>
                    <a:cubicBezTo>
                      <a:pt x="1683" y="4006"/>
                      <a:pt x="1474" y="4343"/>
                      <a:pt x="1426" y="4440"/>
                    </a:cubicBezTo>
                    <a:cubicBezTo>
                      <a:pt x="1377" y="4537"/>
                      <a:pt x="1184" y="4408"/>
                      <a:pt x="1281" y="4327"/>
                    </a:cubicBezTo>
                    <a:cubicBezTo>
                      <a:pt x="1634" y="4135"/>
                      <a:pt x="1795" y="3813"/>
                      <a:pt x="1474" y="3990"/>
                    </a:cubicBezTo>
                    <a:cubicBezTo>
                      <a:pt x="1152" y="4167"/>
                      <a:pt x="862" y="4102"/>
                      <a:pt x="1233" y="4022"/>
                    </a:cubicBezTo>
                    <a:cubicBezTo>
                      <a:pt x="1603" y="3942"/>
                      <a:pt x="1925" y="3555"/>
                      <a:pt x="1925" y="3427"/>
                    </a:cubicBezTo>
                    <a:cubicBezTo>
                      <a:pt x="1925" y="3298"/>
                      <a:pt x="1732" y="3540"/>
                      <a:pt x="1538" y="3636"/>
                    </a:cubicBezTo>
                    <a:cubicBezTo>
                      <a:pt x="1346" y="3733"/>
                      <a:pt x="1346" y="3813"/>
                      <a:pt x="1264" y="3829"/>
                    </a:cubicBezTo>
                    <a:cubicBezTo>
                      <a:pt x="1184" y="3846"/>
                      <a:pt x="1313" y="3636"/>
                      <a:pt x="1490" y="3588"/>
                    </a:cubicBezTo>
                    <a:cubicBezTo>
                      <a:pt x="1667" y="3540"/>
                      <a:pt x="1763" y="3331"/>
                      <a:pt x="1490" y="3396"/>
                    </a:cubicBezTo>
                    <a:cubicBezTo>
                      <a:pt x="1216" y="3460"/>
                      <a:pt x="1087" y="3315"/>
                      <a:pt x="1233" y="3331"/>
                    </a:cubicBezTo>
                    <a:cubicBezTo>
                      <a:pt x="1378" y="3348"/>
                      <a:pt x="1796" y="3251"/>
                      <a:pt x="1973" y="3154"/>
                    </a:cubicBezTo>
                    <a:cubicBezTo>
                      <a:pt x="2150" y="3057"/>
                      <a:pt x="2102" y="2929"/>
                      <a:pt x="1893" y="2897"/>
                    </a:cubicBezTo>
                    <a:cubicBezTo>
                      <a:pt x="1684" y="2864"/>
                      <a:pt x="1442" y="3186"/>
                      <a:pt x="1346" y="3122"/>
                    </a:cubicBezTo>
                    <a:cubicBezTo>
                      <a:pt x="1249" y="3057"/>
                      <a:pt x="1635" y="2849"/>
                      <a:pt x="1442" y="2864"/>
                    </a:cubicBezTo>
                    <a:cubicBezTo>
                      <a:pt x="1250" y="2881"/>
                      <a:pt x="1105" y="2671"/>
                      <a:pt x="1233" y="2736"/>
                    </a:cubicBezTo>
                    <a:cubicBezTo>
                      <a:pt x="1361" y="2801"/>
                      <a:pt x="1651" y="2816"/>
                      <a:pt x="1812" y="2768"/>
                    </a:cubicBezTo>
                    <a:cubicBezTo>
                      <a:pt x="1973" y="2720"/>
                      <a:pt x="1684" y="2575"/>
                      <a:pt x="1538" y="2543"/>
                    </a:cubicBezTo>
                    <a:cubicBezTo>
                      <a:pt x="1394" y="2511"/>
                      <a:pt x="1249" y="2254"/>
                      <a:pt x="1377" y="2350"/>
                    </a:cubicBezTo>
                    <a:cubicBezTo>
                      <a:pt x="1506" y="2446"/>
                      <a:pt x="1699" y="2495"/>
                      <a:pt x="1699" y="2495"/>
                    </a:cubicBezTo>
                    <a:lnTo>
                      <a:pt x="1795" y="2446"/>
                    </a:lnTo>
                    <a:cubicBezTo>
                      <a:pt x="1892" y="2398"/>
                      <a:pt x="1779" y="2286"/>
                      <a:pt x="1602" y="2189"/>
                    </a:cubicBezTo>
                    <a:cubicBezTo>
                      <a:pt x="1425" y="2092"/>
                      <a:pt x="1747" y="2124"/>
                      <a:pt x="1859" y="2221"/>
                    </a:cubicBezTo>
                    <a:cubicBezTo>
                      <a:pt x="1972" y="2318"/>
                      <a:pt x="1956" y="2044"/>
                      <a:pt x="2069" y="2061"/>
                    </a:cubicBezTo>
                    <a:cubicBezTo>
                      <a:pt x="2181" y="2077"/>
                      <a:pt x="1989" y="2238"/>
                      <a:pt x="1907" y="2479"/>
                    </a:cubicBezTo>
                    <a:cubicBezTo>
                      <a:pt x="1827" y="2720"/>
                      <a:pt x="2230" y="2671"/>
                      <a:pt x="2230" y="2671"/>
                    </a:cubicBezTo>
                    <a:lnTo>
                      <a:pt x="2319" y="2505"/>
                    </a:lnTo>
                    <a:lnTo>
                      <a:pt x="2319" y="2505"/>
                    </a:lnTo>
                    <a:lnTo>
                      <a:pt x="2319" y="2505"/>
                    </a:lnTo>
                    <a:lnTo>
                      <a:pt x="2332" y="2479"/>
                    </a:lnTo>
                    <a:cubicBezTo>
                      <a:pt x="2332" y="2473"/>
                      <a:pt x="2332" y="2467"/>
                      <a:pt x="2331" y="2461"/>
                    </a:cubicBezTo>
                    <a:cubicBezTo>
                      <a:pt x="2392" y="2177"/>
                      <a:pt x="2580" y="758"/>
                      <a:pt x="2447" y="1"/>
                    </a:cubicBezTo>
                    <a:cubicBezTo>
                      <a:pt x="2333" y="1"/>
                      <a:pt x="2333" y="1"/>
                      <a:pt x="2333" y="1"/>
                    </a:cubicBezTo>
                    <a:cubicBezTo>
                      <a:pt x="2478" y="572"/>
                      <a:pt x="2336" y="1901"/>
                      <a:pt x="2288" y="2124"/>
                    </a:cubicBezTo>
                    <a:cubicBezTo>
                      <a:pt x="2273" y="2019"/>
                      <a:pt x="2259" y="1933"/>
                      <a:pt x="2245" y="1884"/>
                    </a:cubicBezTo>
                    <a:cubicBezTo>
                      <a:pt x="2278" y="1369"/>
                      <a:pt x="2197" y="918"/>
                      <a:pt x="1811" y="902"/>
                    </a:cubicBezTo>
                    <a:cubicBezTo>
                      <a:pt x="1425" y="886"/>
                      <a:pt x="251" y="1787"/>
                      <a:pt x="58" y="3589"/>
                    </a:cubicBezTo>
                    <a:cubicBezTo>
                      <a:pt x="-136" y="5390"/>
                      <a:pt x="186" y="5713"/>
                      <a:pt x="636" y="5439"/>
                    </a:cubicBezTo>
                    <a:cubicBezTo>
                      <a:pt x="1087" y="5166"/>
                      <a:pt x="2019" y="5181"/>
                      <a:pt x="2213" y="5021"/>
                    </a:cubicBezTo>
                    <a:cubicBezTo>
                      <a:pt x="2406" y="4860"/>
                      <a:pt x="2406" y="4182"/>
                      <a:pt x="2406" y="3534"/>
                    </a:cubicBezTo>
                    <a:cubicBezTo>
                      <a:pt x="2406" y="2959"/>
                      <a:pt x="2762" y="2951"/>
                      <a:pt x="2762" y="3532"/>
                    </a:cubicBezTo>
                    <a:cubicBezTo>
                      <a:pt x="2762" y="4265"/>
                      <a:pt x="2762" y="4859"/>
                      <a:pt x="2955" y="5019"/>
                    </a:cubicBezTo>
                    <a:cubicBezTo>
                      <a:pt x="3149" y="5180"/>
                      <a:pt x="4081" y="5164"/>
                      <a:pt x="4532" y="5437"/>
                    </a:cubicBezTo>
                    <a:cubicBezTo>
                      <a:pt x="4983" y="5710"/>
                      <a:pt x="5304" y="5388"/>
                      <a:pt x="5111" y="358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25"/>
              <p:cNvSpPr/>
              <p:nvPr/>
            </p:nvSpPr>
            <p:spPr>
              <a:xfrm>
                <a:off x="293111" y="4256877"/>
                <a:ext cx="280014" cy="514280"/>
              </a:xfrm>
              <a:custGeom>
                <a:rect b="b" l="l" r="r" t="t"/>
                <a:pathLst>
                  <a:path extrusionOk="0" h="3440" w="1873">
                    <a:moveTo>
                      <a:pt x="1873" y="165"/>
                    </a:moveTo>
                    <a:cubicBezTo>
                      <a:pt x="1866" y="154"/>
                      <a:pt x="1861" y="144"/>
                      <a:pt x="1852" y="135"/>
                    </a:cubicBezTo>
                    <a:cubicBezTo>
                      <a:pt x="1711" y="-28"/>
                      <a:pt x="1463" y="-46"/>
                      <a:pt x="1299" y="97"/>
                    </a:cubicBezTo>
                    <a:cubicBezTo>
                      <a:pt x="1142" y="233"/>
                      <a:pt x="-562" y="1906"/>
                      <a:pt x="191" y="3440"/>
                    </a:cubicBezTo>
                    <a:cubicBezTo>
                      <a:pt x="109" y="1913"/>
                      <a:pt x="1526" y="481"/>
                      <a:pt x="1873" y="16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25"/>
              <p:cNvSpPr/>
              <p:nvPr/>
            </p:nvSpPr>
            <p:spPr>
              <a:xfrm>
                <a:off x="906203" y="4395762"/>
                <a:ext cx="121543" cy="503516"/>
              </a:xfrm>
              <a:custGeom>
                <a:rect b="b" l="l" r="r" t="t"/>
                <a:pathLst>
                  <a:path extrusionOk="0" h="3368" w="813">
                    <a:moveTo>
                      <a:pt x="204" y="3303"/>
                    </a:moveTo>
                    <a:cubicBezTo>
                      <a:pt x="213" y="3309"/>
                      <a:pt x="223" y="3317"/>
                      <a:pt x="233" y="3322"/>
                    </a:cubicBezTo>
                    <a:cubicBezTo>
                      <a:pt x="409" y="3419"/>
                      <a:pt x="600" y="3359"/>
                      <a:pt x="657" y="3189"/>
                    </a:cubicBezTo>
                    <a:cubicBezTo>
                      <a:pt x="712" y="3025"/>
                      <a:pt x="1231" y="1085"/>
                      <a:pt x="0" y="0"/>
                    </a:cubicBezTo>
                    <a:cubicBezTo>
                      <a:pt x="733" y="1281"/>
                      <a:pt x="319" y="2929"/>
                      <a:pt x="204" y="3303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9" name="Google Shape;469;p25"/>
            <p:cNvGrpSpPr/>
            <p:nvPr/>
          </p:nvGrpSpPr>
          <p:grpSpPr>
            <a:xfrm>
              <a:off x="527548" y="3431496"/>
              <a:ext cx="263099" cy="692907"/>
              <a:chOff x="549699" y="3529525"/>
              <a:chExt cx="263099" cy="572698"/>
            </a:xfrm>
          </p:grpSpPr>
          <p:sp>
            <p:nvSpPr>
              <p:cNvPr id="470" name="Google Shape;470;p25"/>
              <p:cNvSpPr/>
              <p:nvPr/>
            </p:nvSpPr>
            <p:spPr>
              <a:xfrm rot="314564">
                <a:off x="618887" y="3536534"/>
                <a:ext cx="173860" cy="446870"/>
              </a:xfrm>
              <a:custGeom>
                <a:rect b="b" l="l" r="r" t="t"/>
                <a:pathLst>
                  <a:path extrusionOk="0" h="3277" w="1275">
                    <a:moveTo>
                      <a:pt x="649" y="3277"/>
                    </a:moveTo>
                    <a:cubicBezTo>
                      <a:pt x="2454" y="1705"/>
                      <a:pt x="-315" y="1242"/>
                      <a:pt x="628" y="0"/>
                    </a:cubicBezTo>
                    <a:cubicBezTo>
                      <a:pt x="-1175" y="1990"/>
                      <a:pt x="1572" y="2110"/>
                      <a:pt x="649" y="3277"/>
                    </a:cubicBezTo>
                    <a:close/>
                  </a:path>
                </a:pathLst>
              </a:custGeom>
              <a:solidFill>
                <a:srgbClr val="3C4153">
                  <a:alpha val="20000"/>
                </a:srgbClr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25"/>
              <p:cNvSpPr/>
              <p:nvPr/>
            </p:nvSpPr>
            <p:spPr>
              <a:xfrm rot="314564">
                <a:off x="562390" y="3814966"/>
                <a:ext cx="110043" cy="282822"/>
              </a:xfrm>
              <a:custGeom>
                <a:rect b="b" l="l" r="r" t="t"/>
                <a:pathLst>
                  <a:path extrusionOk="0" h="2074" w="807">
                    <a:moveTo>
                      <a:pt x="396" y="2074"/>
                    </a:moveTo>
                    <a:cubicBezTo>
                      <a:pt x="-745" y="1080"/>
                      <a:pt x="1007" y="786"/>
                      <a:pt x="409" y="0"/>
                    </a:cubicBezTo>
                    <a:cubicBezTo>
                      <a:pt x="1551" y="1260"/>
                      <a:pt x="-188" y="1336"/>
                      <a:pt x="396" y="2074"/>
                    </a:cubicBezTo>
                    <a:close/>
                  </a:path>
                </a:pathLst>
              </a:custGeom>
              <a:solidFill>
                <a:srgbClr val="3C4153">
                  <a:alpha val="20000"/>
                </a:srgbClr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473;p26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26"/>
          <p:cNvSpPr/>
          <p:nvPr/>
        </p:nvSpPr>
        <p:spPr>
          <a:xfrm flipH="1">
            <a:off x="6906650" y="0"/>
            <a:ext cx="2237349" cy="5143497"/>
          </a:xfrm>
          <a:custGeom>
            <a:rect b="b" l="l" r="r" t="t"/>
            <a:pathLst>
              <a:path extrusionOk="0" h="3842" w="1979">
                <a:moveTo>
                  <a:pt x="1403" y="73"/>
                </a:moveTo>
                <a:cubicBezTo>
                  <a:pt x="1432" y="48"/>
                  <a:pt x="1462" y="24"/>
                  <a:pt x="1491" y="0"/>
                </a:cubicBezTo>
                <a:lnTo>
                  <a:pt x="0" y="0"/>
                </a:lnTo>
                <a:lnTo>
                  <a:pt x="0" y="132"/>
                </a:lnTo>
                <a:cubicBezTo>
                  <a:pt x="99" y="230"/>
                  <a:pt x="164" y="365"/>
                  <a:pt x="146" y="504"/>
                </a:cubicBezTo>
                <a:cubicBezTo>
                  <a:pt x="129" y="629"/>
                  <a:pt x="52" y="744"/>
                  <a:pt x="0" y="858"/>
                </a:cubicBezTo>
                <a:lnTo>
                  <a:pt x="0" y="1189"/>
                </a:lnTo>
                <a:cubicBezTo>
                  <a:pt x="65" y="1282"/>
                  <a:pt x="186" y="1332"/>
                  <a:pt x="299" y="1357"/>
                </a:cubicBezTo>
                <a:cubicBezTo>
                  <a:pt x="437" y="1389"/>
                  <a:pt x="589" y="1409"/>
                  <a:pt x="690" y="1514"/>
                </a:cubicBezTo>
                <a:cubicBezTo>
                  <a:pt x="804" y="1634"/>
                  <a:pt x="811" y="1830"/>
                  <a:pt x="768" y="1993"/>
                </a:cubicBezTo>
                <a:cubicBezTo>
                  <a:pt x="726" y="2158"/>
                  <a:pt x="642" y="2307"/>
                  <a:pt x="596" y="2471"/>
                </a:cubicBezTo>
                <a:cubicBezTo>
                  <a:pt x="551" y="2634"/>
                  <a:pt x="553" y="2829"/>
                  <a:pt x="663" y="2954"/>
                </a:cubicBezTo>
                <a:cubicBezTo>
                  <a:pt x="714" y="3013"/>
                  <a:pt x="784" y="3050"/>
                  <a:pt x="855" y="3080"/>
                </a:cubicBezTo>
                <a:cubicBezTo>
                  <a:pt x="969" y="3129"/>
                  <a:pt x="1089" y="3164"/>
                  <a:pt x="1211" y="3184"/>
                </a:cubicBezTo>
                <a:cubicBezTo>
                  <a:pt x="1343" y="3206"/>
                  <a:pt x="1482" y="3211"/>
                  <a:pt x="1600" y="3275"/>
                </a:cubicBezTo>
                <a:cubicBezTo>
                  <a:pt x="1787" y="3378"/>
                  <a:pt x="1883" y="3633"/>
                  <a:pt x="1814" y="3842"/>
                </a:cubicBezTo>
                <a:lnTo>
                  <a:pt x="1877" y="3841"/>
                </a:lnTo>
                <a:cubicBezTo>
                  <a:pt x="2049" y="3583"/>
                  <a:pt x="1999" y="3188"/>
                  <a:pt x="1769" y="2987"/>
                </a:cubicBezTo>
                <a:cubicBezTo>
                  <a:pt x="1694" y="2921"/>
                  <a:pt x="1605" y="2876"/>
                  <a:pt x="1534" y="2806"/>
                </a:cubicBezTo>
                <a:cubicBezTo>
                  <a:pt x="1406" y="2681"/>
                  <a:pt x="1350" y="2480"/>
                  <a:pt x="1393" y="2302"/>
                </a:cubicBezTo>
                <a:cubicBezTo>
                  <a:pt x="1430" y="2149"/>
                  <a:pt x="1533" y="2021"/>
                  <a:pt x="1581" y="1871"/>
                </a:cubicBezTo>
                <a:cubicBezTo>
                  <a:pt x="1650" y="1659"/>
                  <a:pt x="1599" y="1410"/>
                  <a:pt x="1455" y="1246"/>
                </a:cubicBezTo>
                <a:cubicBezTo>
                  <a:pt x="1317" y="1090"/>
                  <a:pt x="1099" y="1002"/>
                  <a:pt x="1029" y="802"/>
                </a:cubicBezTo>
                <a:cubicBezTo>
                  <a:pt x="980" y="663"/>
                  <a:pt x="1020" y="503"/>
                  <a:pt x="1099" y="380"/>
                </a:cubicBezTo>
                <a:cubicBezTo>
                  <a:pt x="1179" y="257"/>
                  <a:pt x="1292" y="164"/>
                  <a:pt x="1403" y="73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5" name="Google Shape;475;p26"/>
          <p:cNvGrpSpPr/>
          <p:nvPr/>
        </p:nvGrpSpPr>
        <p:grpSpPr>
          <a:xfrm>
            <a:off x="190566" y="162425"/>
            <a:ext cx="7312357" cy="5082116"/>
            <a:chOff x="190566" y="162425"/>
            <a:chExt cx="7312357" cy="5082116"/>
          </a:xfrm>
        </p:grpSpPr>
        <p:grpSp>
          <p:nvGrpSpPr>
            <p:cNvPr id="476" name="Google Shape;476;p26"/>
            <p:cNvGrpSpPr/>
            <p:nvPr/>
          </p:nvGrpSpPr>
          <p:grpSpPr>
            <a:xfrm>
              <a:off x="190566" y="162425"/>
              <a:ext cx="941970" cy="425038"/>
              <a:chOff x="257496" y="4380012"/>
              <a:chExt cx="1227483" cy="553867"/>
            </a:xfrm>
          </p:grpSpPr>
          <p:sp>
            <p:nvSpPr>
              <p:cNvPr id="477" name="Google Shape;477;p26"/>
              <p:cNvSpPr/>
              <p:nvPr/>
            </p:nvSpPr>
            <p:spPr>
              <a:xfrm>
                <a:off x="273914" y="4608415"/>
                <a:ext cx="412862" cy="315324"/>
              </a:xfrm>
              <a:custGeom>
                <a:rect b="b" l="l" r="r" t="t"/>
                <a:pathLst>
                  <a:path extrusionOk="0" h="1306" w="1710">
                    <a:moveTo>
                      <a:pt x="1421" y="37"/>
                    </a:moveTo>
                    <a:cubicBezTo>
                      <a:pt x="1401" y="23"/>
                      <a:pt x="1381" y="11"/>
                      <a:pt x="1359" y="0"/>
                    </a:cubicBezTo>
                    <a:lnTo>
                      <a:pt x="0" y="831"/>
                    </a:lnTo>
                    <a:cubicBezTo>
                      <a:pt x="80" y="796"/>
                      <a:pt x="205" y="862"/>
                      <a:pt x="290" y="989"/>
                    </a:cubicBezTo>
                    <a:cubicBezTo>
                      <a:pt x="371" y="1109"/>
                      <a:pt x="389" y="1241"/>
                      <a:pt x="339" y="1306"/>
                    </a:cubicBezTo>
                    <a:cubicBezTo>
                      <a:pt x="411" y="1261"/>
                      <a:pt x="681" y="1089"/>
                      <a:pt x="1710" y="436"/>
                    </a:cubicBezTo>
                    <a:cubicBezTo>
                      <a:pt x="1669" y="320"/>
                      <a:pt x="1609" y="213"/>
                      <a:pt x="1528" y="128"/>
                    </a:cubicBezTo>
                    <a:cubicBezTo>
                      <a:pt x="1527" y="127"/>
                      <a:pt x="1526" y="127"/>
                      <a:pt x="1525" y="126"/>
                    </a:cubicBezTo>
                    <a:cubicBezTo>
                      <a:pt x="1494" y="93"/>
                      <a:pt x="1459" y="63"/>
                      <a:pt x="1421" y="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26"/>
              <p:cNvSpPr/>
              <p:nvPr/>
            </p:nvSpPr>
            <p:spPr>
              <a:xfrm>
                <a:off x="902384" y="4380012"/>
                <a:ext cx="582595" cy="228405"/>
              </a:xfrm>
              <a:custGeom>
                <a:rect b="b" l="l" r="r" t="t"/>
                <a:pathLst>
                  <a:path extrusionOk="0" h="946" w="2413">
                    <a:moveTo>
                      <a:pt x="114" y="946"/>
                    </a:moveTo>
                    <a:cubicBezTo>
                      <a:pt x="710" y="827"/>
                      <a:pt x="1459" y="678"/>
                      <a:pt x="2400" y="490"/>
                    </a:cubicBezTo>
                    <a:cubicBezTo>
                      <a:pt x="2467" y="128"/>
                      <a:pt x="2265" y="0"/>
                      <a:pt x="2265" y="0"/>
                    </a:cubicBezTo>
                    <a:lnTo>
                      <a:pt x="0" y="414"/>
                    </a:lnTo>
                    <a:cubicBezTo>
                      <a:pt x="248" y="544"/>
                      <a:pt x="114" y="946"/>
                      <a:pt x="114" y="94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26"/>
              <p:cNvSpPr/>
              <p:nvPr/>
            </p:nvSpPr>
            <p:spPr>
              <a:xfrm>
                <a:off x="257496" y="4806880"/>
                <a:ext cx="105026" cy="126999"/>
              </a:xfrm>
              <a:custGeom>
                <a:rect b="b" l="l" r="r" t="t"/>
                <a:pathLst>
                  <a:path extrusionOk="0" h="526" w="435">
                    <a:moveTo>
                      <a:pt x="358" y="168"/>
                    </a:moveTo>
                    <a:cubicBezTo>
                      <a:pt x="273" y="41"/>
                      <a:pt x="148" y="-25"/>
                      <a:pt x="68" y="9"/>
                    </a:cubicBezTo>
                    <a:cubicBezTo>
                      <a:pt x="63" y="11"/>
                      <a:pt x="57" y="13"/>
                      <a:pt x="52" y="17"/>
                    </a:cubicBezTo>
                    <a:cubicBezTo>
                      <a:pt x="-26" y="69"/>
                      <a:pt x="-15" y="221"/>
                      <a:pt x="76" y="358"/>
                    </a:cubicBezTo>
                    <a:cubicBezTo>
                      <a:pt x="168" y="493"/>
                      <a:pt x="305" y="561"/>
                      <a:pt x="383" y="509"/>
                    </a:cubicBezTo>
                    <a:cubicBezTo>
                      <a:pt x="392" y="502"/>
                      <a:pt x="400" y="494"/>
                      <a:pt x="407" y="485"/>
                    </a:cubicBezTo>
                    <a:cubicBezTo>
                      <a:pt x="457" y="419"/>
                      <a:pt x="439" y="287"/>
                      <a:pt x="358" y="16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26"/>
              <p:cNvSpPr/>
              <p:nvPr/>
            </p:nvSpPr>
            <p:spPr>
              <a:xfrm>
                <a:off x="798082" y="4479969"/>
                <a:ext cx="140518" cy="141002"/>
              </a:xfrm>
              <a:custGeom>
                <a:rect b="b" l="l" r="r" t="t"/>
                <a:pathLst>
                  <a:path extrusionOk="0" h="584" w="582">
                    <a:moveTo>
                      <a:pt x="432" y="0"/>
                    </a:moveTo>
                    <a:cubicBezTo>
                      <a:pt x="383" y="83"/>
                      <a:pt x="385" y="139"/>
                      <a:pt x="385" y="139"/>
                    </a:cubicBezTo>
                    <a:cubicBezTo>
                      <a:pt x="385" y="139"/>
                      <a:pt x="309" y="167"/>
                      <a:pt x="308" y="178"/>
                    </a:cubicBezTo>
                    <a:cubicBezTo>
                      <a:pt x="307" y="188"/>
                      <a:pt x="291" y="263"/>
                      <a:pt x="291" y="263"/>
                    </a:cubicBezTo>
                    <a:cubicBezTo>
                      <a:pt x="291" y="263"/>
                      <a:pt x="248" y="291"/>
                      <a:pt x="236" y="300"/>
                    </a:cubicBezTo>
                    <a:cubicBezTo>
                      <a:pt x="233" y="303"/>
                      <a:pt x="230" y="307"/>
                      <a:pt x="227" y="313"/>
                    </a:cubicBezTo>
                    <a:lnTo>
                      <a:pt x="195" y="309"/>
                    </a:lnTo>
                    <a:cubicBezTo>
                      <a:pt x="195" y="309"/>
                      <a:pt x="132" y="298"/>
                      <a:pt x="110" y="278"/>
                    </a:cubicBezTo>
                    <a:cubicBezTo>
                      <a:pt x="87" y="258"/>
                      <a:pt x="73" y="244"/>
                      <a:pt x="73" y="244"/>
                    </a:cubicBezTo>
                    <a:lnTo>
                      <a:pt x="0" y="260"/>
                    </a:lnTo>
                    <a:cubicBezTo>
                      <a:pt x="76" y="351"/>
                      <a:pt x="128" y="465"/>
                      <a:pt x="146" y="584"/>
                    </a:cubicBezTo>
                    <a:cubicBezTo>
                      <a:pt x="146" y="584"/>
                      <a:pt x="219" y="536"/>
                      <a:pt x="240" y="514"/>
                    </a:cubicBezTo>
                    <a:cubicBezTo>
                      <a:pt x="260" y="492"/>
                      <a:pt x="281" y="409"/>
                      <a:pt x="281" y="409"/>
                    </a:cubicBezTo>
                    <a:lnTo>
                      <a:pt x="362" y="455"/>
                    </a:lnTo>
                    <a:cubicBezTo>
                      <a:pt x="362" y="455"/>
                      <a:pt x="310" y="477"/>
                      <a:pt x="324" y="510"/>
                    </a:cubicBezTo>
                    <a:cubicBezTo>
                      <a:pt x="339" y="542"/>
                      <a:pt x="348" y="551"/>
                      <a:pt x="376" y="552"/>
                    </a:cubicBezTo>
                    <a:cubicBezTo>
                      <a:pt x="405" y="553"/>
                      <a:pt x="463" y="574"/>
                      <a:pt x="493" y="565"/>
                    </a:cubicBezTo>
                    <a:cubicBezTo>
                      <a:pt x="522" y="555"/>
                      <a:pt x="547" y="533"/>
                      <a:pt x="547" y="533"/>
                    </a:cubicBezTo>
                    <a:cubicBezTo>
                      <a:pt x="547" y="533"/>
                      <a:pt x="680" y="130"/>
                      <a:pt x="4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26"/>
              <p:cNvSpPr/>
              <p:nvPr/>
            </p:nvSpPr>
            <p:spPr>
              <a:xfrm>
                <a:off x="602032" y="4511115"/>
                <a:ext cx="231300" cy="202812"/>
              </a:xfrm>
              <a:custGeom>
                <a:rect b="b" l="l" r="r" t="t"/>
                <a:pathLst>
                  <a:path extrusionOk="0" h="840" w="958">
                    <a:moveTo>
                      <a:pt x="659" y="0"/>
                    </a:moveTo>
                    <a:lnTo>
                      <a:pt x="0" y="403"/>
                    </a:lnTo>
                    <a:cubicBezTo>
                      <a:pt x="22" y="414"/>
                      <a:pt x="42" y="427"/>
                      <a:pt x="62" y="440"/>
                    </a:cubicBezTo>
                    <a:cubicBezTo>
                      <a:pt x="100" y="466"/>
                      <a:pt x="135" y="496"/>
                      <a:pt x="167" y="529"/>
                    </a:cubicBezTo>
                    <a:cubicBezTo>
                      <a:pt x="168" y="530"/>
                      <a:pt x="169" y="530"/>
                      <a:pt x="169" y="531"/>
                    </a:cubicBezTo>
                    <a:cubicBezTo>
                      <a:pt x="250" y="617"/>
                      <a:pt x="310" y="723"/>
                      <a:pt x="352" y="840"/>
                    </a:cubicBezTo>
                    <a:cubicBezTo>
                      <a:pt x="530" y="727"/>
                      <a:pt x="731" y="599"/>
                      <a:pt x="958" y="455"/>
                    </a:cubicBezTo>
                    <a:cubicBezTo>
                      <a:pt x="940" y="336"/>
                      <a:pt x="887" y="222"/>
                      <a:pt x="812" y="131"/>
                    </a:cubicBezTo>
                    <a:cubicBezTo>
                      <a:pt x="768" y="78"/>
                      <a:pt x="716" y="33"/>
                      <a:pt x="65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26"/>
              <p:cNvSpPr/>
              <p:nvPr/>
            </p:nvSpPr>
            <p:spPr>
              <a:xfrm>
                <a:off x="818846" y="4674570"/>
                <a:ext cx="33319" cy="24144"/>
              </a:xfrm>
              <a:custGeom>
                <a:rect b="b" l="l" r="r" t="t"/>
                <a:pathLst>
                  <a:path extrusionOk="0" h="100" w="138">
                    <a:moveTo>
                      <a:pt x="13" y="90"/>
                    </a:moveTo>
                    <a:lnTo>
                      <a:pt x="67" y="100"/>
                    </a:lnTo>
                    <a:lnTo>
                      <a:pt x="138" y="56"/>
                    </a:lnTo>
                    <a:lnTo>
                      <a:pt x="81" y="0"/>
                    </a:lnTo>
                    <a:lnTo>
                      <a:pt x="0" y="32"/>
                    </a:lnTo>
                    <a:lnTo>
                      <a:pt x="13" y="9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26"/>
              <p:cNvSpPr/>
              <p:nvPr/>
            </p:nvSpPr>
            <p:spPr>
              <a:xfrm>
                <a:off x="845404" y="4632560"/>
                <a:ext cx="129412" cy="53600"/>
              </a:xfrm>
              <a:custGeom>
                <a:rect b="b" l="l" r="r" t="t"/>
                <a:pathLst>
                  <a:path extrusionOk="0" h="222" w="536">
                    <a:moveTo>
                      <a:pt x="197" y="79"/>
                    </a:moveTo>
                    <a:cubicBezTo>
                      <a:pt x="185" y="55"/>
                      <a:pt x="185" y="36"/>
                      <a:pt x="185" y="36"/>
                    </a:cubicBezTo>
                    <a:lnTo>
                      <a:pt x="120" y="0"/>
                    </a:lnTo>
                    <a:lnTo>
                      <a:pt x="0" y="39"/>
                    </a:lnTo>
                    <a:lnTo>
                      <a:pt x="18" y="118"/>
                    </a:lnTo>
                    <a:lnTo>
                      <a:pt x="70" y="107"/>
                    </a:lnTo>
                    <a:lnTo>
                      <a:pt x="116" y="97"/>
                    </a:lnTo>
                    <a:lnTo>
                      <a:pt x="160" y="118"/>
                    </a:lnTo>
                    <a:cubicBezTo>
                      <a:pt x="144" y="140"/>
                      <a:pt x="130" y="163"/>
                      <a:pt x="130" y="163"/>
                    </a:cubicBezTo>
                    <a:lnTo>
                      <a:pt x="152" y="210"/>
                    </a:lnTo>
                    <a:lnTo>
                      <a:pt x="247" y="222"/>
                    </a:lnTo>
                    <a:lnTo>
                      <a:pt x="291" y="162"/>
                    </a:lnTo>
                    <a:cubicBezTo>
                      <a:pt x="291" y="162"/>
                      <a:pt x="453" y="174"/>
                      <a:pt x="472" y="172"/>
                    </a:cubicBezTo>
                    <a:cubicBezTo>
                      <a:pt x="490" y="170"/>
                      <a:pt x="536" y="73"/>
                      <a:pt x="536" y="73"/>
                    </a:cubicBezTo>
                    <a:cubicBezTo>
                      <a:pt x="536" y="73"/>
                      <a:pt x="340" y="61"/>
                      <a:pt x="326" y="62"/>
                    </a:cubicBezTo>
                    <a:cubicBezTo>
                      <a:pt x="313" y="63"/>
                      <a:pt x="215" y="75"/>
                      <a:pt x="197" y="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34900" lIns="90000" spcFirstLastPara="1" rIns="90000" wrap="square" tIns="34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4" name="Google Shape;484;p26"/>
            <p:cNvGrpSpPr/>
            <p:nvPr/>
          </p:nvGrpSpPr>
          <p:grpSpPr>
            <a:xfrm flipH="1" rot="-687294">
              <a:off x="6528147" y="4730211"/>
              <a:ext cx="941952" cy="425029"/>
              <a:chOff x="257496" y="4380012"/>
              <a:chExt cx="1227483" cy="553867"/>
            </a:xfrm>
          </p:grpSpPr>
          <p:sp>
            <p:nvSpPr>
              <p:cNvPr id="485" name="Google Shape;485;p26"/>
              <p:cNvSpPr/>
              <p:nvPr/>
            </p:nvSpPr>
            <p:spPr>
              <a:xfrm>
                <a:off x="273914" y="4608415"/>
                <a:ext cx="412862" cy="315324"/>
              </a:xfrm>
              <a:custGeom>
                <a:rect b="b" l="l" r="r" t="t"/>
                <a:pathLst>
                  <a:path extrusionOk="0" h="1306" w="1710">
                    <a:moveTo>
                      <a:pt x="1421" y="37"/>
                    </a:moveTo>
                    <a:cubicBezTo>
                      <a:pt x="1401" y="23"/>
                      <a:pt x="1381" y="11"/>
                      <a:pt x="1359" y="0"/>
                    </a:cubicBezTo>
                    <a:lnTo>
                      <a:pt x="0" y="831"/>
                    </a:lnTo>
                    <a:cubicBezTo>
                      <a:pt x="80" y="796"/>
                      <a:pt x="205" y="862"/>
                      <a:pt x="290" y="989"/>
                    </a:cubicBezTo>
                    <a:cubicBezTo>
                      <a:pt x="371" y="1109"/>
                      <a:pt x="389" y="1241"/>
                      <a:pt x="339" y="1306"/>
                    </a:cubicBezTo>
                    <a:cubicBezTo>
                      <a:pt x="411" y="1261"/>
                      <a:pt x="681" y="1089"/>
                      <a:pt x="1710" y="436"/>
                    </a:cubicBezTo>
                    <a:cubicBezTo>
                      <a:pt x="1669" y="320"/>
                      <a:pt x="1609" y="213"/>
                      <a:pt x="1528" y="128"/>
                    </a:cubicBezTo>
                    <a:cubicBezTo>
                      <a:pt x="1527" y="127"/>
                      <a:pt x="1526" y="127"/>
                      <a:pt x="1525" y="126"/>
                    </a:cubicBezTo>
                    <a:cubicBezTo>
                      <a:pt x="1494" y="93"/>
                      <a:pt x="1459" y="63"/>
                      <a:pt x="1421" y="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26"/>
              <p:cNvSpPr/>
              <p:nvPr/>
            </p:nvSpPr>
            <p:spPr>
              <a:xfrm>
                <a:off x="902384" y="4380012"/>
                <a:ext cx="582595" cy="228405"/>
              </a:xfrm>
              <a:custGeom>
                <a:rect b="b" l="l" r="r" t="t"/>
                <a:pathLst>
                  <a:path extrusionOk="0" h="946" w="2413">
                    <a:moveTo>
                      <a:pt x="114" y="946"/>
                    </a:moveTo>
                    <a:cubicBezTo>
                      <a:pt x="710" y="827"/>
                      <a:pt x="1459" y="678"/>
                      <a:pt x="2400" y="490"/>
                    </a:cubicBezTo>
                    <a:cubicBezTo>
                      <a:pt x="2467" y="128"/>
                      <a:pt x="2265" y="0"/>
                      <a:pt x="2265" y="0"/>
                    </a:cubicBezTo>
                    <a:lnTo>
                      <a:pt x="0" y="414"/>
                    </a:lnTo>
                    <a:cubicBezTo>
                      <a:pt x="248" y="544"/>
                      <a:pt x="114" y="946"/>
                      <a:pt x="114" y="94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26"/>
              <p:cNvSpPr/>
              <p:nvPr/>
            </p:nvSpPr>
            <p:spPr>
              <a:xfrm>
                <a:off x="257496" y="4806880"/>
                <a:ext cx="105026" cy="126999"/>
              </a:xfrm>
              <a:custGeom>
                <a:rect b="b" l="l" r="r" t="t"/>
                <a:pathLst>
                  <a:path extrusionOk="0" h="526" w="435">
                    <a:moveTo>
                      <a:pt x="358" y="168"/>
                    </a:moveTo>
                    <a:cubicBezTo>
                      <a:pt x="273" y="41"/>
                      <a:pt x="148" y="-25"/>
                      <a:pt x="68" y="9"/>
                    </a:cubicBezTo>
                    <a:cubicBezTo>
                      <a:pt x="63" y="11"/>
                      <a:pt x="57" y="13"/>
                      <a:pt x="52" y="17"/>
                    </a:cubicBezTo>
                    <a:cubicBezTo>
                      <a:pt x="-26" y="69"/>
                      <a:pt x="-15" y="221"/>
                      <a:pt x="76" y="358"/>
                    </a:cubicBezTo>
                    <a:cubicBezTo>
                      <a:pt x="168" y="493"/>
                      <a:pt x="305" y="561"/>
                      <a:pt x="383" y="509"/>
                    </a:cubicBezTo>
                    <a:cubicBezTo>
                      <a:pt x="392" y="502"/>
                      <a:pt x="400" y="494"/>
                      <a:pt x="407" y="485"/>
                    </a:cubicBezTo>
                    <a:cubicBezTo>
                      <a:pt x="457" y="419"/>
                      <a:pt x="439" y="287"/>
                      <a:pt x="358" y="16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26"/>
              <p:cNvSpPr/>
              <p:nvPr/>
            </p:nvSpPr>
            <p:spPr>
              <a:xfrm>
                <a:off x="798082" y="4479969"/>
                <a:ext cx="140518" cy="141002"/>
              </a:xfrm>
              <a:custGeom>
                <a:rect b="b" l="l" r="r" t="t"/>
                <a:pathLst>
                  <a:path extrusionOk="0" h="584" w="582">
                    <a:moveTo>
                      <a:pt x="432" y="0"/>
                    </a:moveTo>
                    <a:cubicBezTo>
                      <a:pt x="383" y="83"/>
                      <a:pt x="385" y="139"/>
                      <a:pt x="385" y="139"/>
                    </a:cubicBezTo>
                    <a:cubicBezTo>
                      <a:pt x="385" y="139"/>
                      <a:pt x="309" y="167"/>
                      <a:pt x="308" y="178"/>
                    </a:cubicBezTo>
                    <a:cubicBezTo>
                      <a:pt x="307" y="188"/>
                      <a:pt x="291" y="263"/>
                      <a:pt x="291" y="263"/>
                    </a:cubicBezTo>
                    <a:cubicBezTo>
                      <a:pt x="291" y="263"/>
                      <a:pt x="248" y="291"/>
                      <a:pt x="236" y="300"/>
                    </a:cubicBezTo>
                    <a:cubicBezTo>
                      <a:pt x="233" y="303"/>
                      <a:pt x="230" y="307"/>
                      <a:pt x="227" y="313"/>
                    </a:cubicBezTo>
                    <a:lnTo>
                      <a:pt x="195" y="309"/>
                    </a:lnTo>
                    <a:cubicBezTo>
                      <a:pt x="195" y="309"/>
                      <a:pt x="132" y="298"/>
                      <a:pt x="110" y="278"/>
                    </a:cubicBezTo>
                    <a:cubicBezTo>
                      <a:pt x="87" y="258"/>
                      <a:pt x="73" y="244"/>
                      <a:pt x="73" y="244"/>
                    </a:cubicBezTo>
                    <a:lnTo>
                      <a:pt x="0" y="260"/>
                    </a:lnTo>
                    <a:cubicBezTo>
                      <a:pt x="76" y="351"/>
                      <a:pt x="128" y="465"/>
                      <a:pt x="146" y="584"/>
                    </a:cubicBezTo>
                    <a:cubicBezTo>
                      <a:pt x="146" y="584"/>
                      <a:pt x="219" y="536"/>
                      <a:pt x="240" y="514"/>
                    </a:cubicBezTo>
                    <a:cubicBezTo>
                      <a:pt x="260" y="492"/>
                      <a:pt x="281" y="409"/>
                      <a:pt x="281" y="409"/>
                    </a:cubicBezTo>
                    <a:lnTo>
                      <a:pt x="362" y="455"/>
                    </a:lnTo>
                    <a:cubicBezTo>
                      <a:pt x="362" y="455"/>
                      <a:pt x="310" y="477"/>
                      <a:pt x="324" y="510"/>
                    </a:cubicBezTo>
                    <a:cubicBezTo>
                      <a:pt x="339" y="542"/>
                      <a:pt x="348" y="551"/>
                      <a:pt x="376" y="552"/>
                    </a:cubicBezTo>
                    <a:cubicBezTo>
                      <a:pt x="405" y="553"/>
                      <a:pt x="463" y="574"/>
                      <a:pt x="493" y="565"/>
                    </a:cubicBezTo>
                    <a:cubicBezTo>
                      <a:pt x="522" y="555"/>
                      <a:pt x="547" y="533"/>
                      <a:pt x="547" y="533"/>
                    </a:cubicBezTo>
                    <a:cubicBezTo>
                      <a:pt x="547" y="533"/>
                      <a:pt x="680" y="130"/>
                      <a:pt x="4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26"/>
              <p:cNvSpPr/>
              <p:nvPr/>
            </p:nvSpPr>
            <p:spPr>
              <a:xfrm>
                <a:off x="602032" y="4511115"/>
                <a:ext cx="231300" cy="202812"/>
              </a:xfrm>
              <a:custGeom>
                <a:rect b="b" l="l" r="r" t="t"/>
                <a:pathLst>
                  <a:path extrusionOk="0" h="840" w="958">
                    <a:moveTo>
                      <a:pt x="659" y="0"/>
                    </a:moveTo>
                    <a:lnTo>
                      <a:pt x="0" y="403"/>
                    </a:lnTo>
                    <a:cubicBezTo>
                      <a:pt x="22" y="414"/>
                      <a:pt x="42" y="427"/>
                      <a:pt x="62" y="440"/>
                    </a:cubicBezTo>
                    <a:cubicBezTo>
                      <a:pt x="100" y="466"/>
                      <a:pt x="135" y="496"/>
                      <a:pt x="167" y="529"/>
                    </a:cubicBezTo>
                    <a:cubicBezTo>
                      <a:pt x="168" y="530"/>
                      <a:pt x="169" y="530"/>
                      <a:pt x="169" y="531"/>
                    </a:cubicBezTo>
                    <a:cubicBezTo>
                      <a:pt x="250" y="617"/>
                      <a:pt x="310" y="723"/>
                      <a:pt x="352" y="840"/>
                    </a:cubicBezTo>
                    <a:cubicBezTo>
                      <a:pt x="530" y="727"/>
                      <a:pt x="731" y="599"/>
                      <a:pt x="958" y="455"/>
                    </a:cubicBezTo>
                    <a:cubicBezTo>
                      <a:pt x="940" y="336"/>
                      <a:pt x="887" y="222"/>
                      <a:pt x="812" y="131"/>
                    </a:cubicBezTo>
                    <a:cubicBezTo>
                      <a:pt x="768" y="78"/>
                      <a:pt x="716" y="33"/>
                      <a:pt x="65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26"/>
              <p:cNvSpPr/>
              <p:nvPr/>
            </p:nvSpPr>
            <p:spPr>
              <a:xfrm>
                <a:off x="818846" y="4674570"/>
                <a:ext cx="33319" cy="24144"/>
              </a:xfrm>
              <a:custGeom>
                <a:rect b="b" l="l" r="r" t="t"/>
                <a:pathLst>
                  <a:path extrusionOk="0" h="100" w="138">
                    <a:moveTo>
                      <a:pt x="13" y="90"/>
                    </a:moveTo>
                    <a:lnTo>
                      <a:pt x="67" y="100"/>
                    </a:lnTo>
                    <a:lnTo>
                      <a:pt x="138" y="56"/>
                    </a:lnTo>
                    <a:lnTo>
                      <a:pt x="81" y="0"/>
                    </a:lnTo>
                    <a:lnTo>
                      <a:pt x="0" y="32"/>
                    </a:lnTo>
                    <a:lnTo>
                      <a:pt x="13" y="9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26"/>
              <p:cNvSpPr/>
              <p:nvPr/>
            </p:nvSpPr>
            <p:spPr>
              <a:xfrm>
                <a:off x="845404" y="4632560"/>
                <a:ext cx="129412" cy="53600"/>
              </a:xfrm>
              <a:custGeom>
                <a:rect b="b" l="l" r="r" t="t"/>
                <a:pathLst>
                  <a:path extrusionOk="0" h="222" w="536">
                    <a:moveTo>
                      <a:pt x="197" y="79"/>
                    </a:moveTo>
                    <a:cubicBezTo>
                      <a:pt x="185" y="55"/>
                      <a:pt x="185" y="36"/>
                      <a:pt x="185" y="36"/>
                    </a:cubicBezTo>
                    <a:lnTo>
                      <a:pt x="120" y="0"/>
                    </a:lnTo>
                    <a:lnTo>
                      <a:pt x="0" y="39"/>
                    </a:lnTo>
                    <a:lnTo>
                      <a:pt x="18" y="118"/>
                    </a:lnTo>
                    <a:lnTo>
                      <a:pt x="70" y="107"/>
                    </a:lnTo>
                    <a:lnTo>
                      <a:pt x="116" y="97"/>
                    </a:lnTo>
                    <a:lnTo>
                      <a:pt x="160" y="118"/>
                    </a:lnTo>
                    <a:cubicBezTo>
                      <a:pt x="144" y="140"/>
                      <a:pt x="130" y="163"/>
                      <a:pt x="130" y="163"/>
                    </a:cubicBezTo>
                    <a:lnTo>
                      <a:pt x="152" y="210"/>
                    </a:lnTo>
                    <a:lnTo>
                      <a:pt x="247" y="222"/>
                    </a:lnTo>
                    <a:lnTo>
                      <a:pt x="291" y="162"/>
                    </a:lnTo>
                    <a:cubicBezTo>
                      <a:pt x="291" y="162"/>
                      <a:pt x="453" y="174"/>
                      <a:pt x="472" y="172"/>
                    </a:cubicBezTo>
                    <a:cubicBezTo>
                      <a:pt x="490" y="170"/>
                      <a:pt x="536" y="73"/>
                      <a:pt x="536" y="73"/>
                    </a:cubicBezTo>
                    <a:cubicBezTo>
                      <a:pt x="536" y="73"/>
                      <a:pt x="340" y="61"/>
                      <a:pt x="326" y="62"/>
                    </a:cubicBezTo>
                    <a:cubicBezTo>
                      <a:pt x="313" y="63"/>
                      <a:pt x="215" y="75"/>
                      <a:pt x="197" y="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34900" lIns="90000" spcFirstLastPara="1" rIns="90000" wrap="square" tIns="34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92" name="Google Shape;492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93" name="Google Shape;493;p26"/>
          <p:cNvSpPr txBox="1"/>
          <p:nvPr>
            <p:ph idx="1" type="subTitle"/>
          </p:nvPr>
        </p:nvSpPr>
        <p:spPr>
          <a:xfrm>
            <a:off x="720000" y="1718436"/>
            <a:ext cx="2025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4" name="Google Shape;494;p26"/>
          <p:cNvSpPr txBox="1"/>
          <p:nvPr>
            <p:ph idx="2" type="subTitle"/>
          </p:nvPr>
        </p:nvSpPr>
        <p:spPr>
          <a:xfrm>
            <a:off x="3562882" y="1718436"/>
            <a:ext cx="2025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5" name="Google Shape;495;p26"/>
          <p:cNvSpPr txBox="1"/>
          <p:nvPr>
            <p:ph idx="3" type="subTitle"/>
          </p:nvPr>
        </p:nvSpPr>
        <p:spPr>
          <a:xfrm>
            <a:off x="720000" y="3448725"/>
            <a:ext cx="2025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6" name="Google Shape;496;p26"/>
          <p:cNvSpPr txBox="1"/>
          <p:nvPr>
            <p:ph idx="4" type="subTitle"/>
          </p:nvPr>
        </p:nvSpPr>
        <p:spPr>
          <a:xfrm>
            <a:off x="3562881" y="3448725"/>
            <a:ext cx="2025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7" name="Google Shape;497;p26"/>
          <p:cNvSpPr txBox="1"/>
          <p:nvPr>
            <p:ph idx="5" type="subTitle"/>
          </p:nvPr>
        </p:nvSpPr>
        <p:spPr>
          <a:xfrm>
            <a:off x="6405786" y="1718436"/>
            <a:ext cx="2025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8" name="Google Shape;498;p26"/>
          <p:cNvSpPr txBox="1"/>
          <p:nvPr>
            <p:ph idx="6" type="subTitle"/>
          </p:nvPr>
        </p:nvSpPr>
        <p:spPr>
          <a:xfrm>
            <a:off x="6405786" y="3448725"/>
            <a:ext cx="2025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9" name="Google Shape;499;p26"/>
          <p:cNvSpPr txBox="1"/>
          <p:nvPr>
            <p:ph idx="7" type="subTitle"/>
          </p:nvPr>
        </p:nvSpPr>
        <p:spPr>
          <a:xfrm>
            <a:off x="720000" y="1344550"/>
            <a:ext cx="2025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00" name="Google Shape;500;p26"/>
          <p:cNvSpPr txBox="1"/>
          <p:nvPr>
            <p:ph idx="8" type="subTitle"/>
          </p:nvPr>
        </p:nvSpPr>
        <p:spPr>
          <a:xfrm>
            <a:off x="3562882" y="1344550"/>
            <a:ext cx="2025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01" name="Google Shape;501;p26"/>
          <p:cNvSpPr txBox="1"/>
          <p:nvPr>
            <p:ph idx="9" type="subTitle"/>
          </p:nvPr>
        </p:nvSpPr>
        <p:spPr>
          <a:xfrm>
            <a:off x="6405786" y="1344550"/>
            <a:ext cx="2025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02" name="Google Shape;502;p26"/>
          <p:cNvSpPr txBox="1"/>
          <p:nvPr>
            <p:ph idx="13" type="subTitle"/>
          </p:nvPr>
        </p:nvSpPr>
        <p:spPr>
          <a:xfrm>
            <a:off x="720000" y="3071627"/>
            <a:ext cx="2025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03" name="Google Shape;503;p26"/>
          <p:cNvSpPr txBox="1"/>
          <p:nvPr>
            <p:ph idx="14" type="subTitle"/>
          </p:nvPr>
        </p:nvSpPr>
        <p:spPr>
          <a:xfrm>
            <a:off x="3562882" y="3071627"/>
            <a:ext cx="2025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04" name="Google Shape;504;p26"/>
          <p:cNvSpPr txBox="1"/>
          <p:nvPr>
            <p:ph idx="15" type="subTitle"/>
          </p:nvPr>
        </p:nvSpPr>
        <p:spPr>
          <a:xfrm>
            <a:off x="6405786" y="3071627"/>
            <a:ext cx="2025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" name="Google Shape;506;p27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27"/>
          <p:cNvSpPr/>
          <p:nvPr/>
        </p:nvSpPr>
        <p:spPr>
          <a:xfrm flipH="1">
            <a:off x="5142051" y="900900"/>
            <a:ext cx="4002000" cy="4242573"/>
          </a:xfrm>
          <a:custGeom>
            <a:rect b="b" l="l" r="r" t="t"/>
            <a:pathLst>
              <a:path extrusionOk="0" h="1741" w="909">
                <a:moveTo>
                  <a:pt x="848" y="1504"/>
                </a:moveTo>
                <a:cubicBezTo>
                  <a:pt x="811" y="1471"/>
                  <a:pt x="765" y="1454"/>
                  <a:pt x="722" y="1429"/>
                </a:cubicBezTo>
                <a:cubicBezTo>
                  <a:pt x="679" y="1405"/>
                  <a:pt x="638" y="1370"/>
                  <a:pt x="626" y="1322"/>
                </a:cubicBezTo>
                <a:cubicBezTo>
                  <a:pt x="615" y="1282"/>
                  <a:pt x="628" y="1240"/>
                  <a:pt x="638" y="1200"/>
                </a:cubicBezTo>
                <a:cubicBezTo>
                  <a:pt x="651" y="1147"/>
                  <a:pt x="660" y="1093"/>
                  <a:pt x="665" y="1039"/>
                </a:cubicBezTo>
                <a:cubicBezTo>
                  <a:pt x="671" y="972"/>
                  <a:pt x="670" y="900"/>
                  <a:pt x="631" y="845"/>
                </a:cubicBezTo>
                <a:cubicBezTo>
                  <a:pt x="579" y="772"/>
                  <a:pt x="478" y="756"/>
                  <a:pt x="390" y="744"/>
                </a:cubicBezTo>
                <a:cubicBezTo>
                  <a:pt x="301" y="732"/>
                  <a:pt x="201" y="710"/>
                  <a:pt x="156" y="632"/>
                </a:cubicBezTo>
                <a:cubicBezTo>
                  <a:pt x="103" y="541"/>
                  <a:pt x="154" y="428"/>
                  <a:pt x="189" y="328"/>
                </a:cubicBezTo>
                <a:cubicBezTo>
                  <a:pt x="206" y="279"/>
                  <a:pt x="218" y="228"/>
                  <a:pt x="227" y="176"/>
                </a:cubicBezTo>
                <a:cubicBezTo>
                  <a:pt x="233" y="135"/>
                  <a:pt x="235" y="88"/>
                  <a:pt x="207" y="56"/>
                </a:cubicBezTo>
                <a:cubicBezTo>
                  <a:pt x="183" y="29"/>
                  <a:pt x="145" y="22"/>
                  <a:pt x="110" y="17"/>
                </a:cubicBezTo>
                <a:cubicBezTo>
                  <a:pt x="73" y="11"/>
                  <a:pt x="37" y="6"/>
                  <a:pt x="0" y="0"/>
                </a:cubicBezTo>
                <a:lnTo>
                  <a:pt x="0" y="1152"/>
                </a:lnTo>
                <a:cubicBezTo>
                  <a:pt x="82" y="1144"/>
                  <a:pt x="175" y="1151"/>
                  <a:pt x="229" y="1212"/>
                </a:cubicBezTo>
                <a:cubicBezTo>
                  <a:pt x="290" y="1282"/>
                  <a:pt x="276" y="1390"/>
                  <a:pt x="316" y="1474"/>
                </a:cubicBezTo>
                <a:cubicBezTo>
                  <a:pt x="353" y="1552"/>
                  <a:pt x="440" y="1603"/>
                  <a:pt x="527" y="1606"/>
                </a:cubicBezTo>
                <a:cubicBezTo>
                  <a:pt x="596" y="1608"/>
                  <a:pt x="666" y="1584"/>
                  <a:pt x="732" y="1602"/>
                </a:cubicBezTo>
                <a:cubicBezTo>
                  <a:pt x="794" y="1619"/>
                  <a:pt x="844" y="1677"/>
                  <a:pt x="854" y="1741"/>
                </a:cubicBezTo>
                <a:lnTo>
                  <a:pt x="893" y="1741"/>
                </a:lnTo>
                <a:cubicBezTo>
                  <a:pt x="925" y="1662"/>
                  <a:pt x="912" y="1560"/>
                  <a:pt x="848" y="1504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8" name="Google Shape;508;p27"/>
          <p:cNvGrpSpPr/>
          <p:nvPr/>
        </p:nvGrpSpPr>
        <p:grpSpPr>
          <a:xfrm>
            <a:off x="161859" y="4442389"/>
            <a:ext cx="1102733" cy="569106"/>
            <a:chOff x="7392650" y="4221074"/>
            <a:chExt cx="1546826" cy="798297"/>
          </a:xfrm>
        </p:grpSpPr>
        <p:sp>
          <p:nvSpPr>
            <p:cNvPr id="509" name="Google Shape;509;p27"/>
            <p:cNvSpPr/>
            <p:nvPr/>
          </p:nvSpPr>
          <p:spPr>
            <a:xfrm>
              <a:off x="7490533" y="4221074"/>
              <a:ext cx="371660" cy="266848"/>
            </a:xfrm>
            <a:custGeom>
              <a:rect b="b" l="l" r="r" t="t"/>
              <a:pathLst>
                <a:path extrusionOk="0" h="1423" w="1982">
                  <a:moveTo>
                    <a:pt x="813" y="1215"/>
                  </a:moveTo>
                  <a:lnTo>
                    <a:pt x="696" y="1144"/>
                  </a:lnTo>
                  <a:cubicBezTo>
                    <a:pt x="696" y="1144"/>
                    <a:pt x="662" y="871"/>
                    <a:pt x="915" y="870"/>
                  </a:cubicBezTo>
                  <a:cubicBezTo>
                    <a:pt x="1013" y="926"/>
                    <a:pt x="1108" y="980"/>
                    <a:pt x="1198" y="1032"/>
                  </a:cubicBezTo>
                  <a:lnTo>
                    <a:pt x="1265" y="1000"/>
                  </a:lnTo>
                  <a:lnTo>
                    <a:pt x="1138" y="924"/>
                  </a:lnTo>
                  <a:cubicBezTo>
                    <a:pt x="1138" y="924"/>
                    <a:pt x="1104" y="651"/>
                    <a:pt x="1357" y="650"/>
                  </a:cubicBezTo>
                  <a:cubicBezTo>
                    <a:pt x="1446" y="700"/>
                    <a:pt x="1530" y="749"/>
                    <a:pt x="1612" y="796"/>
                  </a:cubicBezTo>
                  <a:lnTo>
                    <a:pt x="1644" y="728"/>
                  </a:lnTo>
                  <a:lnTo>
                    <a:pt x="1531" y="660"/>
                  </a:lnTo>
                  <a:cubicBezTo>
                    <a:pt x="1531" y="660"/>
                    <a:pt x="1498" y="387"/>
                    <a:pt x="1750" y="386"/>
                  </a:cubicBezTo>
                  <a:cubicBezTo>
                    <a:pt x="1764" y="394"/>
                    <a:pt x="1778" y="402"/>
                    <a:pt x="1792" y="410"/>
                  </a:cubicBezTo>
                  <a:lnTo>
                    <a:pt x="1982" y="0"/>
                  </a:lnTo>
                  <a:lnTo>
                    <a:pt x="0" y="902"/>
                  </a:lnTo>
                  <a:lnTo>
                    <a:pt x="377" y="1423"/>
                  </a:lnTo>
                  <a:lnTo>
                    <a:pt x="813" y="12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7561415" y="4448915"/>
              <a:ext cx="167266" cy="205902"/>
            </a:xfrm>
            <a:custGeom>
              <a:rect b="b" l="l" r="r" t="t"/>
              <a:pathLst>
                <a:path extrusionOk="0" h="1098" w="892">
                  <a:moveTo>
                    <a:pt x="409" y="662"/>
                  </a:moveTo>
                  <a:cubicBezTo>
                    <a:pt x="409" y="662"/>
                    <a:pt x="376" y="389"/>
                    <a:pt x="628" y="387"/>
                  </a:cubicBezTo>
                  <a:cubicBezTo>
                    <a:pt x="695" y="426"/>
                    <a:pt x="760" y="463"/>
                    <a:pt x="824" y="499"/>
                  </a:cubicBezTo>
                  <a:lnTo>
                    <a:pt x="892" y="271"/>
                  </a:lnTo>
                  <a:lnTo>
                    <a:pt x="435" y="0"/>
                  </a:lnTo>
                  <a:lnTo>
                    <a:pt x="0" y="208"/>
                  </a:lnTo>
                  <a:lnTo>
                    <a:pt x="643" y="1098"/>
                  </a:lnTo>
                  <a:lnTo>
                    <a:pt x="719" y="846"/>
                  </a:lnTo>
                  <a:lnTo>
                    <a:pt x="409" y="6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7715178" y="4408410"/>
              <a:ext cx="81758" cy="47444"/>
            </a:xfrm>
            <a:custGeom>
              <a:rect b="b" l="l" r="r" t="t"/>
              <a:pathLst>
                <a:path extrusionOk="0" h="253" w="436">
                  <a:moveTo>
                    <a:pt x="436" y="220"/>
                  </a:moveTo>
                  <a:lnTo>
                    <a:pt x="67" y="0"/>
                  </a:lnTo>
                  <a:lnTo>
                    <a:pt x="0" y="32"/>
                  </a:lnTo>
                  <a:cubicBezTo>
                    <a:pt x="138" y="111"/>
                    <a:pt x="266" y="184"/>
                    <a:pt x="386" y="253"/>
                  </a:cubicBezTo>
                  <a:lnTo>
                    <a:pt x="436" y="22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8573630" y="4656691"/>
              <a:ext cx="90571" cy="91137"/>
            </a:xfrm>
            <a:custGeom>
              <a:rect b="b" l="l" r="r" t="t"/>
              <a:pathLst>
                <a:path extrusionOk="0" h="486" w="483">
                  <a:moveTo>
                    <a:pt x="439" y="486"/>
                  </a:moveTo>
                  <a:lnTo>
                    <a:pt x="483" y="0"/>
                  </a:lnTo>
                  <a:lnTo>
                    <a:pt x="0" y="404"/>
                  </a:lnTo>
                  <a:cubicBezTo>
                    <a:pt x="160" y="434"/>
                    <a:pt x="306" y="461"/>
                    <a:pt x="439" y="486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7826751" y="4221074"/>
              <a:ext cx="119636" cy="138206"/>
            </a:xfrm>
            <a:custGeom>
              <a:rect b="b" l="l" r="r" t="t"/>
              <a:pathLst>
                <a:path extrusionOk="0" h="737" w="638">
                  <a:moveTo>
                    <a:pt x="573" y="737"/>
                  </a:moveTo>
                  <a:lnTo>
                    <a:pt x="638" y="695"/>
                  </a:lnTo>
                  <a:lnTo>
                    <a:pt x="155" y="408"/>
                  </a:lnTo>
                  <a:cubicBezTo>
                    <a:pt x="155" y="408"/>
                    <a:pt x="129" y="196"/>
                    <a:pt x="297" y="145"/>
                  </a:cubicBezTo>
                  <a:lnTo>
                    <a:pt x="190" y="0"/>
                  </a:lnTo>
                  <a:lnTo>
                    <a:pt x="0" y="410"/>
                  </a:lnTo>
                  <a:cubicBezTo>
                    <a:pt x="210" y="530"/>
                    <a:pt x="400" y="638"/>
                    <a:pt x="573" y="7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7792998" y="4357404"/>
              <a:ext cx="78382" cy="51007"/>
            </a:xfrm>
            <a:custGeom>
              <a:rect b="b" l="l" r="r" t="t"/>
              <a:pathLst>
                <a:path extrusionOk="0" h="272" w="418">
                  <a:moveTo>
                    <a:pt x="418" y="230"/>
                  </a:moveTo>
                  <a:lnTo>
                    <a:pt x="32" y="0"/>
                  </a:lnTo>
                  <a:lnTo>
                    <a:pt x="0" y="68"/>
                  </a:lnTo>
                  <a:cubicBezTo>
                    <a:pt x="126" y="140"/>
                    <a:pt x="243" y="208"/>
                    <a:pt x="355" y="272"/>
                  </a:cubicBezTo>
                  <a:lnTo>
                    <a:pt x="418" y="23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7392650" y="4390033"/>
              <a:ext cx="289340" cy="288413"/>
            </a:xfrm>
            <a:custGeom>
              <a:rect b="b" l="l" r="r" t="t"/>
              <a:pathLst>
                <a:path extrusionOk="0" h="1538" w="1543">
                  <a:moveTo>
                    <a:pt x="522" y="0"/>
                  </a:moveTo>
                  <a:lnTo>
                    <a:pt x="0" y="736"/>
                  </a:lnTo>
                  <a:lnTo>
                    <a:pt x="607" y="1538"/>
                  </a:lnTo>
                  <a:lnTo>
                    <a:pt x="1543" y="1412"/>
                  </a:lnTo>
                  <a:lnTo>
                    <a:pt x="900" y="522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7637734" y="4521487"/>
              <a:ext cx="78195" cy="86074"/>
            </a:xfrm>
            <a:custGeom>
              <a:rect b="b" l="l" r="r" t="t"/>
              <a:pathLst>
                <a:path extrusionOk="0" h="459" w="417">
                  <a:moveTo>
                    <a:pt x="2" y="275"/>
                  </a:moveTo>
                  <a:lnTo>
                    <a:pt x="312" y="459"/>
                  </a:lnTo>
                  <a:lnTo>
                    <a:pt x="417" y="112"/>
                  </a:lnTo>
                  <a:cubicBezTo>
                    <a:pt x="353" y="76"/>
                    <a:pt x="288" y="39"/>
                    <a:pt x="221" y="0"/>
                  </a:cubicBezTo>
                  <a:cubicBezTo>
                    <a:pt x="-31" y="2"/>
                    <a:pt x="2" y="275"/>
                    <a:pt x="2" y="27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7620670" y="4384220"/>
              <a:ext cx="166703" cy="115515"/>
            </a:xfrm>
            <a:custGeom>
              <a:rect b="b" l="l" r="r" t="t"/>
              <a:pathLst>
                <a:path extrusionOk="0" h="616" w="889">
                  <a:moveTo>
                    <a:pt x="504" y="162"/>
                  </a:moveTo>
                  <a:cubicBezTo>
                    <a:pt x="414" y="110"/>
                    <a:pt x="320" y="56"/>
                    <a:pt x="221" y="0"/>
                  </a:cubicBezTo>
                  <a:cubicBezTo>
                    <a:pt x="-32" y="1"/>
                    <a:pt x="2" y="274"/>
                    <a:pt x="2" y="274"/>
                  </a:cubicBezTo>
                  <a:lnTo>
                    <a:pt x="119" y="345"/>
                  </a:lnTo>
                  <a:lnTo>
                    <a:pt x="576" y="616"/>
                  </a:lnTo>
                  <a:lnTo>
                    <a:pt x="586" y="581"/>
                  </a:lnTo>
                  <a:lnTo>
                    <a:pt x="889" y="382"/>
                  </a:lnTo>
                  <a:cubicBezTo>
                    <a:pt x="769" y="314"/>
                    <a:pt x="642" y="240"/>
                    <a:pt x="504" y="16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7"/>
            <p:cNvSpPr/>
            <p:nvPr/>
          </p:nvSpPr>
          <p:spPr>
            <a:xfrm>
              <a:off x="7703552" y="4342777"/>
              <a:ext cx="156015" cy="106702"/>
            </a:xfrm>
            <a:custGeom>
              <a:rect b="b" l="l" r="r" t="t"/>
              <a:pathLst>
                <a:path extrusionOk="0" h="569" w="832">
                  <a:moveTo>
                    <a:pt x="832" y="350"/>
                  </a:moveTo>
                  <a:cubicBezTo>
                    <a:pt x="720" y="286"/>
                    <a:pt x="603" y="218"/>
                    <a:pt x="477" y="146"/>
                  </a:cubicBezTo>
                  <a:cubicBezTo>
                    <a:pt x="395" y="99"/>
                    <a:pt x="310" y="51"/>
                    <a:pt x="221" y="0"/>
                  </a:cubicBezTo>
                  <a:cubicBezTo>
                    <a:pt x="-31" y="2"/>
                    <a:pt x="2" y="275"/>
                    <a:pt x="2" y="275"/>
                  </a:cubicBezTo>
                  <a:lnTo>
                    <a:pt x="129" y="350"/>
                  </a:lnTo>
                  <a:lnTo>
                    <a:pt x="498" y="569"/>
                  </a:lnTo>
                  <a:lnTo>
                    <a:pt x="832" y="35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7"/>
            <p:cNvSpPr/>
            <p:nvPr/>
          </p:nvSpPr>
          <p:spPr>
            <a:xfrm>
              <a:off x="7777434" y="4293271"/>
              <a:ext cx="156765" cy="107264"/>
            </a:xfrm>
            <a:custGeom>
              <a:rect b="b" l="l" r="r" t="t"/>
              <a:pathLst>
                <a:path extrusionOk="0" h="572" w="836">
                  <a:moveTo>
                    <a:pt x="836" y="352"/>
                  </a:moveTo>
                  <a:cubicBezTo>
                    <a:pt x="663" y="253"/>
                    <a:pt x="473" y="145"/>
                    <a:pt x="263" y="24"/>
                  </a:cubicBezTo>
                  <a:cubicBezTo>
                    <a:pt x="249" y="16"/>
                    <a:pt x="235" y="8"/>
                    <a:pt x="221" y="0"/>
                  </a:cubicBezTo>
                  <a:cubicBezTo>
                    <a:pt x="-31" y="1"/>
                    <a:pt x="2" y="275"/>
                    <a:pt x="2" y="275"/>
                  </a:cubicBezTo>
                  <a:lnTo>
                    <a:pt x="115" y="342"/>
                  </a:lnTo>
                  <a:lnTo>
                    <a:pt x="502" y="572"/>
                  </a:lnTo>
                  <a:lnTo>
                    <a:pt x="836" y="35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7855628" y="4246015"/>
              <a:ext cx="153389" cy="105389"/>
            </a:xfrm>
            <a:custGeom>
              <a:rect b="b" l="l" r="r" t="t"/>
              <a:pathLst>
                <a:path extrusionOk="0" h="562" w="818">
                  <a:moveTo>
                    <a:pt x="1" y="275"/>
                  </a:moveTo>
                  <a:lnTo>
                    <a:pt x="484" y="562"/>
                  </a:lnTo>
                  <a:lnTo>
                    <a:pt x="818" y="342"/>
                  </a:lnTo>
                  <a:cubicBezTo>
                    <a:pt x="638" y="239"/>
                    <a:pt x="441" y="126"/>
                    <a:pt x="220" y="0"/>
                  </a:cubicBezTo>
                  <a:cubicBezTo>
                    <a:pt x="190" y="0"/>
                    <a:pt x="165" y="4"/>
                    <a:pt x="143" y="11"/>
                  </a:cubicBezTo>
                  <a:cubicBezTo>
                    <a:pt x="-25" y="62"/>
                    <a:pt x="1" y="275"/>
                    <a:pt x="1" y="27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7681988" y="4493171"/>
              <a:ext cx="954277" cy="522632"/>
            </a:xfrm>
            <a:custGeom>
              <a:rect b="b" l="l" r="r" t="t"/>
              <a:pathLst>
                <a:path extrusionOk="0" h="2787" w="5089">
                  <a:moveTo>
                    <a:pt x="3828" y="2051"/>
                  </a:moveTo>
                  <a:lnTo>
                    <a:pt x="260" y="0"/>
                  </a:lnTo>
                  <a:lnTo>
                    <a:pt x="249" y="35"/>
                  </a:lnTo>
                  <a:lnTo>
                    <a:pt x="181" y="262"/>
                  </a:lnTo>
                  <a:lnTo>
                    <a:pt x="76" y="610"/>
                  </a:lnTo>
                  <a:lnTo>
                    <a:pt x="0" y="862"/>
                  </a:lnTo>
                  <a:lnTo>
                    <a:pt x="3775" y="2787"/>
                  </a:lnTo>
                  <a:lnTo>
                    <a:pt x="5089" y="1731"/>
                  </a:lnTo>
                  <a:lnTo>
                    <a:pt x="4384" y="1586"/>
                  </a:lnTo>
                  <a:lnTo>
                    <a:pt x="3828" y="205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7730742" y="4291958"/>
              <a:ext cx="933462" cy="585828"/>
            </a:xfrm>
            <a:custGeom>
              <a:rect b="b" l="l" r="r" t="t"/>
              <a:pathLst>
                <a:path extrusionOk="0" h="3124" w="4978">
                  <a:moveTo>
                    <a:pt x="1150" y="317"/>
                  </a:moveTo>
                  <a:lnTo>
                    <a:pt x="1085" y="359"/>
                  </a:lnTo>
                  <a:lnTo>
                    <a:pt x="750" y="579"/>
                  </a:lnTo>
                  <a:lnTo>
                    <a:pt x="687" y="621"/>
                  </a:lnTo>
                  <a:lnTo>
                    <a:pt x="353" y="841"/>
                  </a:lnTo>
                  <a:lnTo>
                    <a:pt x="303" y="874"/>
                  </a:lnTo>
                  <a:lnTo>
                    <a:pt x="0" y="1073"/>
                  </a:lnTo>
                  <a:lnTo>
                    <a:pt x="3568" y="3124"/>
                  </a:lnTo>
                  <a:lnTo>
                    <a:pt x="4124" y="2659"/>
                  </a:lnTo>
                  <a:lnTo>
                    <a:pt x="3033" y="2436"/>
                  </a:lnTo>
                  <a:cubicBezTo>
                    <a:pt x="2979" y="2427"/>
                    <a:pt x="2947" y="2342"/>
                    <a:pt x="2962" y="2245"/>
                  </a:cubicBezTo>
                  <a:cubicBezTo>
                    <a:pt x="2978" y="2147"/>
                    <a:pt x="3035" y="2076"/>
                    <a:pt x="3090" y="2084"/>
                  </a:cubicBezTo>
                  <a:cubicBezTo>
                    <a:pt x="3647" y="2189"/>
                    <a:pt x="4110" y="2277"/>
                    <a:pt x="4495" y="2349"/>
                  </a:cubicBezTo>
                  <a:lnTo>
                    <a:pt x="4978" y="1946"/>
                  </a:lnTo>
                  <a:lnTo>
                    <a:pt x="1632" y="0"/>
                  </a:lnTo>
                  <a:lnTo>
                    <a:pt x="1484" y="98"/>
                  </a:lnTo>
                  <a:lnTo>
                    <a:pt x="1150" y="317"/>
                  </a:lnTo>
                  <a:moveTo>
                    <a:pt x="2584" y="693"/>
                  </a:moveTo>
                  <a:cubicBezTo>
                    <a:pt x="2598" y="697"/>
                    <a:pt x="3282" y="1085"/>
                    <a:pt x="3282" y="1085"/>
                  </a:cubicBezTo>
                  <a:lnTo>
                    <a:pt x="3098" y="1204"/>
                  </a:lnTo>
                  <a:cubicBezTo>
                    <a:pt x="3148" y="1281"/>
                    <a:pt x="3172" y="1362"/>
                    <a:pt x="3163" y="1445"/>
                  </a:cubicBezTo>
                  <a:cubicBezTo>
                    <a:pt x="3128" y="1739"/>
                    <a:pt x="2689" y="1928"/>
                    <a:pt x="2182" y="1868"/>
                  </a:cubicBezTo>
                  <a:cubicBezTo>
                    <a:pt x="2151" y="1865"/>
                    <a:pt x="2121" y="1860"/>
                    <a:pt x="2091" y="1855"/>
                  </a:cubicBezTo>
                  <a:lnTo>
                    <a:pt x="1923" y="1963"/>
                  </a:lnTo>
                  <a:lnTo>
                    <a:pt x="1286" y="1574"/>
                  </a:lnTo>
                  <a:cubicBezTo>
                    <a:pt x="1286" y="1574"/>
                    <a:pt x="1332" y="1543"/>
                    <a:pt x="1406" y="1492"/>
                  </a:cubicBezTo>
                  <a:cubicBezTo>
                    <a:pt x="1346" y="1409"/>
                    <a:pt x="1316" y="1320"/>
                    <a:pt x="1327" y="1229"/>
                  </a:cubicBezTo>
                  <a:cubicBezTo>
                    <a:pt x="1361" y="936"/>
                    <a:pt x="1800" y="746"/>
                    <a:pt x="2307" y="806"/>
                  </a:cubicBezTo>
                  <a:cubicBezTo>
                    <a:pt x="2336" y="809"/>
                    <a:pt x="2363" y="814"/>
                    <a:pt x="2391" y="818"/>
                  </a:cubicBezTo>
                  <a:cubicBezTo>
                    <a:pt x="2504" y="742"/>
                    <a:pt x="2581" y="691"/>
                    <a:pt x="2584" y="693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7"/>
            <p:cNvSpPr/>
            <p:nvPr/>
          </p:nvSpPr>
          <p:spPr>
            <a:xfrm>
              <a:off x="7969639" y="4420599"/>
              <a:ext cx="378973" cy="241157"/>
            </a:xfrm>
            <a:custGeom>
              <a:rect b="b" l="l" r="r" t="t"/>
              <a:pathLst>
                <a:path extrusionOk="0" h="1286" w="2021">
                  <a:moveTo>
                    <a:pt x="2021" y="399"/>
                  </a:moveTo>
                  <a:lnTo>
                    <a:pt x="2011" y="394"/>
                  </a:lnTo>
                  <a:cubicBezTo>
                    <a:pt x="1941" y="354"/>
                    <a:pt x="1326" y="5"/>
                    <a:pt x="1312" y="0"/>
                  </a:cubicBezTo>
                  <a:cubicBezTo>
                    <a:pt x="1307" y="-1"/>
                    <a:pt x="1305" y="-2"/>
                    <a:pt x="1115" y="125"/>
                  </a:cubicBezTo>
                  <a:cubicBezTo>
                    <a:pt x="1084" y="120"/>
                    <a:pt x="1059" y="116"/>
                    <a:pt x="1034" y="114"/>
                  </a:cubicBezTo>
                  <a:cubicBezTo>
                    <a:pt x="787" y="85"/>
                    <a:pt x="549" y="113"/>
                    <a:pt x="363" y="193"/>
                  </a:cubicBezTo>
                  <a:cubicBezTo>
                    <a:pt x="175" y="274"/>
                    <a:pt x="63" y="398"/>
                    <a:pt x="46" y="542"/>
                  </a:cubicBezTo>
                  <a:cubicBezTo>
                    <a:pt x="35" y="629"/>
                    <a:pt x="62" y="720"/>
                    <a:pt x="122" y="805"/>
                  </a:cubicBezTo>
                  <a:cubicBezTo>
                    <a:pt x="51" y="853"/>
                    <a:pt x="8" y="883"/>
                    <a:pt x="8" y="883"/>
                  </a:cubicBezTo>
                  <a:lnTo>
                    <a:pt x="0" y="889"/>
                  </a:lnTo>
                  <a:lnTo>
                    <a:pt x="649" y="1286"/>
                  </a:lnTo>
                  <a:lnTo>
                    <a:pt x="819" y="1176"/>
                  </a:lnTo>
                  <a:cubicBezTo>
                    <a:pt x="849" y="1181"/>
                    <a:pt x="879" y="1185"/>
                    <a:pt x="907" y="1189"/>
                  </a:cubicBezTo>
                  <a:cubicBezTo>
                    <a:pt x="1154" y="1218"/>
                    <a:pt x="1392" y="1190"/>
                    <a:pt x="1579" y="1109"/>
                  </a:cubicBezTo>
                  <a:cubicBezTo>
                    <a:pt x="1766" y="1028"/>
                    <a:pt x="1879" y="905"/>
                    <a:pt x="1896" y="760"/>
                  </a:cubicBezTo>
                  <a:cubicBezTo>
                    <a:pt x="1905" y="681"/>
                    <a:pt x="1884" y="600"/>
                    <a:pt x="1834" y="520"/>
                  </a:cubicBezTo>
                  <a:lnTo>
                    <a:pt x="2021" y="39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8695328" y="4754015"/>
              <a:ext cx="244148" cy="121329"/>
            </a:xfrm>
            <a:custGeom>
              <a:rect b="b" l="l" r="r" t="t"/>
              <a:pathLst>
                <a:path extrusionOk="0" h="647" w="1302">
                  <a:moveTo>
                    <a:pt x="1285" y="300"/>
                  </a:moveTo>
                  <a:cubicBezTo>
                    <a:pt x="1268" y="255"/>
                    <a:pt x="1240" y="227"/>
                    <a:pt x="1207" y="222"/>
                  </a:cubicBezTo>
                  <a:cubicBezTo>
                    <a:pt x="1198" y="221"/>
                    <a:pt x="1190" y="221"/>
                    <a:pt x="1182" y="222"/>
                  </a:cubicBezTo>
                  <a:cubicBezTo>
                    <a:pt x="1127" y="212"/>
                    <a:pt x="908" y="171"/>
                    <a:pt x="62" y="11"/>
                  </a:cubicBezTo>
                  <a:lnTo>
                    <a:pt x="0" y="0"/>
                  </a:lnTo>
                  <a:lnTo>
                    <a:pt x="58" y="24"/>
                  </a:lnTo>
                  <a:cubicBezTo>
                    <a:pt x="104" y="44"/>
                    <a:pt x="131" y="91"/>
                    <a:pt x="133" y="158"/>
                  </a:cubicBezTo>
                  <a:cubicBezTo>
                    <a:pt x="137" y="256"/>
                    <a:pt x="87" y="374"/>
                    <a:pt x="28" y="405"/>
                  </a:cubicBezTo>
                  <a:lnTo>
                    <a:pt x="12" y="414"/>
                  </a:lnTo>
                  <a:lnTo>
                    <a:pt x="1126" y="642"/>
                  </a:lnTo>
                  <a:cubicBezTo>
                    <a:pt x="1127" y="643"/>
                    <a:pt x="1128" y="643"/>
                    <a:pt x="1129" y="643"/>
                  </a:cubicBezTo>
                  <a:cubicBezTo>
                    <a:pt x="1132" y="645"/>
                    <a:pt x="1135" y="646"/>
                    <a:pt x="1139" y="647"/>
                  </a:cubicBezTo>
                  <a:cubicBezTo>
                    <a:pt x="1143" y="647"/>
                    <a:pt x="1147" y="647"/>
                    <a:pt x="1151" y="647"/>
                  </a:cubicBezTo>
                  <a:cubicBezTo>
                    <a:pt x="1216" y="647"/>
                    <a:pt x="1279" y="564"/>
                    <a:pt x="1297" y="454"/>
                  </a:cubicBezTo>
                  <a:cubicBezTo>
                    <a:pt x="1306" y="398"/>
                    <a:pt x="1302" y="343"/>
                    <a:pt x="1285" y="30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8299106" y="4681444"/>
              <a:ext cx="423790" cy="150958"/>
            </a:xfrm>
            <a:custGeom>
              <a:rect b="b" l="l" r="r" t="t"/>
              <a:pathLst>
                <a:path extrusionOk="0" h="805" w="2260">
                  <a:moveTo>
                    <a:pt x="2260" y="544"/>
                  </a:moveTo>
                  <a:cubicBezTo>
                    <a:pt x="2257" y="472"/>
                    <a:pt x="2227" y="420"/>
                    <a:pt x="2176" y="399"/>
                  </a:cubicBezTo>
                  <a:lnTo>
                    <a:pt x="2175" y="398"/>
                  </a:lnTo>
                  <a:cubicBezTo>
                    <a:pt x="2128" y="389"/>
                    <a:pt x="2078" y="380"/>
                    <a:pt x="2027" y="371"/>
                  </a:cubicBezTo>
                  <a:lnTo>
                    <a:pt x="1761" y="321"/>
                  </a:lnTo>
                  <a:cubicBezTo>
                    <a:pt x="1668" y="303"/>
                    <a:pt x="1570" y="285"/>
                    <a:pt x="1465" y="265"/>
                  </a:cubicBezTo>
                  <a:cubicBezTo>
                    <a:pt x="1055" y="187"/>
                    <a:pt x="601" y="102"/>
                    <a:pt x="63" y="1"/>
                  </a:cubicBezTo>
                  <a:cubicBezTo>
                    <a:pt x="61" y="0"/>
                    <a:pt x="60" y="0"/>
                    <a:pt x="59" y="0"/>
                  </a:cubicBezTo>
                  <a:lnTo>
                    <a:pt x="57" y="14"/>
                  </a:lnTo>
                  <a:cubicBezTo>
                    <a:pt x="58" y="14"/>
                    <a:pt x="59" y="14"/>
                    <a:pt x="60" y="14"/>
                  </a:cubicBezTo>
                  <a:cubicBezTo>
                    <a:pt x="83" y="19"/>
                    <a:pt x="102" y="39"/>
                    <a:pt x="114" y="72"/>
                  </a:cubicBezTo>
                  <a:cubicBezTo>
                    <a:pt x="127" y="107"/>
                    <a:pt x="130" y="152"/>
                    <a:pt x="122" y="198"/>
                  </a:cubicBezTo>
                  <a:cubicBezTo>
                    <a:pt x="115" y="244"/>
                    <a:pt x="98" y="285"/>
                    <a:pt x="74" y="314"/>
                  </a:cubicBezTo>
                  <a:cubicBezTo>
                    <a:pt x="52" y="343"/>
                    <a:pt x="26" y="356"/>
                    <a:pt x="2" y="352"/>
                  </a:cubicBezTo>
                  <a:lnTo>
                    <a:pt x="0" y="366"/>
                  </a:lnTo>
                  <a:lnTo>
                    <a:pt x="1091" y="589"/>
                  </a:lnTo>
                  <a:lnTo>
                    <a:pt x="1796" y="733"/>
                  </a:lnTo>
                  <a:lnTo>
                    <a:pt x="2142" y="804"/>
                  </a:lnTo>
                  <a:lnTo>
                    <a:pt x="2145" y="805"/>
                  </a:lnTo>
                  <a:lnTo>
                    <a:pt x="2147" y="804"/>
                  </a:lnTo>
                  <a:cubicBezTo>
                    <a:pt x="2212" y="770"/>
                    <a:pt x="2264" y="649"/>
                    <a:pt x="2260" y="544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8284292" y="4681444"/>
              <a:ext cx="41254" cy="68822"/>
            </a:xfrm>
            <a:custGeom>
              <a:rect b="b" l="l" r="r" t="t"/>
              <a:pathLst>
                <a:path extrusionOk="0" h="367" w="220">
                  <a:moveTo>
                    <a:pt x="206" y="68"/>
                  </a:moveTo>
                  <a:cubicBezTo>
                    <a:pt x="191" y="29"/>
                    <a:pt x="167" y="5"/>
                    <a:pt x="139" y="1"/>
                  </a:cubicBezTo>
                  <a:cubicBezTo>
                    <a:pt x="80" y="-9"/>
                    <a:pt x="21" y="66"/>
                    <a:pt x="4" y="166"/>
                  </a:cubicBezTo>
                  <a:cubicBezTo>
                    <a:pt x="-12" y="267"/>
                    <a:pt x="22" y="357"/>
                    <a:pt x="80" y="366"/>
                  </a:cubicBezTo>
                  <a:cubicBezTo>
                    <a:pt x="84" y="366"/>
                    <a:pt x="87" y="367"/>
                    <a:pt x="90" y="367"/>
                  </a:cubicBezTo>
                  <a:cubicBezTo>
                    <a:pt x="116" y="367"/>
                    <a:pt x="142" y="352"/>
                    <a:pt x="165" y="323"/>
                  </a:cubicBezTo>
                  <a:cubicBezTo>
                    <a:pt x="189" y="292"/>
                    <a:pt x="207" y="249"/>
                    <a:pt x="215" y="200"/>
                  </a:cubicBezTo>
                  <a:cubicBezTo>
                    <a:pt x="223" y="152"/>
                    <a:pt x="220" y="105"/>
                    <a:pt x="206" y="68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7" name="Google Shape;527;p27"/>
            <p:cNvGrpSpPr/>
            <p:nvPr/>
          </p:nvGrpSpPr>
          <p:grpSpPr>
            <a:xfrm rot="2700000">
              <a:off x="8066612" y="4704003"/>
              <a:ext cx="185054" cy="292825"/>
              <a:chOff x="8407754" y="2622262"/>
              <a:chExt cx="165031" cy="261141"/>
            </a:xfrm>
          </p:grpSpPr>
          <p:sp>
            <p:nvSpPr>
              <p:cNvPr id="528" name="Google Shape;528;p27"/>
              <p:cNvSpPr/>
              <p:nvPr/>
            </p:nvSpPr>
            <p:spPr>
              <a:xfrm>
                <a:off x="8429024" y="2727756"/>
                <a:ext cx="21771" cy="18351"/>
              </a:xfrm>
              <a:custGeom>
                <a:rect b="b" l="l" r="r" t="t"/>
                <a:pathLst>
                  <a:path extrusionOk="0" h="220" w="261">
                    <a:moveTo>
                      <a:pt x="119" y="0"/>
                    </a:moveTo>
                    <a:lnTo>
                      <a:pt x="0" y="34"/>
                    </a:lnTo>
                    <a:lnTo>
                      <a:pt x="0" y="220"/>
                    </a:lnTo>
                    <a:lnTo>
                      <a:pt x="261" y="142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34200" lIns="90000" spcFirstLastPara="1" rIns="90000" wrap="square" tIns="342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27"/>
              <p:cNvSpPr/>
              <p:nvPr/>
            </p:nvSpPr>
            <p:spPr>
              <a:xfrm>
                <a:off x="8486996" y="2668450"/>
                <a:ext cx="22688" cy="25774"/>
              </a:xfrm>
              <a:custGeom>
                <a:rect b="b" l="l" r="r" t="t"/>
                <a:pathLst>
                  <a:path extrusionOk="0" h="309" w="272">
                    <a:moveTo>
                      <a:pt x="136" y="0"/>
                    </a:moveTo>
                    <a:lnTo>
                      <a:pt x="82" y="90"/>
                    </a:lnTo>
                    <a:lnTo>
                      <a:pt x="63" y="107"/>
                    </a:lnTo>
                    <a:lnTo>
                      <a:pt x="0" y="204"/>
                    </a:lnTo>
                    <a:lnTo>
                      <a:pt x="82" y="309"/>
                    </a:lnTo>
                    <a:lnTo>
                      <a:pt x="201" y="242"/>
                    </a:lnTo>
                    <a:lnTo>
                      <a:pt x="272" y="135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27"/>
              <p:cNvSpPr/>
              <p:nvPr/>
            </p:nvSpPr>
            <p:spPr>
              <a:xfrm>
                <a:off x="8544800" y="2673538"/>
                <a:ext cx="24690" cy="24857"/>
              </a:xfrm>
              <a:custGeom>
                <a:rect b="b" l="l" r="r" t="t"/>
                <a:pathLst>
                  <a:path extrusionOk="0" h="298" w="296">
                    <a:moveTo>
                      <a:pt x="296" y="0"/>
                    </a:moveTo>
                    <a:lnTo>
                      <a:pt x="0" y="208"/>
                    </a:lnTo>
                    <a:lnTo>
                      <a:pt x="101" y="298"/>
                    </a:lnTo>
                    <a:lnTo>
                      <a:pt x="206" y="228"/>
                    </a:lnTo>
                    <a:lnTo>
                      <a:pt x="199" y="218"/>
                    </a:lnTo>
                    <a:lnTo>
                      <a:pt x="223" y="191"/>
                    </a:lnTo>
                    <a:lnTo>
                      <a:pt x="263" y="192"/>
                    </a:lnTo>
                    <a:lnTo>
                      <a:pt x="279" y="163"/>
                    </a:lnTo>
                    <a:lnTo>
                      <a:pt x="288" y="170"/>
                    </a:lnTo>
                    <a:lnTo>
                      <a:pt x="296" y="185"/>
                    </a:lnTo>
                    <a:lnTo>
                      <a:pt x="2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27"/>
              <p:cNvSpPr/>
              <p:nvPr/>
            </p:nvSpPr>
            <p:spPr>
              <a:xfrm>
                <a:off x="8435483" y="2622262"/>
                <a:ext cx="26942" cy="19352"/>
              </a:xfrm>
              <a:custGeom>
                <a:rect b="b" l="l" r="r" t="t"/>
                <a:pathLst>
                  <a:path extrusionOk="0" h="232" w="323">
                    <a:moveTo>
                      <a:pt x="323" y="0"/>
                    </a:moveTo>
                    <a:lnTo>
                      <a:pt x="0" y="42"/>
                    </a:lnTo>
                    <a:lnTo>
                      <a:pt x="0" y="232"/>
                    </a:lnTo>
                    <a:lnTo>
                      <a:pt x="322" y="151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38500" lIns="90000" spcFirstLastPara="1" rIns="90000" wrap="square" tIns="385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27"/>
              <p:cNvSpPr/>
              <p:nvPr/>
            </p:nvSpPr>
            <p:spPr>
              <a:xfrm>
                <a:off x="8505930" y="2749026"/>
                <a:ext cx="25691" cy="24523"/>
              </a:xfrm>
              <a:custGeom>
                <a:rect b="b" l="l" r="r" t="t"/>
                <a:pathLst>
                  <a:path extrusionOk="0" h="294" w="308">
                    <a:moveTo>
                      <a:pt x="308" y="0"/>
                    </a:moveTo>
                    <a:lnTo>
                      <a:pt x="5" y="37"/>
                    </a:lnTo>
                    <a:lnTo>
                      <a:pt x="0" y="294"/>
                    </a:lnTo>
                    <a:lnTo>
                      <a:pt x="134" y="201"/>
                    </a:lnTo>
                    <a:lnTo>
                      <a:pt x="147" y="207"/>
                    </a:lnTo>
                    <a:lnTo>
                      <a:pt x="308" y="171"/>
                    </a:lnTo>
                    <a:lnTo>
                      <a:pt x="3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27"/>
              <p:cNvSpPr/>
              <p:nvPr/>
            </p:nvSpPr>
            <p:spPr>
              <a:xfrm>
                <a:off x="8539254" y="2808061"/>
                <a:ext cx="33532" cy="40622"/>
              </a:xfrm>
              <a:custGeom>
                <a:rect b="b" l="l" r="r" t="t"/>
                <a:pathLst>
                  <a:path extrusionOk="0" h="487" w="402">
                    <a:moveTo>
                      <a:pt x="376" y="0"/>
                    </a:moveTo>
                    <a:lnTo>
                      <a:pt x="219" y="41"/>
                    </a:lnTo>
                    <a:lnTo>
                      <a:pt x="0" y="366"/>
                    </a:lnTo>
                    <a:lnTo>
                      <a:pt x="121" y="487"/>
                    </a:lnTo>
                    <a:lnTo>
                      <a:pt x="402" y="150"/>
                    </a:lnTo>
                    <a:lnTo>
                      <a:pt x="37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27"/>
              <p:cNvSpPr/>
              <p:nvPr/>
            </p:nvSpPr>
            <p:spPr>
              <a:xfrm>
                <a:off x="8454517" y="2821236"/>
                <a:ext cx="37285" cy="24023"/>
              </a:xfrm>
              <a:custGeom>
                <a:rect b="b" l="l" r="r" t="t"/>
                <a:pathLst>
                  <a:path extrusionOk="0" h="288" w="447">
                    <a:moveTo>
                      <a:pt x="382" y="0"/>
                    </a:moveTo>
                    <a:lnTo>
                      <a:pt x="0" y="190"/>
                    </a:lnTo>
                    <a:lnTo>
                      <a:pt x="89" y="288"/>
                    </a:lnTo>
                    <a:lnTo>
                      <a:pt x="447" y="116"/>
                    </a:lnTo>
                    <a:lnTo>
                      <a:pt x="3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27"/>
              <p:cNvSpPr/>
              <p:nvPr/>
            </p:nvSpPr>
            <p:spPr>
              <a:xfrm>
                <a:off x="8407754" y="2856627"/>
                <a:ext cx="27026" cy="26775"/>
              </a:xfrm>
              <a:custGeom>
                <a:rect b="b" l="l" r="r" t="t"/>
                <a:pathLst>
                  <a:path extrusionOk="0" h="321" w="324">
                    <a:moveTo>
                      <a:pt x="223" y="0"/>
                    </a:moveTo>
                    <a:lnTo>
                      <a:pt x="0" y="227"/>
                    </a:lnTo>
                    <a:lnTo>
                      <a:pt x="93" y="321"/>
                    </a:lnTo>
                    <a:lnTo>
                      <a:pt x="195" y="227"/>
                    </a:lnTo>
                    <a:lnTo>
                      <a:pt x="223" y="190"/>
                    </a:lnTo>
                    <a:lnTo>
                      <a:pt x="324" y="98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27"/>
              <p:cNvSpPr/>
              <p:nvPr/>
            </p:nvSpPr>
            <p:spPr>
              <a:xfrm>
                <a:off x="8456967" y="2763206"/>
                <a:ext cx="17683" cy="23189"/>
              </a:xfrm>
              <a:custGeom>
                <a:rect b="b" l="l" r="r" t="t"/>
                <a:pathLst>
                  <a:path extrusionOk="0" h="278" w="212">
                    <a:moveTo>
                      <a:pt x="212" y="104"/>
                    </a:moveTo>
                    <a:lnTo>
                      <a:pt x="118" y="0"/>
                    </a:lnTo>
                    <a:lnTo>
                      <a:pt x="29" y="96"/>
                    </a:lnTo>
                    <a:lnTo>
                      <a:pt x="0" y="115"/>
                    </a:lnTo>
                    <a:lnTo>
                      <a:pt x="16" y="240"/>
                    </a:lnTo>
                    <a:lnTo>
                      <a:pt x="118" y="278"/>
                    </a:lnTo>
                    <a:lnTo>
                      <a:pt x="202" y="151"/>
                    </a:lnTo>
                    <a:lnTo>
                      <a:pt x="212" y="10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37" name="Google Shape;537;p27"/>
          <p:cNvSpPr txBox="1"/>
          <p:nvPr>
            <p:ph hasCustomPrompt="1" type="title"/>
          </p:nvPr>
        </p:nvSpPr>
        <p:spPr>
          <a:xfrm>
            <a:off x="1339850" y="701100"/>
            <a:ext cx="3925200" cy="640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8" name="Google Shape;538;p27"/>
          <p:cNvSpPr txBox="1"/>
          <p:nvPr>
            <p:ph idx="1" type="subTitle"/>
          </p:nvPr>
        </p:nvSpPr>
        <p:spPr>
          <a:xfrm>
            <a:off x="1339850" y="1417820"/>
            <a:ext cx="3925200" cy="320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39" name="Google Shape;539;p27"/>
          <p:cNvSpPr txBox="1"/>
          <p:nvPr>
            <p:ph hasCustomPrompt="1" idx="2" type="title"/>
          </p:nvPr>
        </p:nvSpPr>
        <p:spPr>
          <a:xfrm>
            <a:off x="1339850" y="2053379"/>
            <a:ext cx="3925200" cy="640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0" name="Google Shape;540;p27"/>
          <p:cNvSpPr txBox="1"/>
          <p:nvPr>
            <p:ph idx="3" type="subTitle"/>
          </p:nvPr>
        </p:nvSpPr>
        <p:spPr>
          <a:xfrm>
            <a:off x="1339850" y="2770064"/>
            <a:ext cx="3925200" cy="320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41" name="Google Shape;541;p27"/>
          <p:cNvSpPr txBox="1"/>
          <p:nvPr>
            <p:ph hasCustomPrompt="1" idx="4" type="title"/>
          </p:nvPr>
        </p:nvSpPr>
        <p:spPr>
          <a:xfrm>
            <a:off x="1339850" y="3405658"/>
            <a:ext cx="3925200" cy="640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2" name="Google Shape;542;p27"/>
          <p:cNvSpPr txBox="1"/>
          <p:nvPr>
            <p:ph idx="5" type="subTitle"/>
          </p:nvPr>
        </p:nvSpPr>
        <p:spPr>
          <a:xfrm>
            <a:off x="1339850" y="4122327"/>
            <a:ext cx="3925200" cy="320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Google Shape;544;p28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28"/>
          <p:cNvSpPr txBox="1"/>
          <p:nvPr>
            <p:ph type="title"/>
          </p:nvPr>
        </p:nvSpPr>
        <p:spPr>
          <a:xfrm>
            <a:off x="4685707" y="539500"/>
            <a:ext cx="37452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546" name="Google Shape;546;p28"/>
          <p:cNvSpPr txBox="1"/>
          <p:nvPr>
            <p:ph idx="1" type="subTitle"/>
          </p:nvPr>
        </p:nvSpPr>
        <p:spPr>
          <a:xfrm>
            <a:off x="4685675" y="1542375"/>
            <a:ext cx="37452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47" name="Google Shape;547;p28"/>
          <p:cNvSpPr txBox="1"/>
          <p:nvPr/>
        </p:nvSpPr>
        <p:spPr>
          <a:xfrm>
            <a:off x="4685821" y="3367225"/>
            <a:ext cx="37452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CREDITS:</a:t>
            </a:r>
            <a:r>
              <a:rPr lang="en" sz="1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 This presentation template was created by </a:t>
            </a:r>
            <a:r>
              <a:rPr b="1" lang="en" sz="1000" u="sng">
                <a:solidFill>
                  <a:schemeClr val="hlink"/>
                </a:solidFill>
                <a:latin typeface="Epilogue"/>
                <a:ea typeface="Epilogue"/>
                <a:cs typeface="Epilogue"/>
                <a:sym typeface="Epilogue"/>
                <a:hlinkClick r:id="rId3"/>
              </a:rPr>
              <a:t>Slidesgo</a:t>
            </a:r>
            <a:r>
              <a:rPr lang="en" sz="1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 </a:t>
            </a:r>
            <a:endParaRPr b="1" sz="1000" u="sng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548" name="Google Shape;548;p28"/>
          <p:cNvSpPr/>
          <p:nvPr/>
        </p:nvSpPr>
        <p:spPr>
          <a:xfrm>
            <a:off x="-7" y="14"/>
            <a:ext cx="2649426" cy="5143497"/>
          </a:xfrm>
          <a:custGeom>
            <a:rect b="b" l="l" r="r" t="t"/>
            <a:pathLst>
              <a:path extrusionOk="0" h="3842" w="1979">
                <a:moveTo>
                  <a:pt x="1403" y="73"/>
                </a:moveTo>
                <a:cubicBezTo>
                  <a:pt x="1432" y="48"/>
                  <a:pt x="1462" y="24"/>
                  <a:pt x="1491" y="0"/>
                </a:cubicBezTo>
                <a:lnTo>
                  <a:pt x="0" y="0"/>
                </a:lnTo>
                <a:lnTo>
                  <a:pt x="0" y="132"/>
                </a:lnTo>
                <a:cubicBezTo>
                  <a:pt x="99" y="230"/>
                  <a:pt x="164" y="365"/>
                  <a:pt x="146" y="504"/>
                </a:cubicBezTo>
                <a:cubicBezTo>
                  <a:pt x="129" y="629"/>
                  <a:pt x="52" y="744"/>
                  <a:pt x="0" y="858"/>
                </a:cubicBezTo>
                <a:lnTo>
                  <a:pt x="0" y="1189"/>
                </a:lnTo>
                <a:cubicBezTo>
                  <a:pt x="65" y="1282"/>
                  <a:pt x="186" y="1332"/>
                  <a:pt x="299" y="1357"/>
                </a:cubicBezTo>
                <a:cubicBezTo>
                  <a:pt x="437" y="1389"/>
                  <a:pt x="589" y="1409"/>
                  <a:pt x="690" y="1514"/>
                </a:cubicBezTo>
                <a:cubicBezTo>
                  <a:pt x="804" y="1634"/>
                  <a:pt x="811" y="1830"/>
                  <a:pt x="768" y="1993"/>
                </a:cubicBezTo>
                <a:cubicBezTo>
                  <a:pt x="726" y="2158"/>
                  <a:pt x="642" y="2307"/>
                  <a:pt x="596" y="2471"/>
                </a:cubicBezTo>
                <a:cubicBezTo>
                  <a:pt x="551" y="2634"/>
                  <a:pt x="553" y="2829"/>
                  <a:pt x="663" y="2954"/>
                </a:cubicBezTo>
                <a:cubicBezTo>
                  <a:pt x="714" y="3013"/>
                  <a:pt x="784" y="3050"/>
                  <a:pt x="855" y="3080"/>
                </a:cubicBezTo>
                <a:cubicBezTo>
                  <a:pt x="969" y="3129"/>
                  <a:pt x="1089" y="3164"/>
                  <a:pt x="1211" y="3184"/>
                </a:cubicBezTo>
                <a:cubicBezTo>
                  <a:pt x="1343" y="3206"/>
                  <a:pt x="1482" y="3211"/>
                  <a:pt x="1600" y="3275"/>
                </a:cubicBezTo>
                <a:cubicBezTo>
                  <a:pt x="1787" y="3378"/>
                  <a:pt x="1883" y="3633"/>
                  <a:pt x="1814" y="3842"/>
                </a:cubicBezTo>
                <a:lnTo>
                  <a:pt x="1877" y="3841"/>
                </a:lnTo>
                <a:cubicBezTo>
                  <a:pt x="2049" y="3583"/>
                  <a:pt x="1999" y="3188"/>
                  <a:pt x="1769" y="2987"/>
                </a:cubicBezTo>
                <a:cubicBezTo>
                  <a:pt x="1694" y="2921"/>
                  <a:pt x="1605" y="2876"/>
                  <a:pt x="1534" y="2806"/>
                </a:cubicBezTo>
                <a:cubicBezTo>
                  <a:pt x="1406" y="2681"/>
                  <a:pt x="1350" y="2480"/>
                  <a:pt x="1393" y="2302"/>
                </a:cubicBezTo>
                <a:cubicBezTo>
                  <a:pt x="1430" y="2149"/>
                  <a:pt x="1533" y="2021"/>
                  <a:pt x="1581" y="1871"/>
                </a:cubicBezTo>
                <a:cubicBezTo>
                  <a:pt x="1650" y="1659"/>
                  <a:pt x="1599" y="1410"/>
                  <a:pt x="1455" y="1246"/>
                </a:cubicBezTo>
                <a:cubicBezTo>
                  <a:pt x="1317" y="1090"/>
                  <a:pt x="1099" y="1002"/>
                  <a:pt x="1029" y="802"/>
                </a:cubicBezTo>
                <a:cubicBezTo>
                  <a:pt x="980" y="663"/>
                  <a:pt x="1020" y="503"/>
                  <a:pt x="1099" y="380"/>
                </a:cubicBezTo>
                <a:cubicBezTo>
                  <a:pt x="1179" y="257"/>
                  <a:pt x="1292" y="164"/>
                  <a:pt x="1403" y="73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9" name="Google Shape;549;p28"/>
          <p:cNvGrpSpPr/>
          <p:nvPr/>
        </p:nvGrpSpPr>
        <p:grpSpPr>
          <a:xfrm>
            <a:off x="182093" y="4604009"/>
            <a:ext cx="3667680" cy="603632"/>
            <a:chOff x="182093" y="4604009"/>
            <a:chExt cx="3667680" cy="603632"/>
          </a:xfrm>
        </p:grpSpPr>
        <p:grpSp>
          <p:nvGrpSpPr>
            <p:cNvPr id="550" name="Google Shape;550;p28"/>
            <p:cNvGrpSpPr/>
            <p:nvPr/>
          </p:nvGrpSpPr>
          <p:grpSpPr>
            <a:xfrm flipH="1" rot="-687294">
              <a:off x="2874997" y="4693311"/>
              <a:ext cx="941952" cy="425029"/>
              <a:chOff x="257496" y="4380012"/>
              <a:chExt cx="1227483" cy="553867"/>
            </a:xfrm>
          </p:grpSpPr>
          <p:sp>
            <p:nvSpPr>
              <p:cNvPr id="551" name="Google Shape;551;p28"/>
              <p:cNvSpPr/>
              <p:nvPr/>
            </p:nvSpPr>
            <p:spPr>
              <a:xfrm>
                <a:off x="273914" y="4608415"/>
                <a:ext cx="412862" cy="315324"/>
              </a:xfrm>
              <a:custGeom>
                <a:rect b="b" l="l" r="r" t="t"/>
                <a:pathLst>
                  <a:path extrusionOk="0" h="1306" w="1710">
                    <a:moveTo>
                      <a:pt x="1421" y="37"/>
                    </a:moveTo>
                    <a:cubicBezTo>
                      <a:pt x="1401" y="23"/>
                      <a:pt x="1381" y="11"/>
                      <a:pt x="1359" y="0"/>
                    </a:cubicBezTo>
                    <a:lnTo>
                      <a:pt x="0" y="831"/>
                    </a:lnTo>
                    <a:cubicBezTo>
                      <a:pt x="80" y="796"/>
                      <a:pt x="205" y="862"/>
                      <a:pt x="290" y="989"/>
                    </a:cubicBezTo>
                    <a:cubicBezTo>
                      <a:pt x="371" y="1109"/>
                      <a:pt x="389" y="1241"/>
                      <a:pt x="339" y="1306"/>
                    </a:cubicBezTo>
                    <a:cubicBezTo>
                      <a:pt x="411" y="1261"/>
                      <a:pt x="681" y="1089"/>
                      <a:pt x="1710" y="436"/>
                    </a:cubicBezTo>
                    <a:cubicBezTo>
                      <a:pt x="1669" y="320"/>
                      <a:pt x="1609" y="213"/>
                      <a:pt x="1528" y="128"/>
                    </a:cubicBezTo>
                    <a:cubicBezTo>
                      <a:pt x="1527" y="127"/>
                      <a:pt x="1526" y="127"/>
                      <a:pt x="1525" y="126"/>
                    </a:cubicBezTo>
                    <a:cubicBezTo>
                      <a:pt x="1494" y="93"/>
                      <a:pt x="1459" y="63"/>
                      <a:pt x="1421" y="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28"/>
              <p:cNvSpPr/>
              <p:nvPr/>
            </p:nvSpPr>
            <p:spPr>
              <a:xfrm>
                <a:off x="902384" y="4380012"/>
                <a:ext cx="582595" cy="228405"/>
              </a:xfrm>
              <a:custGeom>
                <a:rect b="b" l="l" r="r" t="t"/>
                <a:pathLst>
                  <a:path extrusionOk="0" h="946" w="2413">
                    <a:moveTo>
                      <a:pt x="114" y="946"/>
                    </a:moveTo>
                    <a:cubicBezTo>
                      <a:pt x="710" y="827"/>
                      <a:pt x="1459" y="678"/>
                      <a:pt x="2400" y="490"/>
                    </a:cubicBezTo>
                    <a:cubicBezTo>
                      <a:pt x="2467" y="128"/>
                      <a:pt x="2265" y="0"/>
                      <a:pt x="2265" y="0"/>
                    </a:cubicBezTo>
                    <a:lnTo>
                      <a:pt x="0" y="414"/>
                    </a:lnTo>
                    <a:cubicBezTo>
                      <a:pt x="248" y="544"/>
                      <a:pt x="114" y="946"/>
                      <a:pt x="114" y="94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28"/>
              <p:cNvSpPr/>
              <p:nvPr/>
            </p:nvSpPr>
            <p:spPr>
              <a:xfrm>
                <a:off x="257496" y="4806880"/>
                <a:ext cx="105026" cy="126999"/>
              </a:xfrm>
              <a:custGeom>
                <a:rect b="b" l="l" r="r" t="t"/>
                <a:pathLst>
                  <a:path extrusionOk="0" h="526" w="435">
                    <a:moveTo>
                      <a:pt x="358" y="168"/>
                    </a:moveTo>
                    <a:cubicBezTo>
                      <a:pt x="273" y="41"/>
                      <a:pt x="148" y="-25"/>
                      <a:pt x="68" y="9"/>
                    </a:cubicBezTo>
                    <a:cubicBezTo>
                      <a:pt x="63" y="11"/>
                      <a:pt x="57" y="13"/>
                      <a:pt x="52" y="17"/>
                    </a:cubicBezTo>
                    <a:cubicBezTo>
                      <a:pt x="-26" y="69"/>
                      <a:pt x="-15" y="221"/>
                      <a:pt x="76" y="358"/>
                    </a:cubicBezTo>
                    <a:cubicBezTo>
                      <a:pt x="168" y="493"/>
                      <a:pt x="305" y="561"/>
                      <a:pt x="383" y="509"/>
                    </a:cubicBezTo>
                    <a:cubicBezTo>
                      <a:pt x="392" y="502"/>
                      <a:pt x="400" y="494"/>
                      <a:pt x="407" y="485"/>
                    </a:cubicBezTo>
                    <a:cubicBezTo>
                      <a:pt x="457" y="419"/>
                      <a:pt x="439" y="287"/>
                      <a:pt x="358" y="16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28"/>
              <p:cNvSpPr/>
              <p:nvPr/>
            </p:nvSpPr>
            <p:spPr>
              <a:xfrm>
                <a:off x="798082" y="4479969"/>
                <a:ext cx="140518" cy="141002"/>
              </a:xfrm>
              <a:custGeom>
                <a:rect b="b" l="l" r="r" t="t"/>
                <a:pathLst>
                  <a:path extrusionOk="0" h="584" w="582">
                    <a:moveTo>
                      <a:pt x="432" y="0"/>
                    </a:moveTo>
                    <a:cubicBezTo>
                      <a:pt x="383" y="83"/>
                      <a:pt x="385" y="139"/>
                      <a:pt x="385" y="139"/>
                    </a:cubicBezTo>
                    <a:cubicBezTo>
                      <a:pt x="385" y="139"/>
                      <a:pt x="309" y="167"/>
                      <a:pt x="308" y="178"/>
                    </a:cubicBezTo>
                    <a:cubicBezTo>
                      <a:pt x="307" y="188"/>
                      <a:pt x="291" y="263"/>
                      <a:pt x="291" y="263"/>
                    </a:cubicBezTo>
                    <a:cubicBezTo>
                      <a:pt x="291" y="263"/>
                      <a:pt x="248" y="291"/>
                      <a:pt x="236" y="300"/>
                    </a:cubicBezTo>
                    <a:cubicBezTo>
                      <a:pt x="233" y="303"/>
                      <a:pt x="230" y="307"/>
                      <a:pt x="227" y="313"/>
                    </a:cubicBezTo>
                    <a:lnTo>
                      <a:pt x="195" y="309"/>
                    </a:lnTo>
                    <a:cubicBezTo>
                      <a:pt x="195" y="309"/>
                      <a:pt x="132" y="298"/>
                      <a:pt x="110" y="278"/>
                    </a:cubicBezTo>
                    <a:cubicBezTo>
                      <a:pt x="87" y="258"/>
                      <a:pt x="73" y="244"/>
                      <a:pt x="73" y="244"/>
                    </a:cubicBezTo>
                    <a:lnTo>
                      <a:pt x="0" y="260"/>
                    </a:lnTo>
                    <a:cubicBezTo>
                      <a:pt x="76" y="351"/>
                      <a:pt x="128" y="465"/>
                      <a:pt x="146" y="584"/>
                    </a:cubicBezTo>
                    <a:cubicBezTo>
                      <a:pt x="146" y="584"/>
                      <a:pt x="219" y="536"/>
                      <a:pt x="240" y="514"/>
                    </a:cubicBezTo>
                    <a:cubicBezTo>
                      <a:pt x="260" y="492"/>
                      <a:pt x="281" y="409"/>
                      <a:pt x="281" y="409"/>
                    </a:cubicBezTo>
                    <a:lnTo>
                      <a:pt x="362" y="455"/>
                    </a:lnTo>
                    <a:cubicBezTo>
                      <a:pt x="362" y="455"/>
                      <a:pt x="310" y="477"/>
                      <a:pt x="324" y="510"/>
                    </a:cubicBezTo>
                    <a:cubicBezTo>
                      <a:pt x="339" y="542"/>
                      <a:pt x="348" y="551"/>
                      <a:pt x="376" y="552"/>
                    </a:cubicBezTo>
                    <a:cubicBezTo>
                      <a:pt x="405" y="553"/>
                      <a:pt x="463" y="574"/>
                      <a:pt x="493" y="565"/>
                    </a:cubicBezTo>
                    <a:cubicBezTo>
                      <a:pt x="522" y="555"/>
                      <a:pt x="547" y="533"/>
                      <a:pt x="547" y="533"/>
                    </a:cubicBezTo>
                    <a:cubicBezTo>
                      <a:pt x="547" y="533"/>
                      <a:pt x="680" y="130"/>
                      <a:pt x="4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28"/>
              <p:cNvSpPr/>
              <p:nvPr/>
            </p:nvSpPr>
            <p:spPr>
              <a:xfrm>
                <a:off x="602032" y="4511115"/>
                <a:ext cx="231300" cy="202812"/>
              </a:xfrm>
              <a:custGeom>
                <a:rect b="b" l="l" r="r" t="t"/>
                <a:pathLst>
                  <a:path extrusionOk="0" h="840" w="958">
                    <a:moveTo>
                      <a:pt x="659" y="0"/>
                    </a:moveTo>
                    <a:lnTo>
                      <a:pt x="0" y="403"/>
                    </a:lnTo>
                    <a:cubicBezTo>
                      <a:pt x="22" y="414"/>
                      <a:pt x="42" y="427"/>
                      <a:pt x="62" y="440"/>
                    </a:cubicBezTo>
                    <a:cubicBezTo>
                      <a:pt x="100" y="466"/>
                      <a:pt x="135" y="496"/>
                      <a:pt x="167" y="529"/>
                    </a:cubicBezTo>
                    <a:cubicBezTo>
                      <a:pt x="168" y="530"/>
                      <a:pt x="169" y="530"/>
                      <a:pt x="169" y="531"/>
                    </a:cubicBezTo>
                    <a:cubicBezTo>
                      <a:pt x="250" y="617"/>
                      <a:pt x="310" y="723"/>
                      <a:pt x="352" y="840"/>
                    </a:cubicBezTo>
                    <a:cubicBezTo>
                      <a:pt x="530" y="727"/>
                      <a:pt x="731" y="599"/>
                      <a:pt x="958" y="455"/>
                    </a:cubicBezTo>
                    <a:cubicBezTo>
                      <a:pt x="940" y="336"/>
                      <a:pt x="887" y="222"/>
                      <a:pt x="812" y="131"/>
                    </a:cubicBezTo>
                    <a:cubicBezTo>
                      <a:pt x="768" y="78"/>
                      <a:pt x="716" y="33"/>
                      <a:pt x="65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28"/>
              <p:cNvSpPr/>
              <p:nvPr/>
            </p:nvSpPr>
            <p:spPr>
              <a:xfrm>
                <a:off x="818846" y="4674570"/>
                <a:ext cx="33319" cy="24144"/>
              </a:xfrm>
              <a:custGeom>
                <a:rect b="b" l="l" r="r" t="t"/>
                <a:pathLst>
                  <a:path extrusionOk="0" h="100" w="138">
                    <a:moveTo>
                      <a:pt x="13" y="90"/>
                    </a:moveTo>
                    <a:lnTo>
                      <a:pt x="67" y="100"/>
                    </a:lnTo>
                    <a:lnTo>
                      <a:pt x="138" y="56"/>
                    </a:lnTo>
                    <a:lnTo>
                      <a:pt x="81" y="0"/>
                    </a:lnTo>
                    <a:lnTo>
                      <a:pt x="0" y="32"/>
                    </a:lnTo>
                    <a:lnTo>
                      <a:pt x="13" y="9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28"/>
              <p:cNvSpPr/>
              <p:nvPr/>
            </p:nvSpPr>
            <p:spPr>
              <a:xfrm>
                <a:off x="845404" y="4632560"/>
                <a:ext cx="129412" cy="53600"/>
              </a:xfrm>
              <a:custGeom>
                <a:rect b="b" l="l" r="r" t="t"/>
                <a:pathLst>
                  <a:path extrusionOk="0" h="222" w="536">
                    <a:moveTo>
                      <a:pt x="197" y="79"/>
                    </a:moveTo>
                    <a:cubicBezTo>
                      <a:pt x="185" y="55"/>
                      <a:pt x="185" y="36"/>
                      <a:pt x="185" y="36"/>
                    </a:cubicBezTo>
                    <a:lnTo>
                      <a:pt x="120" y="0"/>
                    </a:lnTo>
                    <a:lnTo>
                      <a:pt x="0" y="39"/>
                    </a:lnTo>
                    <a:lnTo>
                      <a:pt x="18" y="118"/>
                    </a:lnTo>
                    <a:lnTo>
                      <a:pt x="70" y="107"/>
                    </a:lnTo>
                    <a:lnTo>
                      <a:pt x="116" y="97"/>
                    </a:lnTo>
                    <a:lnTo>
                      <a:pt x="160" y="118"/>
                    </a:lnTo>
                    <a:cubicBezTo>
                      <a:pt x="144" y="140"/>
                      <a:pt x="130" y="163"/>
                      <a:pt x="130" y="163"/>
                    </a:cubicBezTo>
                    <a:lnTo>
                      <a:pt x="152" y="210"/>
                    </a:lnTo>
                    <a:lnTo>
                      <a:pt x="247" y="222"/>
                    </a:lnTo>
                    <a:lnTo>
                      <a:pt x="291" y="162"/>
                    </a:lnTo>
                    <a:cubicBezTo>
                      <a:pt x="291" y="162"/>
                      <a:pt x="453" y="174"/>
                      <a:pt x="472" y="172"/>
                    </a:cubicBezTo>
                    <a:cubicBezTo>
                      <a:pt x="490" y="170"/>
                      <a:pt x="536" y="73"/>
                      <a:pt x="536" y="73"/>
                    </a:cubicBezTo>
                    <a:cubicBezTo>
                      <a:pt x="536" y="73"/>
                      <a:pt x="340" y="61"/>
                      <a:pt x="326" y="62"/>
                    </a:cubicBezTo>
                    <a:cubicBezTo>
                      <a:pt x="313" y="63"/>
                      <a:pt x="215" y="75"/>
                      <a:pt x="197" y="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34900" lIns="90000" spcFirstLastPara="1" rIns="90000" wrap="square" tIns="34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8" name="Google Shape;558;p28"/>
            <p:cNvGrpSpPr/>
            <p:nvPr/>
          </p:nvGrpSpPr>
          <p:grpSpPr>
            <a:xfrm flipH="1" rot="-687245">
              <a:off x="207099" y="4786267"/>
              <a:ext cx="717640" cy="323815"/>
              <a:chOff x="257496" y="4380012"/>
              <a:chExt cx="1227483" cy="553867"/>
            </a:xfrm>
          </p:grpSpPr>
          <p:sp>
            <p:nvSpPr>
              <p:cNvPr id="559" name="Google Shape;559;p28"/>
              <p:cNvSpPr/>
              <p:nvPr/>
            </p:nvSpPr>
            <p:spPr>
              <a:xfrm>
                <a:off x="273914" y="4608415"/>
                <a:ext cx="412862" cy="315324"/>
              </a:xfrm>
              <a:custGeom>
                <a:rect b="b" l="l" r="r" t="t"/>
                <a:pathLst>
                  <a:path extrusionOk="0" h="1306" w="1710">
                    <a:moveTo>
                      <a:pt x="1421" y="37"/>
                    </a:moveTo>
                    <a:cubicBezTo>
                      <a:pt x="1401" y="23"/>
                      <a:pt x="1381" y="11"/>
                      <a:pt x="1359" y="0"/>
                    </a:cubicBezTo>
                    <a:lnTo>
                      <a:pt x="0" y="831"/>
                    </a:lnTo>
                    <a:cubicBezTo>
                      <a:pt x="80" y="796"/>
                      <a:pt x="205" y="862"/>
                      <a:pt x="290" y="989"/>
                    </a:cubicBezTo>
                    <a:cubicBezTo>
                      <a:pt x="371" y="1109"/>
                      <a:pt x="389" y="1241"/>
                      <a:pt x="339" y="1306"/>
                    </a:cubicBezTo>
                    <a:cubicBezTo>
                      <a:pt x="411" y="1261"/>
                      <a:pt x="681" y="1089"/>
                      <a:pt x="1710" y="436"/>
                    </a:cubicBezTo>
                    <a:cubicBezTo>
                      <a:pt x="1669" y="320"/>
                      <a:pt x="1609" y="213"/>
                      <a:pt x="1528" y="128"/>
                    </a:cubicBezTo>
                    <a:cubicBezTo>
                      <a:pt x="1527" y="127"/>
                      <a:pt x="1526" y="127"/>
                      <a:pt x="1525" y="126"/>
                    </a:cubicBezTo>
                    <a:cubicBezTo>
                      <a:pt x="1494" y="93"/>
                      <a:pt x="1459" y="63"/>
                      <a:pt x="1421" y="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28"/>
              <p:cNvSpPr/>
              <p:nvPr/>
            </p:nvSpPr>
            <p:spPr>
              <a:xfrm>
                <a:off x="902384" y="4380012"/>
                <a:ext cx="582595" cy="228405"/>
              </a:xfrm>
              <a:custGeom>
                <a:rect b="b" l="l" r="r" t="t"/>
                <a:pathLst>
                  <a:path extrusionOk="0" h="946" w="2413">
                    <a:moveTo>
                      <a:pt x="114" y="946"/>
                    </a:moveTo>
                    <a:cubicBezTo>
                      <a:pt x="710" y="827"/>
                      <a:pt x="1459" y="678"/>
                      <a:pt x="2400" y="490"/>
                    </a:cubicBezTo>
                    <a:cubicBezTo>
                      <a:pt x="2467" y="128"/>
                      <a:pt x="2265" y="0"/>
                      <a:pt x="2265" y="0"/>
                    </a:cubicBezTo>
                    <a:lnTo>
                      <a:pt x="0" y="414"/>
                    </a:lnTo>
                    <a:cubicBezTo>
                      <a:pt x="248" y="544"/>
                      <a:pt x="114" y="946"/>
                      <a:pt x="114" y="94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28"/>
              <p:cNvSpPr/>
              <p:nvPr/>
            </p:nvSpPr>
            <p:spPr>
              <a:xfrm>
                <a:off x="257496" y="4806880"/>
                <a:ext cx="105026" cy="126999"/>
              </a:xfrm>
              <a:custGeom>
                <a:rect b="b" l="l" r="r" t="t"/>
                <a:pathLst>
                  <a:path extrusionOk="0" h="526" w="435">
                    <a:moveTo>
                      <a:pt x="358" y="168"/>
                    </a:moveTo>
                    <a:cubicBezTo>
                      <a:pt x="273" y="41"/>
                      <a:pt x="148" y="-25"/>
                      <a:pt x="68" y="9"/>
                    </a:cubicBezTo>
                    <a:cubicBezTo>
                      <a:pt x="63" y="11"/>
                      <a:pt x="57" y="13"/>
                      <a:pt x="52" y="17"/>
                    </a:cubicBezTo>
                    <a:cubicBezTo>
                      <a:pt x="-26" y="69"/>
                      <a:pt x="-15" y="221"/>
                      <a:pt x="76" y="358"/>
                    </a:cubicBezTo>
                    <a:cubicBezTo>
                      <a:pt x="168" y="493"/>
                      <a:pt x="305" y="561"/>
                      <a:pt x="383" y="509"/>
                    </a:cubicBezTo>
                    <a:cubicBezTo>
                      <a:pt x="392" y="502"/>
                      <a:pt x="400" y="494"/>
                      <a:pt x="407" y="485"/>
                    </a:cubicBezTo>
                    <a:cubicBezTo>
                      <a:pt x="457" y="419"/>
                      <a:pt x="439" y="287"/>
                      <a:pt x="358" y="16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28"/>
              <p:cNvSpPr/>
              <p:nvPr/>
            </p:nvSpPr>
            <p:spPr>
              <a:xfrm>
                <a:off x="798082" y="4479969"/>
                <a:ext cx="140518" cy="141002"/>
              </a:xfrm>
              <a:custGeom>
                <a:rect b="b" l="l" r="r" t="t"/>
                <a:pathLst>
                  <a:path extrusionOk="0" h="584" w="582">
                    <a:moveTo>
                      <a:pt x="432" y="0"/>
                    </a:moveTo>
                    <a:cubicBezTo>
                      <a:pt x="383" y="83"/>
                      <a:pt x="385" y="139"/>
                      <a:pt x="385" y="139"/>
                    </a:cubicBezTo>
                    <a:cubicBezTo>
                      <a:pt x="385" y="139"/>
                      <a:pt x="309" y="167"/>
                      <a:pt x="308" y="178"/>
                    </a:cubicBezTo>
                    <a:cubicBezTo>
                      <a:pt x="307" y="188"/>
                      <a:pt x="291" y="263"/>
                      <a:pt x="291" y="263"/>
                    </a:cubicBezTo>
                    <a:cubicBezTo>
                      <a:pt x="291" y="263"/>
                      <a:pt x="248" y="291"/>
                      <a:pt x="236" y="300"/>
                    </a:cubicBezTo>
                    <a:cubicBezTo>
                      <a:pt x="233" y="303"/>
                      <a:pt x="230" y="307"/>
                      <a:pt x="227" y="313"/>
                    </a:cubicBezTo>
                    <a:lnTo>
                      <a:pt x="195" y="309"/>
                    </a:lnTo>
                    <a:cubicBezTo>
                      <a:pt x="195" y="309"/>
                      <a:pt x="132" y="298"/>
                      <a:pt x="110" y="278"/>
                    </a:cubicBezTo>
                    <a:cubicBezTo>
                      <a:pt x="87" y="258"/>
                      <a:pt x="73" y="244"/>
                      <a:pt x="73" y="244"/>
                    </a:cubicBezTo>
                    <a:lnTo>
                      <a:pt x="0" y="260"/>
                    </a:lnTo>
                    <a:cubicBezTo>
                      <a:pt x="76" y="351"/>
                      <a:pt x="128" y="465"/>
                      <a:pt x="146" y="584"/>
                    </a:cubicBezTo>
                    <a:cubicBezTo>
                      <a:pt x="146" y="584"/>
                      <a:pt x="219" y="536"/>
                      <a:pt x="240" y="514"/>
                    </a:cubicBezTo>
                    <a:cubicBezTo>
                      <a:pt x="260" y="492"/>
                      <a:pt x="281" y="409"/>
                      <a:pt x="281" y="409"/>
                    </a:cubicBezTo>
                    <a:lnTo>
                      <a:pt x="362" y="455"/>
                    </a:lnTo>
                    <a:cubicBezTo>
                      <a:pt x="362" y="455"/>
                      <a:pt x="310" y="477"/>
                      <a:pt x="324" y="510"/>
                    </a:cubicBezTo>
                    <a:cubicBezTo>
                      <a:pt x="339" y="542"/>
                      <a:pt x="348" y="551"/>
                      <a:pt x="376" y="552"/>
                    </a:cubicBezTo>
                    <a:cubicBezTo>
                      <a:pt x="405" y="553"/>
                      <a:pt x="463" y="574"/>
                      <a:pt x="493" y="565"/>
                    </a:cubicBezTo>
                    <a:cubicBezTo>
                      <a:pt x="522" y="555"/>
                      <a:pt x="547" y="533"/>
                      <a:pt x="547" y="533"/>
                    </a:cubicBezTo>
                    <a:cubicBezTo>
                      <a:pt x="547" y="533"/>
                      <a:pt x="680" y="130"/>
                      <a:pt x="4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28"/>
              <p:cNvSpPr/>
              <p:nvPr/>
            </p:nvSpPr>
            <p:spPr>
              <a:xfrm>
                <a:off x="602032" y="4511115"/>
                <a:ext cx="231300" cy="202812"/>
              </a:xfrm>
              <a:custGeom>
                <a:rect b="b" l="l" r="r" t="t"/>
                <a:pathLst>
                  <a:path extrusionOk="0" h="840" w="958">
                    <a:moveTo>
                      <a:pt x="659" y="0"/>
                    </a:moveTo>
                    <a:lnTo>
                      <a:pt x="0" y="403"/>
                    </a:lnTo>
                    <a:cubicBezTo>
                      <a:pt x="22" y="414"/>
                      <a:pt x="42" y="427"/>
                      <a:pt x="62" y="440"/>
                    </a:cubicBezTo>
                    <a:cubicBezTo>
                      <a:pt x="100" y="466"/>
                      <a:pt x="135" y="496"/>
                      <a:pt x="167" y="529"/>
                    </a:cubicBezTo>
                    <a:cubicBezTo>
                      <a:pt x="168" y="530"/>
                      <a:pt x="169" y="530"/>
                      <a:pt x="169" y="531"/>
                    </a:cubicBezTo>
                    <a:cubicBezTo>
                      <a:pt x="250" y="617"/>
                      <a:pt x="310" y="723"/>
                      <a:pt x="352" y="840"/>
                    </a:cubicBezTo>
                    <a:cubicBezTo>
                      <a:pt x="530" y="727"/>
                      <a:pt x="731" y="599"/>
                      <a:pt x="958" y="455"/>
                    </a:cubicBezTo>
                    <a:cubicBezTo>
                      <a:pt x="940" y="336"/>
                      <a:pt x="887" y="222"/>
                      <a:pt x="812" y="131"/>
                    </a:cubicBezTo>
                    <a:cubicBezTo>
                      <a:pt x="768" y="78"/>
                      <a:pt x="716" y="33"/>
                      <a:pt x="65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28"/>
              <p:cNvSpPr/>
              <p:nvPr/>
            </p:nvSpPr>
            <p:spPr>
              <a:xfrm>
                <a:off x="818846" y="4674570"/>
                <a:ext cx="33319" cy="24144"/>
              </a:xfrm>
              <a:custGeom>
                <a:rect b="b" l="l" r="r" t="t"/>
                <a:pathLst>
                  <a:path extrusionOk="0" h="100" w="138">
                    <a:moveTo>
                      <a:pt x="13" y="90"/>
                    </a:moveTo>
                    <a:lnTo>
                      <a:pt x="67" y="100"/>
                    </a:lnTo>
                    <a:lnTo>
                      <a:pt x="138" y="56"/>
                    </a:lnTo>
                    <a:lnTo>
                      <a:pt x="81" y="0"/>
                    </a:lnTo>
                    <a:lnTo>
                      <a:pt x="0" y="32"/>
                    </a:lnTo>
                    <a:lnTo>
                      <a:pt x="13" y="9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28"/>
              <p:cNvSpPr/>
              <p:nvPr/>
            </p:nvSpPr>
            <p:spPr>
              <a:xfrm>
                <a:off x="845404" y="4632560"/>
                <a:ext cx="129412" cy="53600"/>
              </a:xfrm>
              <a:custGeom>
                <a:rect b="b" l="l" r="r" t="t"/>
                <a:pathLst>
                  <a:path extrusionOk="0" h="222" w="536">
                    <a:moveTo>
                      <a:pt x="197" y="79"/>
                    </a:moveTo>
                    <a:cubicBezTo>
                      <a:pt x="185" y="55"/>
                      <a:pt x="185" y="36"/>
                      <a:pt x="185" y="36"/>
                    </a:cubicBezTo>
                    <a:lnTo>
                      <a:pt x="120" y="0"/>
                    </a:lnTo>
                    <a:lnTo>
                      <a:pt x="0" y="39"/>
                    </a:lnTo>
                    <a:lnTo>
                      <a:pt x="18" y="118"/>
                    </a:lnTo>
                    <a:lnTo>
                      <a:pt x="70" y="107"/>
                    </a:lnTo>
                    <a:lnTo>
                      <a:pt x="116" y="97"/>
                    </a:lnTo>
                    <a:lnTo>
                      <a:pt x="160" y="118"/>
                    </a:lnTo>
                    <a:cubicBezTo>
                      <a:pt x="144" y="140"/>
                      <a:pt x="130" y="163"/>
                      <a:pt x="130" y="163"/>
                    </a:cubicBezTo>
                    <a:lnTo>
                      <a:pt x="152" y="210"/>
                    </a:lnTo>
                    <a:lnTo>
                      <a:pt x="247" y="222"/>
                    </a:lnTo>
                    <a:lnTo>
                      <a:pt x="291" y="162"/>
                    </a:lnTo>
                    <a:cubicBezTo>
                      <a:pt x="291" y="162"/>
                      <a:pt x="453" y="174"/>
                      <a:pt x="472" y="172"/>
                    </a:cubicBezTo>
                    <a:cubicBezTo>
                      <a:pt x="490" y="170"/>
                      <a:pt x="536" y="73"/>
                      <a:pt x="536" y="73"/>
                    </a:cubicBezTo>
                    <a:cubicBezTo>
                      <a:pt x="536" y="73"/>
                      <a:pt x="340" y="61"/>
                      <a:pt x="326" y="62"/>
                    </a:cubicBezTo>
                    <a:cubicBezTo>
                      <a:pt x="313" y="63"/>
                      <a:pt x="215" y="75"/>
                      <a:pt x="197" y="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34900" lIns="90000" spcFirstLastPara="1" rIns="90000" wrap="square" tIns="34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7" name="Google Shape;567;p29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29"/>
          <p:cNvSpPr/>
          <p:nvPr/>
        </p:nvSpPr>
        <p:spPr>
          <a:xfrm>
            <a:off x="6922425" y="0"/>
            <a:ext cx="2002198" cy="5143502"/>
          </a:xfrm>
          <a:custGeom>
            <a:rect b="b" l="l" r="r" t="t"/>
            <a:pathLst>
              <a:path extrusionOk="0" h="3839" w="2635">
                <a:moveTo>
                  <a:pt x="2385" y="314"/>
                </a:moveTo>
                <a:cubicBezTo>
                  <a:pt x="2381" y="176"/>
                  <a:pt x="2513" y="90"/>
                  <a:pt x="2633" y="0"/>
                </a:cubicBezTo>
                <a:lnTo>
                  <a:pt x="193" y="0"/>
                </a:lnTo>
                <a:cubicBezTo>
                  <a:pt x="163" y="35"/>
                  <a:pt x="132" y="71"/>
                  <a:pt x="102" y="106"/>
                </a:cubicBezTo>
                <a:cubicBezTo>
                  <a:pt x="53" y="163"/>
                  <a:pt x="2" y="226"/>
                  <a:pt x="0" y="301"/>
                </a:cubicBezTo>
                <a:cubicBezTo>
                  <a:pt x="-1" y="388"/>
                  <a:pt x="66" y="461"/>
                  <a:pt x="132" y="517"/>
                </a:cubicBezTo>
                <a:cubicBezTo>
                  <a:pt x="214" y="588"/>
                  <a:pt x="303" y="652"/>
                  <a:pt x="397" y="707"/>
                </a:cubicBezTo>
                <a:cubicBezTo>
                  <a:pt x="586" y="819"/>
                  <a:pt x="821" y="928"/>
                  <a:pt x="860" y="1144"/>
                </a:cubicBezTo>
                <a:cubicBezTo>
                  <a:pt x="893" y="1328"/>
                  <a:pt x="764" y="1498"/>
                  <a:pt x="640" y="1637"/>
                </a:cubicBezTo>
                <a:cubicBezTo>
                  <a:pt x="515" y="1777"/>
                  <a:pt x="379" y="1937"/>
                  <a:pt x="395" y="2123"/>
                </a:cubicBezTo>
                <a:cubicBezTo>
                  <a:pt x="407" y="2262"/>
                  <a:pt x="503" y="2379"/>
                  <a:pt x="603" y="2476"/>
                </a:cubicBezTo>
                <a:cubicBezTo>
                  <a:pt x="685" y="2555"/>
                  <a:pt x="772" y="2627"/>
                  <a:pt x="864" y="2693"/>
                </a:cubicBezTo>
                <a:cubicBezTo>
                  <a:pt x="934" y="2743"/>
                  <a:pt x="1010" y="2792"/>
                  <a:pt x="1048" y="2870"/>
                </a:cubicBezTo>
                <a:cubicBezTo>
                  <a:pt x="1094" y="2962"/>
                  <a:pt x="1075" y="3072"/>
                  <a:pt x="1040" y="3169"/>
                </a:cubicBezTo>
                <a:cubicBezTo>
                  <a:pt x="1005" y="3266"/>
                  <a:pt x="956" y="3358"/>
                  <a:pt x="942" y="3460"/>
                </a:cubicBezTo>
                <a:cubicBezTo>
                  <a:pt x="918" y="3635"/>
                  <a:pt x="996" y="3758"/>
                  <a:pt x="1154" y="3839"/>
                </a:cubicBezTo>
                <a:lnTo>
                  <a:pt x="1253" y="3838"/>
                </a:lnTo>
                <a:cubicBezTo>
                  <a:pt x="1181" y="3725"/>
                  <a:pt x="1184" y="3569"/>
                  <a:pt x="1259" y="3458"/>
                </a:cubicBezTo>
                <a:cubicBezTo>
                  <a:pt x="1339" y="3340"/>
                  <a:pt x="1482" y="3283"/>
                  <a:pt x="1588" y="3186"/>
                </a:cubicBezTo>
                <a:cubicBezTo>
                  <a:pt x="1722" y="3064"/>
                  <a:pt x="1791" y="2867"/>
                  <a:pt x="1743" y="2692"/>
                </a:cubicBezTo>
                <a:cubicBezTo>
                  <a:pt x="1693" y="2505"/>
                  <a:pt x="1525" y="2354"/>
                  <a:pt x="1528" y="2161"/>
                </a:cubicBezTo>
                <a:cubicBezTo>
                  <a:pt x="1531" y="1987"/>
                  <a:pt x="1672" y="1850"/>
                  <a:pt x="1815" y="1752"/>
                </a:cubicBezTo>
                <a:cubicBezTo>
                  <a:pt x="2023" y="1609"/>
                  <a:pt x="2259" y="1501"/>
                  <a:pt x="2434" y="1318"/>
                </a:cubicBezTo>
                <a:cubicBezTo>
                  <a:pt x="2609" y="1136"/>
                  <a:pt x="2706" y="844"/>
                  <a:pt x="2573" y="630"/>
                </a:cubicBezTo>
                <a:cubicBezTo>
                  <a:pt x="2507" y="524"/>
                  <a:pt x="2388" y="439"/>
                  <a:pt x="2385" y="314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9" name="Google Shape;569;p29"/>
          <p:cNvGrpSpPr/>
          <p:nvPr/>
        </p:nvGrpSpPr>
        <p:grpSpPr>
          <a:xfrm>
            <a:off x="8015986" y="2867801"/>
            <a:ext cx="1049458" cy="3263357"/>
            <a:chOff x="999421" y="769824"/>
            <a:chExt cx="1373457" cy="4270851"/>
          </a:xfrm>
        </p:grpSpPr>
        <p:sp>
          <p:nvSpPr>
            <p:cNvPr id="570" name="Google Shape;570;p29"/>
            <p:cNvSpPr/>
            <p:nvPr/>
          </p:nvSpPr>
          <p:spPr>
            <a:xfrm>
              <a:off x="999421" y="2797742"/>
              <a:ext cx="1084776" cy="1911993"/>
            </a:xfrm>
            <a:custGeom>
              <a:rect b="b" l="l" r="r" t="t"/>
              <a:pathLst>
                <a:path extrusionOk="0" h="6696" w="3799">
                  <a:moveTo>
                    <a:pt x="3525" y="3107"/>
                  </a:moveTo>
                  <a:cubicBezTo>
                    <a:pt x="3525" y="3107"/>
                    <a:pt x="3948" y="960"/>
                    <a:pt x="3743" y="257"/>
                  </a:cubicBezTo>
                  <a:cubicBezTo>
                    <a:pt x="3717" y="180"/>
                    <a:pt x="3685" y="113"/>
                    <a:pt x="3650" y="53"/>
                  </a:cubicBezTo>
                  <a:cubicBezTo>
                    <a:pt x="3632" y="65"/>
                    <a:pt x="3614" y="76"/>
                    <a:pt x="3594" y="85"/>
                  </a:cubicBezTo>
                  <a:cubicBezTo>
                    <a:pt x="3554" y="103"/>
                    <a:pt x="3497" y="111"/>
                    <a:pt x="3464" y="144"/>
                  </a:cubicBezTo>
                  <a:cubicBezTo>
                    <a:pt x="3406" y="201"/>
                    <a:pt x="3386" y="285"/>
                    <a:pt x="3340" y="352"/>
                  </a:cubicBezTo>
                  <a:cubicBezTo>
                    <a:pt x="3321" y="379"/>
                    <a:pt x="3231" y="441"/>
                    <a:pt x="3198" y="415"/>
                  </a:cubicBezTo>
                  <a:cubicBezTo>
                    <a:pt x="3197" y="414"/>
                    <a:pt x="3197" y="408"/>
                    <a:pt x="3197" y="405"/>
                  </a:cubicBezTo>
                  <a:cubicBezTo>
                    <a:pt x="3195" y="408"/>
                    <a:pt x="3193" y="411"/>
                    <a:pt x="3192" y="413"/>
                  </a:cubicBezTo>
                  <a:cubicBezTo>
                    <a:pt x="3194" y="408"/>
                    <a:pt x="3196" y="404"/>
                    <a:pt x="3198" y="399"/>
                  </a:cubicBezTo>
                  <a:cubicBezTo>
                    <a:pt x="3197" y="398"/>
                    <a:pt x="3194" y="397"/>
                    <a:pt x="3193" y="396"/>
                  </a:cubicBezTo>
                  <a:lnTo>
                    <a:pt x="3233" y="304"/>
                  </a:lnTo>
                  <a:cubicBezTo>
                    <a:pt x="3251" y="243"/>
                    <a:pt x="3267" y="174"/>
                    <a:pt x="3288" y="109"/>
                  </a:cubicBezTo>
                  <a:cubicBezTo>
                    <a:pt x="3218" y="204"/>
                    <a:pt x="3110" y="392"/>
                    <a:pt x="3022" y="428"/>
                  </a:cubicBezTo>
                  <a:cubicBezTo>
                    <a:pt x="3024" y="440"/>
                    <a:pt x="3027" y="452"/>
                    <a:pt x="3030" y="463"/>
                  </a:cubicBezTo>
                  <a:cubicBezTo>
                    <a:pt x="3054" y="570"/>
                    <a:pt x="3088" y="674"/>
                    <a:pt x="3138" y="770"/>
                  </a:cubicBezTo>
                  <a:cubicBezTo>
                    <a:pt x="3162" y="818"/>
                    <a:pt x="3190" y="864"/>
                    <a:pt x="3223" y="907"/>
                  </a:cubicBezTo>
                  <a:cubicBezTo>
                    <a:pt x="3255" y="950"/>
                    <a:pt x="3291" y="990"/>
                    <a:pt x="3330" y="1027"/>
                  </a:cubicBezTo>
                  <a:cubicBezTo>
                    <a:pt x="3370" y="1064"/>
                    <a:pt x="3413" y="1098"/>
                    <a:pt x="3459" y="1126"/>
                  </a:cubicBezTo>
                  <a:cubicBezTo>
                    <a:pt x="3506" y="1156"/>
                    <a:pt x="3555" y="1180"/>
                    <a:pt x="3607" y="1199"/>
                  </a:cubicBezTo>
                  <a:cubicBezTo>
                    <a:pt x="3552" y="1192"/>
                    <a:pt x="3498" y="1173"/>
                    <a:pt x="3447" y="1149"/>
                  </a:cubicBezTo>
                  <a:cubicBezTo>
                    <a:pt x="3396" y="1125"/>
                    <a:pt x="3348" y="1095"/>
                    <a:pt x="3304" y="1059"/>
                  </a:cubicBezTo>
                  <a:cubicBezTo>
                    <a:pt x="3259" y="1023"/>
                    <a:pt x="3219" y="982"/>
                    <a:pt x="3184" y="938"/>
                  </a:cubicBezTo>
                  <a:cubicBezTo>
                    <a:pt x="3148" y="893"/>
                    <a:pt x="3117" y="844"/>
                    <a:pt x="3091" y="794"/>
                  </a:cubicBezTo>
                  <a:cubicBezTo>
                    <a:pt x="3039" y="693"/>
                    <a:pt x="3007" y="583"/>
                    <a:pt x="2990" y="471"/>
                  </a:cubicBezTo>
                  <a:cubicBezTo>
                    <a:pt x="2988" y="459"/>
                    <a:pt x="2986" y="446"/>
                    <a:pt x="2984" y="433"/>
                  </a:cubicBezTo>
                  <a:cubicBezTo>
                    <a:pt x="2974" y="431"/>
                    <a:pt x="2964" y="426"/>
                    <a:pt x="2955" y="417"/>
                  </a:cubicBezTo>
                  <a:cubicBezTo>
                    <a:pt x="2955" y="418"/>
                    <a:pt x="2955" y="418"/>
                    <a:pt x="2954" y="419"/>
                  </a:cubicBezTo>
                  <a:cubicBezTo>
                    <a:pt x="2954" y="418"/>
                    <a:pt x="2955" y="417"/>
                    <a:pt x="2955" y="417"/>
                  </a:cubicBezTo>
                  <a:cubicBezTo>
                    <a:pt x="2954" y="417"/>
                    <a:pt x="2954" y="416"/>
                    <a:pt x="2953" y="416"/>
                  </a:cubicBezTo>
                  <a:cubicBezTo>
                    <a:pt x="2956" y="409"/>
                    <a:pt x="2958" y="403"/>
                    <a:pt x="2960" y="397"/>
                  </a:cubicBezTo>
                  <a:lnTo>
                    <a:pt x="2960" y="396"/>
                  </a:lnTo>
                  <a:lnTo>
                    <a:pt x="2962" y="393"/>
                  </a:lnTo>
                  <a:cubicBezTo>
                    <a:pt x="2968" y="378"/>
                    <a:pt x="2973" y="365"/>
                    <a:pt x="2977" y="355"/>
                  </a:cubicBezTo>
                  <a:cubicBezTo>
                    <a:pt x="2977" y="347"/>
                    <a:pt x="2976" y="339"/>
                    <a:pt x="2976" y="331"/>
                  </a:cubicBezTo>
                  <a:cubicBezTo>
                    <a:pt x="2948" y="355"/>
                    <a:pt x="2905" y="390"/>
                    <a:pt x="2853" y="348"/>
                  </a:cubicBezTo>
                  <a:cubicBezTo>
                    <a:pt x="2856" y="342"/>
                    <a:pt x="2858" y="337"/>
                    <a:pt x="2861" y="330"/>
                  </a:cubicBezTo>
                  <a:cubicBezTo>
                    <a:pt x="2860" y="329"/>
                    <a:pt x="2859" y="329"/>
                    <a:pt x="2858" y="328"/>
                  </a:cubicBezTo>
                  <a:lnTo>
                    <a:pt x="2916" y="170"/>
                  </a:lnTo>
                  <a:cubicBezTo>
                    <a:pt x="2918" y="171"/>
                    <a:pt x="2920" y="172"/>
                    <a:pt x="2924" y="173"/>
                  </a:cubicBezTo>
                  <a:cubicBezTo>
                    <a:pt x="2925" y="167"/>
                    <a:pt x="2927" y="162"/>
                    <a:pt x="2929" y="157"/>
                  </a:cubicBezTo>
                  <a:cubicBezTo>
                    <a:pt x="2889" y="165"/>
                    <a:pt x="2849" y="172"/>
                    <a:pt x="2807" y="180"/>
                  </a:cubicBezTo>
                  <a:cubicBezTo>
                    <a:pt x="2771" y="185"/>
                    <a:pt x="2735" y="190"/>
                    <a:pt x="2697" y="195"/>
                  </a:cubicBezTo>
                  <a:cubicBezTo>
                    <a:pt x="2687" y="231"/>
                    <a:pt x="2658" y="260"/>
                    <a:pt x="2622" y="269"/>
                  </a:cubicBezTo>
                  <a:cubicBezTo>
                    <a:pt x="2614" y="271"/>
                    <a:pt x="2605" y="272"/>
                    <a:pt x="2597" y="272"/>
                  </a:cubicBezTo>
                  <a:lnTo>
                    <a:pt x="2490" y="272"/>
                  </a:lnTo>
                  <a:lnTo>
                    <a:pt x="2245" y="272"/>
                  </a:lnTo>
                  <a:lnTo>
                    <a:pt x="2184" y="272"/>
                  </a:lnTo>
                  <a:cubicBezTo>
                    <a:pt x="2154" y="272"/>
                    <a:pt x="2127" y="259"/>
                    <a:pt x="2108" y="239"/>
                  </a:cubicBezTo>
                  <a:cubicBezTo>
                    <a:pt x="2097" y="226"/>
                    <a:pt x="2088" y="212"/>
                    <a:pt x="2084" y="195"/>
                  </a:cubicBezTo>
                  <a:cubicBezTo>
                    <a:pt x="2023" y="187"/>
                    <a:pt x="1962" y="177"/>
                    <a:pt x="1901" y="164"/>
                  </a:cubicBezTo>
                  <a:cubicBezTo>
                    <a:pt x="1828" y="149"/>
                    <a:pt x="1754" y="130"/>
                    <a:pt x="1680" y="107"/>
                  </a:cubicBezTo>
                  <a:cubicBezTo>
                    <a:pt x="1665" y="102"/>
                    <a:pt x="1651" y="98"/>
                    <a:pt x="1637" y="93"/>
                  </a:cubicBezTo>
                  <a:cubicBezTo>
                    <a:pt x="1593" y="78"/>
                    <a:pt x="1549" y="62"/>
                    <a:pt x="1505" y="44"/>
                  </a:cubicBezTo>
                  <a:cubicBezTo>
                    <a:pt x="1482" y="42"/>
                    <a:pt x="1458" y="41"/>
                    <a:pt x="1434" y="39"/>
                  </a:cubicBezTo>
                  <a:cubicBezTo>
                    <a:pt x="1434" y="48"/>
                    <a:pt x="1434" y="56"/>
                    <a:pt x="1435" y="65"/>
                  </a:cubicBezTo>
                  <a:cubicBezTo>
                    <a:pt x="1386" y="46"/>
                    <a:pt x="1361" y="37"/>
                    <a:pt x="1347" y="32"/>
                  </a:cubicBezTo>
                  <a:cubicBezTo>
                    <a:pt x="1276" y="25"/>
                    <a:pt x="1204" y="15"/>
                    <a:pt x="1129" y="0"/>
                  </a:cubicBezTo>
                  <a:cubicBezTo>
                    <a:pt x="1129" y="0"/>
                    <a:pt x="934" y="492"/>
                    <a:pt x="709" y="1055"/>
                  </a:cubicBezTo>
                  <a:cubicBezTo>
                    <a:pt x="529" y="1504"/>
                    <a:pt x="331" y="1998"/>
                    <a:pt x="198" y="2325"/>
                  </a:cubicBezTo>
                  <a:cubicBezTo>
                    <a:pt x="131" y="2390"/>
                    <a:pt x="58" y="2483"/>
                    <a:pt x="21" y="2596"/>
                  </a:cubicBezTo>
                  <a:cubicBezTo>
                    <a:pt x="-36" y="2772"/>
                    <a:pt x="36" y="3026"/>
                    <a:pt x="79" y="3149"/>
                  </a:cubicBezTo>
                  <a:lnTo>
                    <a:pt x="79" y="3149"/>
                  </a:lnTo>
                  <a:lnTo>
                    <a:pt x="79" y="3150"/>
                  </a:lnTo>
                  <a:cubicBezTo>
                    <a:pt x="115" y="3959"/>
                    <a:pt x="187" y="5551"/>
                    <a:pt x="235" y="6262"/>
                  </a:cubicBezTo>
                  <a:cubicBezTo>
                    <a:pt x="238" y="6318"/>
                    <a:pt x="242" y="6369"/>
                    <a:pt x="246" y="6413"/>
                  </a:cubicBezTo>
                  <a:cubicBezTo>
                    <a:pt x="458" y="6455"/>
                    <a:pt x="642" y="6469"/>
                    <a:pt x="799" y="6465"/>
                  </a:cubicBezTo>
                  <a:cubicBezTo>
                    <a:pt x="1072" y="6457"/>
                    <a:pt x="1265" y="6395"/>
                    <a:pt x="1388" y="6336"/>
                  </a:cubicBezTo>
                  <a:cubicBezTo>
                    <a:pt x="1506" y="6279"/>
                    <a:pt x="1560" y="6225"/>
                    <a:pt x="1560" y="6225"/>
                  </a:cubicBezTo>
                  <a:lnTo>
                    <a:pt x="1529" y="6041"/>
                  </a:lnTo>
                  <a:lnTo>
                    <a:pt x="1529" y="6041"/>
                  </a:lnTo>
                  <a:lnTo>
                    <a:pt x="1529" y="6041"/>
                  </a:lnTo>
                  <a:lnTo>
                    <a:pt x="994" y="2935"/>
                  </a:lnTo>
                  <a:cubicBezTo>
                    <a:pt x="1034" y="2935"/>
                    <a:pt x="1065" y="2920"/>
                    <a:pt x="1072" y="2895"/>
                  </a:cubicBezTo>
                  <a:cubicBezTo>
                    <a:pt x="1076" y="2877"/>
                    <a:pt x="1066" y="2857"/>
                    <a:pt x="1047" y="2839"/>
                  </a:cubicBezTo>
                  <a:cubicBezTo>
                    <a:pt x="1068" y="2836"/>
                    <a:pt x="1085" y="2827"/>
                    <a:pt x="1091" y="2812"/>
                  </a:cubicBezTo>
                  <a:cubicBezTo>
                    <a:pt x="1099" y="2794"/>
                    <a:pt x="1092" y="2772"/>
                    <a:pt x="1075" y="2752"/>
                  </a:cubicBezTo>
                  <a:lnTo>
                    <a:pt x="2346" y="1380"/>
                  </a:lnTo>
                  <a:cubicBezTo>
                    <a:pt x="2482" y="2058"/>
                    <a:pt x="2644" y="3141"/>
                    <a:pt x="2644" y="3141"/>
                  </a:cubicBezTo>
                  <a:lnTo>
                    <a:pt x="2526" y="6594"/>
                  </a:lnTo>
                  <a:cubicBezTo>
                    <a:pt x="2526" y="6594"/>
                    <a:pt x="2660" y="6646"/>
                    <a:pt x="2867" y="6676"/>
                  </a:cubicBezTo>
                  <a:cubicBezTo>
                    <a:pt x="3013" y="6697"/>
                    <a:pt x="3195" y="6707"/>
                    <a:pt x="3393" y="6680"/>
                  </a:cubicBezTo>
                  <a:cubicBezTo>
                    <a:pt x="3496" y="6666"/>
                    <a:pt x="3602" y="6642"/>
                    <a:pt x="3710" y="6604"/>
                  </a:cubicBezTo>
                  <a:lnTo>
                    <a:pt x="3697" y="6384"/>
                  </a:lnTo>
                  <a:lnTo>
                    <a:pt x="3696" y="6374"/>
                  </a:lnTo>
                  <a:cubicBezTo>
                    <a:pt x="3727" y="6355"/>
                    <a:pt x="3755" y="6335"/>
                    <a:pt x="3782" y="6311"/>
                  </a:cubicBezTo>
                  <a:lnTo>
                    <a:pt x="3783" y="6311"/>
                  </a:lnTo>
                  <a:cubicBezTo>
                    <a:pt x="3782" y="6311"/>
                    <a:pt x="3782" y="6311"/>
                    <a:pt x="3782" y="6311"/>
                  </a:cubicBezTo>
                  <a:lnTo>
                    <a:pt x="3525" y="3107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1852900" y="2716925"/>
              <a:ext cx="153600" cy="214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Epilogue"/>
                <a:ea typeface="Epilogue"/>
                <a:cs typeface="Epilogue"/>
                <a:sym typeface="Epilogue"/>
              </a:endParaRPr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1398894" y="2421684"/>
              <a:ext cx="552810" cy="309528"/>
            </a:xfrm>
            <a:custGeom>
              <a:rect b="b" l="l" r="r" t="t"/>
              <a:pathLst>
                <a:path extrusionOk="0" h="1084" w="1936">
                  <a:moveTo>
                    <a:pt x="1881" y="774"/>
                  </a:moveTo>
                  <a:cubicBezTo>
                    <a:pt x="1821" y="605"/>
                    <a:pt x="1803" y="363"/>
                    <a:pt x="1800" y="175"/>
                  </a:cubicBezTo>
                  <a:cubicBezTo>
                    <a:pt x="1800" y="113"/>
                    <a:pt x="1800" y="60"/>
                    <a:pt x="1800" y="14"/>
                  </a:cubicBezTo>
                  <a:cubicBezTo>
                    <a:pt x="1800" y="12"/>
                    <a:pt x="1800" y="10"/>
                    <a:pt x="1800" y="8"/>
                  </a:cubicBezTo>
                  <a:cubicBezTo>
                    <a:pt x="1571" y="24"/>
                    <a:pt x="486" y="95"/>
                    <a:pt x="137" y="0"/>
                  </a:cubicBezTo>
                  <a:cubicBezTo>
                    <a:pt x="137" y="5"/>
                    <a:pt x="137" y="11"/>
                    <a:pt x="136" y="16"/>
                  </a:cubicBezTo>
                  <a:cubicBezTo>
                    <a:pt x="132" y="179"/>
                    <a:pt x="120" y="386"/>
                    <a:pt x="85" y="574"/>
                  </a:cubicBezTo>
                  <a:cubicBezTo>
                    <a:pt x="64" y="676"/>
                    <a:pt x="37" y="770"/>
                    <a:pt x="0" y="842"/>
                  </a:cubicBezTo>
                  <a:lnTo>
                    <a:pt x="0" y="842"/>
                  </a:lnTo>
                  <a:cubicBezTo>
                    <a:pt x="150" y="1000"/>
                    <a:pt x="754" y="1144"/>
                    <a:pt x="1364" y="1059"/>
                  </a:cubicBezTo>
                  <a:lnTo>
                    <a:pt x="1364" y="1059"/>
                  </a:lnTo>
                  <a:lnTo>
                    <a:pt x="1555" y="1035"/>
                  </a:lnTo>
                  <a:cubicBezTo>
                    <a:pt x="1574" y="1006"/>
                    <a:pt x="1594" y="978"/>
                    <a:pt x="1612" y="946"/>
                  </a:cubicBezTo>
                  <a:cubicBezTo>
                    <a:pt x="1716" y="766"/>
                    <a:pt x="1820" y="820"/>
                    <a:pt x="1936" y="881"/>
                  </a:cubicBezTo>
                  <a:cubicBezTo>
                    <a:pt x="1921" y="854"/>
                    <a:pt x="1904" y="819"/>
                    <a:pt x="1881" y="774"/>
                  </a:cubicBezTo>
                  <a:moveTo>
                    <a:pt x="1552" y="771"/>
                  </a:moveTo>
                  <a:cubicBezTo>
                    <a:pt x="1540" y="780"/>
                    <a:pt x="1529" y="789"/>
                    <a:pt x="1518" y="801"/>
                  </a:cubicBezTo>
                  <a:cubicBezTo>
                    <a:pt x="1506" y="813"/>
                    <a:pt x="1495" y="825"/>
                    <a:pt x="1485" y="837"/>
                  </a:cubicBezTo>
                  <a:cubicBezTo>
                    <a:pt x="1472" y="852"/>
                    <a:pt x="1460" y="868"/>
                    <a:pt x="1449" y="884"/>
                  </a:cubicBezTo>
                  <a:cubicBezTo>
                    <a:pt x="1460" y="869"/>
                    <a:pt x="1472" y="853"/>
                    <a:pt x="1485" y="837"/>
                  </a:cubicBezTo>
                  <a:cubicBezTo>
                    <a:pt x="1495" y="825"/>
                    <a:pt x="1506" y="813"/>
                    <a:pt x="1518" y="801"/>
                  </a:cubicBezTo>
                  <a:cubicBezTo>
                    <a:pt x="1529" y="789"/>
                    <a:pt x="1540" y="780"/>
                    <a:pt x="1552" y="771"/>
                  </a:cubicBezTo>
                  <a:cubicBezTo>
                    <a:pt x="1561" y="765"/>
                    <a:pt x="1569" y="760"/>
                    <a:pt x="1577" y="756"/>
                  </a:cubicBezTo>
                  <a:cubicBezTo>
                    <a:pt x="1569" y="761"/>
                    <a:pt x="1561" y="766"/>
                    <a:pt x="1552" y="771"/>
                  </a:cubicBezTo>
                  <a:moveTo>
                    <a:pt x="1847" y="753"/>
                  </a:moveTo>
                  <a:cubicBezTo>
                    <a:pt x="1836" y="748"/>
                    <a:pt x="1823" y="743"/>
                    <a:pt x="1808" y="739"/>
                  </a:cubicBezTo>
                  <a:cubicBezTo>
                    <a:pt x="1798" y="735"/>
                    <a:pt x="1786" y="733"/>
                    <a:pt x="1774" y="731"/>
                  </a:cubicBezTo>
                  <a:cubicBezTo>
                    <a:pt x="1786" y="733"/>
                    <a:pt x="1798" y="735"/>
                    <a:pt x="1808" y="739"/>
                  </a:cubicBezTo>
                  <a:cubicBezTo>
                    <a:pt x="1823" y="743"/>
                    <a:pt x="1836" y="748"/>
                    <a:pt x="1847" y="753"/>
                  </a:cubicBezTo>
                  <a:cubicBezTo>
                    <a:pt x="1856" y="757"/>
                    <a:pt x="1863" y="761"/>
                    <a:pt x="1870" y="766"/>
                  </a:cubicBezTo>
                  <a:cubicBezTo>
                    <a:pt x="1863" y="761"/>
                    <a:pt x="1856" y="757"/>
                    <a:pt x="1847" y="753"/>
                  </a:cubicBezTo>
                  <a:close/>
                </a:path>
              </a:pathLst>
            </a:custGeom>
            <a:solidFill>
              <a:srgbClr val="BB8365"/>
            </a:solidFill>
            <a:ln cap="flat" cmpd="sng" w="9525">
              <a:solidFill>
                <a:srgbClr val="BB83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1331221" y="1230117"/>
              <a:ext cx="556522" cy="590216"/>
            </a:xfrm>
            <a:custGeom>
              <a:rect b="b" l="l" r="r" t="t"/>
              <a:pathLst>
                <a:path extrusionOk="0" h="2067" w="1949">
                  <a:moveTo>
                    <a:pt x="1929" y="1040"/>
                  </a:moveTo>
                  <a:cubicBezTo>
                    <a:pt x="1932" y="1024"/>
                    <a:pt x="1931" y="1007"/>
                    <a:pt x="1932" y="990"/>
                  </a:cubicBezTo>
                  <a:cubicBezTo>
                    <a:pt x="1934" y="918"/>
                    <a:pt x="1933" y="846"/>
                    <a:pt x="1930" y="774"/>
                  </a:cubicBezTo>
                  <a:cubicBezTo>
                    <a:pt x="1925" y="678"/>
                    <a:pt x="1915" y="581"/>
                    <a:pt x="1894" y="487"/>
                  </a:cubicBezTo>
                  <a:cubicBezTo>
                    <a:pt x="1878" y="411"/>
                    <a:pt x="1858" y="336"/>
                    <a:pt x="1814" y="270"/>
                  </a:cubicBezTo>
                  <a:cubicBezTo>
                    <a:pt x="1736" y="153"/>
                    <a:pt x="1595" y="94"/>
                    <a:pt x="1457" y="109"/>
                  </a:cubicBezTo>
                  <a:cubicBezTo>
                    <a:pt x="1437" y="111"/>
                    <a:pt x="1418" y="115"/>
                    <a:pt x="1399" y="120"/>
                  </a:cubicBezTo>
                  <a:cubicBezTo>
                    <a:pt x="1363" y="93"/>
                    <a:pt x="1324" y="70"/>
                    <a:pt x="1283" y="52"/>
                  </a:cubicBezTo>
                  <a:cubicBezTo>
                    <a:pt x="1065" y="-47"/>
                    <a:pt x="814" y="4"/>
                    <a:pt x="623" y="139"/>
                  </a:cubicBezTo>
                  <a:cubicBezTo>
                    <a:pt x="450" y="262"/>
                    <a:pt x="399" y="488"/>
                    <a:pt x="379" y="688"/>
                  </a:cubicBezTo>
                  <a:cubicBezTo>
                    <a:pt x="360" y="887"/>
                    <a:pt x="405" y="1095"/>
                    <a:pt x="345" y="1287"/>
                  </a:cubicBezTo>
                  <a:cubicBezTo>
                    <a:pt x="286" y="1474"/>
                    <a:pt x="156" y="1629"/>
                    <a:pt x="0" y="1744"/>
                  </a:cubicBezTo>
                  <a:cubicBezTo>
                    <a:pt x="109" y="1837"/>
                    <a:pt x="216" y="1900"/>
                    <a:pt x="316" y="1944"/>
                  </a:cubicBezTo>
                  <a:lnTo>
                    <a:pt x="399" y="1819"/>
                  </a:lnTo>
                  <a:lnTo>
                    <a:pt x="350" y="1958"/>
                  </a:lnTo>
                  <a:cubicBezTo>
                    <a:pt x="358" y="1962"/>
                    <a:pt x="365" y="1964"/>
                    <a:pt x="373" y="1967"/>
                  </a:cubicBezTo>
                  <a:cubicBezTo>
                    <a:pt x="400" y="1916"/>
                    <a:pt x="426" y="1864"/>
                    <a:pt x="451" y="1812"/>
                  </a:cubicBezTo>
                  <a:cubicBezTo>
                    <a:pt x="426" y="1864"/>
                    <a:pt x="401" y="1917"/>
                    <a:pt x="373" y="1967"/>
                  </a:cubicBezTo>
                  <a:cubicBezTo>
                    <a:pt x="409" y="1980"/>
                    <a:pt x="444" y="1991"/>
                    <a:pt x="478" y="1999"/>
                  </a:cubicBezTo>
                  <a:lnTo>
                    <a:pt x="512" y="1943"/>
                  </a:lnTo>
                  <a:lnTo>
                    <a:pt x="510" y="2007"/>
                  </a:lnTo>
                  <a:cubicBezTo>
                    <a:pt x="527" y="2011"/>
                    <a:pt x="543" y="2014"/>
                    <a:pt x="560" y="2016"/>
                  </a:cubicBezTo>
                  <a:lnTo>
                    <a:pt x="596" y="1889"/>
                  </a:lnTo>
                  <a:lnTo>
                    <a:pt x="597" y="2022"/>
                  </a:lnTo>
                  <a:cubicBezTo>
                    <a:pt x="645" y="2038"/>
                    <a:pt x="691" y="2050"/>
                    <a:pt x="732" y="2058"/>
                  </a:cubicBezTo>
                  <a:cubicBezTo>
                    <a:pt x="752" y="2061"/>
                    <a:pt x="770" y="2065"/>
                    <a:pt x="788" y="2067"/>
                  </a:cubicBezTo>
                  <a:cubicBezTo>
                    <a:pt x="808" y="1948"/>
                    <a:pt x="826" y="1832"/>
                    <a:pt x="878" y="1832"/>
                  </a:cubicBezTo>
                  <a:lnTo>
                    <a:pt x="861" y="1698"/>
                  </a:lnTo>
                  <a:cubicBezTo>
                    <a:pt x="839" y="1670"/>
                    <a:pt x="820" y="1641"/>
                    <a:pt x="802" y="1612"/>
                  </a:cubicBezTo>
                  <a:cubicBezTo>
                    <a:pt x="802" y="1612"/>
                    <a:pt x="802" y="1613"/>
                    <a:pt x="802" y="1614"/>
                  </a:cubicBezTo>
                  <a:cubicBezTo>
                    <a:pt x="807" y="1622"/>
                    <a:pt x="813" y="1630"/>
                    <a:pt x="819" y="1638"/>
                  </a:cubicBezTo>
                  <a:cubicBezTo>
                    <a:pt x="813" y="1632"/>
                    <a:pt x="808" y="1626"/>
                    <a:pt x="802" y="1619"/>
                  </a:cubicBezTo>
                  <a:cubicBezTo>
                    <a:pt x="800" y="1617"/>
                    <a:pt x="798" y="1614"/>
                    <a:pt x="796" y="1612"/>
                  </a:cubicBezTo>
                  <a:cubicBezTo>
                    <a:pt x="789" y="1603"/>
                    <a:pt x="782" y="1593"/>
                    <a:pt x="776" y="1583"/>
                  </a:cubicBezTo>
                  <a:cubicBezTo>
                    <a:pt x="771" y="1573"/>
                    <a:pt x="764" y="1563"/>
                    <a:pt x="758" y="1553"/>
                  </a:cubicBezTo>
                  <a:lnTo>
                    <a:pt x="742" y="1522"/>
                  </a:lnTo>
                  <a:cubicBezTo>
                    <a:pt x="722" y="1480"/>
                    <a:pt x="704" y="1436"/>
                    <a:pt x="691" y="1392"/>
                  </a:cubicBezTo>
                  <a:cubicBezTo>
                    <a:pt x="684" y="1369"/>
                    <a:pt x="678" y="1346"/>
                    <a:pt x="672" y="1322"/>
                  </a:cubicBezTo>
                  <a:cubicBezTo>
                    <a:pt x="655" y="1330"/>
                    <a:pt x="634" y="1326"/>
                    <a:pt x="610" y="1315"/>
                  </a:cubicBezTo>
                  <a:cubicBezTo>
                    <a:pt x="499" y="1259"/>
                    <a:pt x="341" y="1024"/>
                    <a:pt x="432" y="971"/>
                  </a:cubicBezTo>
                  <a:cubicBezTo>
                    <a:pt x="532" y="913"/>
                    <a:pt x="611" y="999"/>
                    <a:pt x="632" y="1026"/>
                  </a:cubicBezTo>
                  <a:lnTo>
                    <a:pt x="630" y="977"/>
                  </a:lnTo>
                  <a:cubicBezTo>
                    <a:pt x="629" y="954"/>
                    <a:pt x="630" y="931"/>
                    <a:pt x="630" y="908"/>
                  </a:cubicBezTo>
                  <a:cubicBezTo>
                    <a:pt x="630" y="884"/>
                    <a:pt x="630" y="861"/>
                    <a:pt x="631" y="838"/>
                  </a:cubicBezTo>
                  <a:cubicBezTo>
                    <a:pt x="632" y="816"/>
                    <a:pt x="634" y="794"/>
                    <a:pt x="635" y="772"/>
                  </a:cubicBezTo>
                  <a:cubicBezTo>
                    <a:pt x="641" y="772"/>
                    <a:pt x="646" y="772"/>
                    <a:pt x="653" y="772"/>
                  </a:cubicBezTo>
                  <a:cubicBezTo>
                    <a:pt x="681" y="772"/>
                    <a:pt x="721" y="772"/>
                    <a:pt x="768" y="772"/>
                  </a:cubicBezTo>
                  <a:lnTo>
                    <a:pt x="776" y="654"/>
                  </a:lnTo>
                  <a:lnTo>
                    <a:pt x="785" y="772"/>
                  </a:lnTo>
                  <a:cubicBezTo>
                    <a:pt x="815" y="772"/>
                    <a:pt x="865" y="772"/>
                    <a:pt x="900" y="772"/>
                  </a:cubicBezTo>
                  <a:lnTo>
                    <a:pt x="910" y="708"/>
                  </a:lnTo>
                  <a:lnTo>
                    <a:pt x="931" y="772"/>
                  </a:lnTo>
                  <a:cubicBezTo>
                    <a:pt x="952" y="772"/>
                    <a:pt x="973" y="772"/>
                    <a:pt x="995" y="772"/>
                  </a:cubicBezTo>
                  <a:cubicBezTo>
                    <a:pt x="1062" y="772"/>
                    <a:pt x="1132" y="772"/>
                    <a:pt x="1202" y="772"/>
                  </a:cubicBezTo>
                  <a:cubicBezTo>
                    <a:pt x="1201" y="732"/>
                    <a:pt x="1201" y="692"/>
                    <a:pt x="1201" y="652"/>
                  </a:cubicBezTo>
                  <a:cubicBezTo>
                    <a:pt x="1201" y="692"/>
                    <a:pt x="1201" y="732"/>
                    <a:pt x="1202" y="772"/>
                  </a:cubicBezTo>
                  <a:cubicBezTo>
                    <a:pt x="1234" y="772"/>
                    <a:pt x="1266" y="772"/>
                    <a:pt x="1298" y="772"/>
                  </a:cubicBezTo>
                  <a:cubicBezTo>
                    <a:pt x="1322" y="772"/>
                    <a:pt x="1345" y="772"/>
                    <a:pt x="1368" y="772"/>
                  </a:cubicBezTo>
                  <a:lnTo>
                    <a:pt x="1401" y="568"/>
                  </a:lnTo>
                  <a:lnTo>
                    <a:pt x="1414" y="772"/>
                  </a:lnTo>
                  <a:cubicBezTo>
                    <a:pt x="1437" y="772"/>
                    <a:pt x="1459" y="772"/>
                    <a:pt x="1480" y="772"/>
                  </a:cubicBezTo>
                  <a:lnTo>
                    <a:pt x="1499" y="673"/>
                  </a:lnTo>
                  <a:lnTo>
                    <a:pt x="1523" y="772"/>
                  </a:lnTo>
                  <a:cubicBezTo>
                    <a:pt x="1556" y="772"/>
                    <a:pt x="1587" y="772"/>
                    <a:pt x="1614" y="772"/>
                  </a:cubicBezTo>
                  <a:cubicBezTo>
                    <a:pt x="1637" y="772"/>
                    <a:pt x="1657" y="772"/>
                    <a:pt x="1676" y="772"/>
                  </a:cubicBezTo>
                  <a:cubicBezTo>
                    <a:pt x="1683" y="772"/>
                    <a:pt x="1690" y="772"/>
                    <a:pt x="1697" y="772"/>
                  </a:cubicBezTo>
                  <a:cubicBezTo>
                    <a:pt x="1700" y="837"/>
                    <a:pt x="1702" y="901"/>
                    <a:pt x="1702" y="965"/>
                  </a:cubicBezTo>
                  <a:cubicBezTo>
                    <a:pt x="1735" y="929"/>
                    <a:pt x="1794" y="884"/>
                    <a:pt x="1874" y="921"/>
                  </a:cubicBezTo>
                  <a:cubicBezTo>
                    <a:pt x="1933" y="948"/>
                    <a:pt x="1906" y="1049"/>
                    <a:pt x="1852" y="1139"/>
                  </a:cubicBezTo>
                  <a:cubicBezTo>
                    <a:pt x="1858" y="1182"/>
                    <a:pt x="1866" y="1226"/>
                    <a:pt x="1877" y="1269"/>
                  </a:cubicBezTo>
                  <a:cubicBezTo>
                    <a:pt x="1901" y="1264"/>
                    <a:pt x="1925" y="1258"/>
                    <a:pt x="1949" y="1254"/>
                  </a:cubicBezTo>
                  <a:cubicBezTo>
                    <a:pt x="1916" y="1127"/>
                    <a:pt x="1929" y="1040"/>
                    <a:pt x="1929" y="104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1787230" y="4987563"/>
              <a:ext cx="222438" cy="49113"/>
            </a:xfrm>
            <a:custGeom>
              <a:rect b="b" l="l" r="r" t="t"/>
              <a:pathLst>
                <a:path extrusionOk="0" h="172" w="779">
                  <a:moveTo>
                    <a:pt x="54" y="48"/>
                  </a:moveTo>
                  <a:cubicBezTo>
                    <a:pt x="31" y="39"/>
                    <a:pt x="16" y="22"/>
                    <a:pt x="7" y="2"/>
                  </a:cubicBezTo>
                  <a:lnTo>
                    <a:pt x="0" y="2"/>
                  </a:lnTo>
                  <a:lnTo>
                    <a:pt x="23" y="172"/>
                  </a:lnTo>
                  <a:lnTo>
                    <a:pt x="754" y="172"/>
                  </a:lnTo>
                  <a:lnTo>
                    <a:pt x="779" y="0"/>
                  </a:lnTo>
                  <a:cubicBezTo>
                    <a:pt x="768" y="8"/>
                    <a:pt x="679" y="65"/>
                    <a:pt x="406" y="71"/>
                  </a:cubicBezTo>
                  <a:cubicBezTo>
                    <a:pt x="223" y="75"/>
                    <a:pt x="115" y="74"/>
                    <a:pt x="54" y="48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16900" lIns="90000" spcFirstLastPara="1" rIns="90000" wrap="square" tIns="16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1814642" y="4704591"/>
              <a:ext cx="164758" cy="72813"/>
            </a:xfrm>
            <a:custGeom>
              <a:rect b="b" l="l" r="r" t="t"/>
              <a:pathLst>
                <a:path extrusionOk="0" h="255" w="577">
                  <a:moveTo>
                    <a:pt x="12" y="0"/>
                  </a:moveTo>
                  <a:cubicBezTo>
                    <a:pt x="8" y="48"/>
                    <a:pt x="4" y="97"/>
                    <a:pt x="0" y="147"/>
                  </a:cubicBezTo>
                  <a:cubicBezTo>
                    <a:pt x="169" y="246"/>
                    <a:pt x="384" y="279"/>
                    <a:pt x="577" y="236"/>
                  </a:cubicBezTo>
                  <a:lnTo>
                    <a:pt x="538" y="3"/>
                  </a:lnTo>
                  <a:cubicBezTo>
                    <a:pt x="340" y="30"/>
                    <a:pt x="158" y="20"/>
                    <a:pt x="12" y="0"/>
                  </a:cubicBezTo>
                  <a:close/>
                </a:path>
              </a:pathLst>
            </a:custGeom>
            <a:solidFill>
              <a:srgbClr val="BB8365"/>
            </a:solidFill>
            <a:ln cap="flat" cmpd="sng" w="9525">
              <a:solidFill>
                <a:srgbClr val="BB83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1803506" y="4746566"/>
              <a:ext cx="194169" cy="133634"/>
            </a:xfrm>
            <a:custGeom>
              <a:rect b="b" l="l" r="r" t="t"/>
              <a:pathLst>
                <a:path extrusionOk="0" h="468" w="680">
                  <a:moveTo>
                    <a:pt x="39" y="0"/>
                  </a:moveTo>
                  <a:cubicBezTo>
                    <a:pt x="27" y="151"/>
                    <a:pt x="14" y="306"/>
                    <a:pt x="0" y="440"/>
                  </a:cubicBezTo>
                  <a:cubicBezTo>
                    <a:pt x="93" y="388"/>
                    <a:pt x="229" y="393"/>
                    <a:pt x="350" y="404"/>
                  </a:cubicBezTo>
                  <a:cubicBezTo>
                    <a:pt x="470" y="414"/>
                    <a:pt x="564" y="438"/>
                    <a:pt x="680" y="468"/>
                  </a:cubicBezTo>
                  <a:lnTo>
                    <a:pt x="616" y="88"/>
                  </a:lnTo>
                  <a:cubicBezTo>
                    <a:pt x="423" y="132"/>
                    <a:pt x="208" y="99"/>
                    <a:pt x="39" y="0"/>
                  </a:cubicBezTo>
                  <a:close/>
                </a:path>
              </a:pathLst>
            </a:custGeom>
            <a:solidFill>
              <a:srgbClr val="BB8365"/>
            </a:solidFill>
            <a:ln cap="flat" cmpd="sng" w="9525">
              <a:solidFill>
                <a:srgbClr val="BB83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1792941" y="4931026"/>
              <a:ext cx="217012" cy="29696"/>
            </a:xfrm>
            <a:custGeom>
              <a:rect b="b" l="l" r="r" t="t"/>
              <a:pathLst>
                <a:path extrusionOk="0" h="104" w="760">
                  <a:moveTo>
                    <a:pt x="11" y="32"/>
                  </a:moveTo>
                  <a:cubicBezTo>
                    <a:pt x="7" y="59"/>
                    <a:pt x="4" y="84"/>
                    <a:pt x="0" y="104"/>
                  </a:cubicBezTo>
                  <a:cubicBezTo>
                    <a:pt x="2" y="102"/>
                    <a:pt x="3" y="100"/>
                    <a:pt x="6" y="98"/>
                  </a:cubicBezTo>
                  <a:cubicBezTo>
                    <a:pt x="31" y="71"/>
                    <a:pt x="73" y="47"/>
                    <a:pt x="141" y="47"/>
                  </a:cubicBezTo>
                  <a:cubicBezTo>
                    <a:pt x="327" y="63"/>
                    <a:pt x="624" y="89"/>
                    <a:pt x="760" y="76"/>
                  </a:cubicBezTo>
                  <a:lnTo>
                    <a:pt x="754" y="38"/>
                  </a:lnTo>
                  <a:cubicBezTo>
                    <a:pt x="509" y="-9"/>
                    <a:pt x="255" y="-14"/>
                    <a:pt x="11" y="32"/>
                  </a:cubicBezTo>
                  <a:close/>
                </a:path>
              </a:pathLst>
            </a:custGeom>
            <a:solidFill>
              <a:srgbClr val="BB8365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1045394" y="4803103"/>
              <a:ext cx="413466" cy="237571"/>
            </a:xfrm>
            <a:custGeom>
              <a:rect b="b" l="l" r="r" t="t"/>
              <a:pathLst>
                <a:path extrusionOk="0" h="832" w="1448">
                  <a:moveTo>
                    <a:pt x="700" y="605"/>
                  </a:moveTo>
                  <a:cubicBezTo>
                    <a:pt x="700" y="599"/>
                    <a:pt x="697" y="593"/>
                    <a:pt x="695" y="588"/>
                  </a:cubicBezTo>
                  <a:cubicBezTo>
                    <a:pt x="643" y="463"/>
                    <a:pt x="527" y="368"/>
                    <a:pt x="395" y="342"/>
                  </a:cubicBezTo>
                  <a:cubicBezTo>
                    <a:pt x="394" y="341"/>
                    <a:pt x="392" y="341"/>
                    <a:pt x="390" y="341"/>
                  </a:cubicBezTo>
                  <a:cubicBezTo>
                    <a:pt x="379" y="339"/>
                    <a:pt x="362" y="340"/>
                    <a:pt x="352" y="345"/>
                  </a:cubicBezTo>
                  <a:cubicBezTo>
                    <a:pt x="307" y="366"/>
                    <a:pt x="284" y="401"/>
                    <a:pt x="273" y="426"/>
                  </a:cubicBezTo>
                  <a:cubicBezTo>
                    <a:pt x="269" y="434"/>
                    <a:pt x="272" y="443"/>
                    <a:pt x="278" y="448"/>
                  </a:cubicBezTo>
                  <a:cubicBezTo>
                    <a:pt x="281" y="451"/>
                    <a:pt x="284" y="453"/>
                    <a:pt x="289" y="453"/>
                  </a:cubicBezTo>
                  <a:cubicBezTo>
                    <a:pt x="349" y="455"/>
                    <a:pt x="408" y="482"/>
                    <a:pt x="452" y="525"/>
                  </a:cubicBezTo>
                  <a:cubicBezTo>
                    <a:pt x="499" y="571"/>
                    <a:pt x="528" y="632"/>
                    <a:pt x="541" y="697"/>
                  </a:cubicBezTo>
                  <a:cubicBezTo>
                    <a:pt x="328" y="740"/>
                    <a:pt x="0" y="672"/>
                    <a:pt x="0" y="672"/>
                  </a:cubicBezTo>
                  <a:lnTo>
                    <a:pt x="22" y="818"/>
                  </a:lnTo>
                  <a:cubicBezTo>
                    <a:pt x="22" y="818"/>
                    <a:pt x="445" y="847"/>
                    <a:pt x="717" y="822"/>
                  </a:cubicBezTo>
                  <a:cubicBezTo>
                    <a:pt x="852" y="634"/>
                    <a:pt x="1065" y="268"/>
                    <a:pt x="1190" y="270"/>
                  </a:cubicBezTo>
                  <a:cubicBezTo>
                    <a:pt x="1234" y="412"/>
                    <a:pt x="1238" y="827"/>
                    <a:pt x="1238" y="827"/>
                  </a:cubicBezTo>
                  <a:lnTo>
                    <a:pt x="1332" y="827"/>
                  </a:lnTo>
                  <a:cubicBezTo>
                    <a:pt x="1332" y="827"/>
                    <a:pt x="1448" y="182"/>
                    <a:pt x="1448" y="0"/>
                  </a:cubicBezTo>
                  <a:cubicBezTo>
                    <a:pt x="1400" y="23"/>
                    <a:pt x="1325" y="41"/>
                    <a:pt x="1214" y="63"/>
                  </a:cubicBezTo>
                  <a:cubicBezTo>
                    <a:pt x="886" y="127"/>
                    <a:pt x="817" y="454"/>
                    <a:pt x="700" y="605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9"/>
            <p:cNvSpPr/>
            <p:nvPr/>
          </p:nvSpPr>
          <p:spPr>
            <a:xfrm>
              <a:off x="1197873" y="4607221"/>
              <a:ext cx="226435" cy="185888"/>
            </a:xfrm>
            <a:custGeom>
              <a:rect b="b" l="l" r="r" t="t"/>
              <a:pathLst>
                <a:path extrusionOk="0" h="651" w="793">
                  <a:moveTo>
                    <a:pt x="0" y="651"/>
                  </a:moveTo>
                  <a:cubicBezTo>
                    <a:pt x="184" y="488"/>
                    <a:pt x="400" y="362"/>
                    <a:pt x="632" y="271"/>
                  </a:cubicBezTo>
                  <a:cubicBezTo>
                    <a:pt x="630" y="267"/>
                    <a:pt x="628" y="264"/>
                    <a:pt x="626" y="260"/>
                  </a:cubicBezTo>
                  <a:cubicBezTo>
                    <a:pt x="617" y="241"/>
                    <a:pt x="603" y="221"/>
                    <a:pt x="586" y="198"/>
                  </a:cubicBezTo>
                  <a:cubicBezTo>
                    <a:pt x="601" y="195"/>
                    <a:pt x="615" y="197"/>
                    <a:pt x="629" y="201"/>
                  </a:cubicBezTo>
                  <a:cubicBezTo>
                    <a:pt x="643" y="205"/>
                    <a:pt x="656" y="212"/>
                    <a:pt x="669" y="221"/>
                  </a:cubicBezTo>
                  <a:cubicBezTo>
                    <a:pt x="678" y="228"/>
                    <a:pt x="686" y="237"/>
                    <a:pt x="694" y="247"/>
                  </a:cubicBezTo>
                  <a:cubicBezTo>
                    <a:pt x="727" y="236"/>
                    <a:pt x="759" y="224"/>
                    <a:pt x="793" y="214"/>
                  </a:cubicBezTo>
                  <a:cubicBezTo>
                    <a:pt x="759" y="134"/>
                    <a:pt x="724" y="61"/>
                    <a:pt x="692" y="0"/>
                  </a:cubicBezTo>
                  <a:cubicBezTo>
                    <a:pt x="570" y="59"/>
                    <a:pt x="377" y="121"/>
                    <a:pt x="103" y="129"/>
                  </a:cubicBezTo>
                  <a:cubicBezTo>
                    <a:pt x="77" y="286"/>
                    <a:pt x="42" y="481"/>
                    <a:pt x="0" y="651"/>
                  </a:cubicBezTo>
                  <a:close/>
                </a:path>
              </a:pathLst>
            </a:custGeom>
            <a:solidFill>
              <a:srgbClr val="BB8365"/>
            </a:solidFill>
            <a:ln cap="flat" cmpd="sng" w="9525">
              <a:solidFill>
                <a:srgbClr val="BB83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9"/>
            <p:cNvSpPr/>
            <p:nvPr/>
          </p:nvSpPr>
          <p:spPr>
            <a:xfrm>
              <a:off x="1158468" y="4668327"/>
              <a:ext cx="300391" cy="307529"/>
            </a:xfrm>
            <a:custGeom>
              <a:rect b="b" l="l" r="r" t="t"/>
              <a:pathLst>
                <a:path extrusionOk="0" h="1077" w="1052">
                  <a:moveTo>
                    <a:pt x="854" y="88"/>
                  </a:moveTo>
                  <a:cubicBezTo>
                    <a:pt x="856" y="104"/>
                    <a:pt x="856" y="120"/>
                    <a:pt x="853" y="135"/>
                  </a:cubicBezTo>
                  <a:cubicBezTo>
                    <a:pt x="850" y="150"/>
                    <a:pt x="844" y="164"/>
                    <a:pt x="837" y="176"/>
                  </a:cubicBezTo>
                  <a:cubicBezTo>
                    <a:pt x="823" y="202"/>
                    <a:pt x="803" y="222"/>
                    <a:pt x="776" y="234"/>
                  </a:cubicBezTo>
                  <a:cubicBezTo>
                    <a:pt x="777" y="205"/>
                    <a:pt x="781" y="181"/>
                    <a:pt x="783" y="158"/>
                  </a:cubicBezTo>
                  <a:cubicBezTo>
                    <a:pt x="784" y="135"/>
                    <a:pt x="784" y="116"/>
                    <a:pt x="782" y="99"/>
                  </a:cubicBezTo>
                  <a:cubicBezTo>
                    <a:pt x="780" y="85"/>
                    <a:pt x="776" y="71"/>
                    <a:pt x="770" y="57"/>
                  </a:cubicBezTo>
                  <a:cubicBezTo>
                    <a:pt x="538" y="148"/>
                    <a:pt x="322" y="274"/>
                    <a:pt x="139" y="437"/>
                  </a:cubicBezTo>
                  <a:cubicBezTo>
                    <a:pt x="98" y="609"/>
                    <a:pt x="50" y="756"/>
                    <a:pt x="0" y="814"/>
                  </a:cubicBezTo>
                  <a:cubicBezTo>
                    <a:pt x="131" y="840"/>
                    <a:pt x="247" y="935"/>
                    <a:pt x="300" y="1060"/>
                  </a:cubicBezTo>
                  <a:cubicBezTo>
                    <a:pt x="302" y="1065"/>
                    <a:pt x="304" y="1071"/>
                    <a:pt x="305" y="1077"/>
                  </a:cubicBezTo>
                  <a:cubicBezTo>
                    <a:pt x="421" y="926"/>
                    <a:pt x="490" y="599"/>
                    <a:pt x="818" y="535"/>
                  </a:cubicBezTo>
                  <a:cubicBezTo>
                    <a:pt x="929" y="513"/>
                    <a:pt x="1004" y="495"/>
                    <a:pt x="1052" y="472"/>
                  </a:cubicBezTo>
                  <a:cubicBezTo>
                    <a:pt x="1048" y="320"/>
                    <a:pt x="993" y="149"/>
                    <a:pt x="931" y="0"/>
                  </a:cubicBezTo>
                  <a:cubicBezTo>
                    <a:pt x="898" y="10"/>
                    <a:pt x="865" y="22"/>
                    <a:pt x="832" y="33"/>
                  </a:cubicBezTo>
                  <a:cubicBezTo>
                    <a:pt x="843" y="49"/>
                    <a:pt x="851" y="68"/>
                    <a:pt x="854" y="88"/>
                  </a:cubicBezTo>
                  <a:close/>
                </a:path>
              </a:pathLst>
            </a:custGeom>
            <a:solidFill>
              <a:srgbClr val="BB8365"/>
            </a:solidFill>
            <a:ln cap="flat" cmpd="sng" w="9525">
              <a:solidFill>
                <a:srgbClr val="BB83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1041682" y="4931026"/>
              <a:ext cx="158191" cy="75383"/>
            </a:xfrm>
            <a:custGeom>
              <a:rect b="b" l="l" r="r" t="t"/>
              <a:pathLst>
                <a:path extrusionOk="0" h="264" w="554">
                  <a:moveTo>
                    <a:pt x="554" y="249"/>
                  </a:moveTo>
                  <a:cubicBezTo>
                    <a:pt x="541" y="184"/>
                    <a:pt x="512" y="122"/>
                    <a:pt x="465" y="77"/>
                  </a:cubicBezTo>
                  <a:cubicBezTo>
                    <a:pt x="422" y="34"/>
                    <a:pt x="363" y="6"/>
                    <a:pt x="302" y="5"/>
                  </a:cubicBezTo>
                  <a:cubicBezTo>
                    <a:pt x="298" y="5"/>
                    <a:pt x="295" y="3"/>
                    <a:pt x="292" y="0"/>
                  </a:cubicBezTo>
                  <a:cubicBezTo>
                    <a:pt x="215" y="51"/>
                    <a:pt x="162" y="44"/>
                    <a:pt x="61" y="91"/>
                  </a:cubicBezTo>
                  <a:cubicBezTo>
                    <a:pt x="-39" y="137"/>
                    <a:pt x="13" y="224"/>
                    <a:pt x="13" y="224"/>
                  </a:cubicBezTo>
                  <a:lnTo>
                    <a:pt x="13" y="224"/>
                  </a:lnTo>
                  <a:cubicBezTo>
                    <a:pt x="13" y="224"/>
                    <a:pt x="342" y="293"/>
                    <a:pt x="554" y="249"/>
                  </a:cubicBezTo>
                  <a:close/>
                </a:path>
              </a:pathLst>
            </a:custGeom>
            <a:solidFill>
              <a:srgbClr val="BB8365"/>
            </a:solidFill>
            <a:ln cap="flat" cmpd="sng" w="9525">
              <a:solidFill>
                <a:srgbClr val="BB83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1365200" y="4663473"/>
              <a:ext cx="37406" cy="71671"/>
            </a:xfrm>
            <a:custGeom>
              <a:rect b="b" l="l" r="r" t="t"/>
              <a:pathLst>
                <a:path extrusionOk="0" h="251" w="131">
                  <a:moveTo>
                    <a:pt x="58" y="175"/>
                  </a:moveTo>
                  <a:cubicBezTo>
                    <a:pt x="57" y="197"/>
                    <a:pt x="52" y="222"/>
                    <a:pt x="52" y="251"/>
                  </a:cubicBezTo>
                  <a:cubicBezTo>
                    <a:pt x="78" y="238"/>
                    <a:pt x="98" y="219"/>
                    <a:pt x="113" y="193"/>
                  </a:cubicBezTo>
                  <a:cubicBezTo>
                    <a:pt x="120" y="181"/>
                    <a:pt x="125" y="167"/>
                    <a:pt x="128" y="152"/>
                  </a:cubicBezTo>
                  <a:cubicBezTo>
                    <a:pt x="131" y="137"/>
                    <a:pt x="132" y="121"/>
                    <a:pt x="130" y="105"/>
                  </a:cubicBezTo>
                  <a:cubicBezTo>
                    <a:pt x="127" y="85"/>
                    <a:pt x="119" y="67"/>
                    <a:pt x="108" y="50"/>
                  </a:cubicBezTo>
                  <a:cubicBezTo>
                    <a:pt x="100" y="40"/>
                    <a:pt x="92" y="31"/>
                    <a:pt x="83" y="24"/>
                  </a:cubicBezTo>
                  <a:cubicBezTo>
                    <a:pt x="70" y="14"/>
                    <a:pt x="57" y="8"/>
                    <a:pt x="43" y="4"/>
                  </a:cubicBezTo>
                  <a:cubicBezTo>
                    <a:pt x="29" y="0"/>
                    <a:pt x="15" y="-2"/>
                    <a:pt x="0" y="1"/>
                  </a:cubicBezTo>
                  <a:cubicBezTo>
                    <a:pt x="17" y="24"/>
                    <a:pt x="30" y="44"/>
                    <a:pt x="40" y="63"/>
                  </a:cubicBezTo>
                  <a:cubicBezTo>
                    <a:pt x="42" y="66"/>
                    <a:pt x="44" y="70"/>
                    <a:pt x="46" y="74"/>
                  </a:cubicBezTo>
                  <a:cubicBezTo>
                    <a:pt x="52" y="88"/>
                    <a:pt x="56" y="102"/>
                    <a:pt x="58" y="116"/>
                  </a:cubicBezTo>
                  <a:cubicBezTo>
                    <a:pt x="60" y="133"/>
                    <a:pt x="60" y="152"/>
                    <a:pt x="58" y="175"/>
                  </a:cubicBezTo>
                  <a:close/>
                </a:path>
              </a:pathLst>
            </a:custGeom>
            <a:solidFill>
              <a:srgbClr val="A06E5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1787230" y="4944446"/>
              <a:ext cx="228434" cy="63962"/>
            </a:xfrm>
            <a:custGeom>
              <a:rect b="b" l="l" r="r" t="t"/>
              <a:pathLst>
                <a:path extrusionOk="0" h="224" w="800">
                  <a:moveTo>
                    <a:pt x="161" y="0"/>
                  </a:moveTo>
                  <a:cubicBezTo>
                    <a:pt x="92" y="0"/>
                    <a:pt x="50" y="24"/>
                    <a:pt x="25" y="51"/>
                  </a:cubicBezTo>
                  <a:cubicBezTo>
                    <a:pt x="23" y="53"/>
                    <a:pt x="22" y="55"/>
                    <a:pt x="20" y="57"/>
                  </a:cubicBezTo>
                  <a:cubicBezTo>
                    <a:pt x="-2" y="86"/>
                    <a:pt x="-6" y="123"/>
                    <a:pt x="7" y="153"/>
                  </a:cubicBezTo>
                  <a:cubicBezTo>
                    <a:pt x="16" y="173"/>
                    <a:pt x="31" y="190"/>
                    <a:pt x="54" y="199"/>
                  </a:cubicBezTo>
                  <a:cubicBezTo>
                    <a:pt x="115" y="225"/>
                    <a:pt x="223" y="226"/>
                    <a:pt x="406" y="222"/>
                  </a:cubicBezTo>
                  <a:cubicBezTo>
                    <a:pt x="679" y="216"/>
                    <a:pt x="767" y="159"/>
                    <a:pt x="779" y="151"/>
                  </a:cubicBezTo>
                  <a:lnTo>
                    <a:pt x="780" y="150"/>
                  </a:lnTo>
                  <a:cubicBezTo>
                    <a:pt x="780" y="150"/>
                    <a:pt x="824" y="84"/>
                    <a:pt x="780" y="29"/>
                  </a:cubicBezTo>
                  <a:cubicBezTo>
                    <a:pt x="644" y="42"/>
                    <a:pt x="346" y="16"/>
                    <a:pt x="161" y="0"/>
                  </a:cubicBezTo>
                  <a:close/>
                </a:path>
              </a:pathLst>
            </a:custGeom>
            <a:solidFill>
              <a:srgbClr val="BB8365"/>
            </a:solidFill>
            <a:ln cap="flat" cmpd="sng" w="9525">
              <a:solidFill>
                <a:srgbClr val="BB83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5625" lIns="90000" spcFirstLastPara="1" rIns="90000" wrap="square" tIns="356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1161895" y="2222947"/>
              <a:ext cx="245281" cy="876044"/>
            </a:xfrm>
            <a:custGeom>
              <a:rect b="b" l="l" r="r" t="t"/>
              <a:pathLst>
                <a:path extrusionOk="0" h="3068" w="859">
                  <a:moveTo>
                    <a:pt x="803" y="686"/>
                  </a:moveTo>
                  <a:cubicBezTo>
                    <a:pt x="821" y="611"/>
                    <a:pt x="840" y="539"/>
                    <a:pt x="859" y="469"/>
                  </a:cubicBezTo>
                  <a:cubicBezTo>
                    <a:pt x="819" y="436"/>
                    <a:pt x="787" y="388"/>
                    <a:pt x="768" y="322"/>
                  </a:cubicBezTo>
                  <a:cubicBezTo>
                    <a:pt x="752" y="265"/>
                    <a:pt x="741" y="205"/>
                    <a:pt x="736" y="144"/>
                  </a:cubicBezTo>
                  <a:cubicBezTo>
                    <a:pt x="524" y="134"/>
                    <a:pt x="270" y="56"/>
                    <a:pt x="149" y="0"/>
                  </a:cubicBezTo>
                  <a:cubicBezTo>
                    <a:pt x="146" y="74"/>
                    <a:pt x="144" y="153"/>
                    <a:pt x="144" y="232"/>
                  </a:cubicBezTo>
                  <a:cubicBezTo>
                    <a:pt x="144" y="532"/>
                    <a:pt x="161" y="850"/>
                    <a:pt x="144" y="1059"/>
                  </a:cubicBezTo>
                  <a:cubicBezTo>
                    <a:pt x="140" y="1104"/>
                    <a:pt x="133" y="1155"/>
                    <a:pt x="124" y="1208"/>
                  </a:cubicBezTo>
                  <a:cubicBezTo>
                    <a:pt x="85" y="1436"/>
                    <a:pt x="11" y="1725"/>
                    <a:pt x="0" y="1985"/>
                  </a:cubicBezTo>
                  <a:cubicBezTo>
                    <a:pt x="0" y="2093"/>
                    <a:pt x="7" y="2216"/>
                    <a:pt x="19" y="2341"/>
                  </a:cubicBezTo>
                  <a:cubicBezTo>
                    <a:pt x="23" y="2331"/>
                    <a:pt x="26" y="2321"/>
                    <a:pt x="29" y="2310"/>
                  </a:cubicBezTo>
                  <a:cubicBezTo>
                    <a:pt x="26" y="2321"/>
                    <a:pt x="22" y="2331"/>
                    <a:pt x="19" y="2341"/>
                  </a:cubicBezTo>
                  <a:cubicBezTo>
                    <a:pt x="46" y="2613"/>
                    <a:pt x="96" y="2897"/>
                    <a:pt x="139" y="3068"/>
                  </a:cubicBezTo>
                  <a:cubicBezTo>
                    <a:pt x="364" y="2505"/>
                    <a:pt x="560" y="2013"/>
                    <a:pt x="560" y="2013"/>
                  </a:cubicBezTo>
                  <a:cubicBezTo>
                    <a:pt x="575" y="1973"/>
                    <a:pt x="591" y="1933"/>
                    <a:pt x="607" y="1895"/>
                  </a:cubicBezTo>
                  <a:cubicBezTo>
                    <a:pt x="600" y="1891"/>
                    <a:pt x="593" y="1886"/>
                    <a:pt x="586" y="1882"/>
                  </a:cubicBezTo>
                  <a:cubicBezTo>
                    <a:pt x="626" y="1731"/>
                    <a:pt x="697" y="1641"/>
                    <a:pt x="732" y="1604"/>
                  </a:cubicBezTo>
                  <a:cubicBezTo>
                    <a:pt x="732" y="1575"/>
                    <a:pt x="730" y="1545"/>
                    <a:pt x="729" y="1514"/>
                  </a:cubicBezTo>
                  <a:cubicBezTo>
                    <a:pt x="728" y="1507"/>
                    <a:pt x="728" y="1499"/>
                    <a:pt x="727" y="1492"/>
                  </a:cubicBezTo>
                  <a:cubicBezTo>
                    <a:pt x="717" y="1494"/>
                    <a:pt x="706" y="1496"/>
                    <a:pt x="695" y="1498"/>
                  </a:cubicBezTo>
                  <a:cubicBezTo>
                    <a:pt x="706" y="1495"/>
                    <a:pt x="717" y="1493"/>
                    <a:pt x="727" y="1492"/>
                  </a:cubicBezTo>
                  <a:cubicBezTo>
                    <a:pt x="726" y="1463"/>
                    <a:pt x="724" y="1434"/>
                    <a:pt x="723" y="1404"/>
                  </a:cubicBezTo>
                  <a:cubicBezTo>
                    <a:pt x="718" y="1330"/>
                    <a:pt x="712" y="1252"/>
                    <a:pt x="705" y="1169"/>
                  </a:cubicBezTo>
                  <a:cubicBezTo>
                    <a:pt x="730" y="1005"/>
                    <a:pt x="765" y="841"/>
                    <a:pt x="803" y="686"/>
                  </a:cubicBezTo>
                  <a:cubicBezTo>
                    <a:pt x="756" y="614"/>
                    <a:pt x="700" y="550"/>
                    <a:pt x="636" y="494"/>
                  </a:cubicBezTo>
                  <a:cubicBezTo>
                    <a:pt x="700" y="550"/>
                    <a:pt x="756" y="614"/>
                    <a:pt x="803" y="686"/>
                  </a:cubicBezTo>
                  <a:moveTo>
                    <a:pt x="255" y="1310"/>
                  </a:moveTo>
                  <a:cubicBezTo>
                    <a:pt x="218" y="1289"/>
                    <a:pt x="184" y="1265"/>
                    <a:pt x="153" y="1238"/>
                  </a:cubicBezTo>
                  <a:cubicBezTo>
                    <a:pt x="184" y="1265"/>
                    <a:pt x="218" y="1289"/>
                    <a:pt x="255" y="1310"/>
                  </a:cubicBezTo>
                  <a:moveTo>
                    <a:pt x="98" y="2132"/>
                  </a:moveTo>
                  <a:cubicBezTo>
                    <a:pt x="168" y="1976"/>
                    <a:pt x="263" y="1828"/>
                    <a:pt x="384" y="1691"/>
                  </a:cubicBezTo>
                  <a:cubicBezTo>
                    <a:pt x="263" y="1828"/>
                    <a:pt x="169" y="1976"/>
                    <a:pt x="98" y="2132"/>
                  </a:cubicBezTo>
                  <a:moveTo>
                    <a:pt x="485" y="1791"/>
                  </a:moveTo>
                  <a:cubicBezTo>
                    <a:pt x="504" y="1779"/>
                    <a:pt x="522" y="1766"/>
                    <a:pt x="539" y="1752"/>
                  </a:cubicBezTo>
                  <a:cubicBezTo>
                    <a:pt x="522" y="1766"/>
                    <a:pt x="504" y="1779"/>
                    <a:pt x="485" y="1791"/>
                  </a:cubicBezTo>
                  <a:close/>
                </a:path>
              </a:pathLst>
            </a:custGeom>
            <a:solidFill>
              <a:srgbClr val="BB836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1871180" y="2725786"/>
              <a:ext cx="10280" cy="11993"/>
            </a:xfrm>
            <a:custGeom>
              <a:rect b="b" l="l" r="r" t="t"/>
              <a:pathLst>
                <a:path extrusionOk="0" h="42" w="36">
                  <a:moveTo>
                    <a:pt x="36" y="0"/>
                  </a:moveTo>
                  <a:cubicBezTo>
                    <a:pt x="24" y="12"/>
                    <a:pt x="11" y="26"/>
                    <a:pt x="0" y="42"/>
                  </a:cubicBezTo>
                  <a:cubicBezTo>
                    <a:pt x="6" y="41"/>
                    <a:pt x="12" y="39"/>
                    <a:pt x="19" y="38"/>
                  </a:cubicBezTo>
                  <a:cubicBezTo>
                    <a:pt x="24" y="25"/>
                    <a:pt x="30" y="12"/>
                    <a:pt x="36" y="0"/>
                  </a:cubicBezTo>
                  <a:close/>
                </a:path>
              </a:pathLst>
            </a:custGeom>
            <a:solidFill>
              <a:srgbClr val="496A8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1930572" y="2858848"/>
              <a:ext cx="6567" cy="19131"/>
            </a:xfrm>
            <a:custGeom>
              <a:rect b="b" l="l" r="r" t="t"/>
              <a:pathLst>
                <a:path extrusionOk="0" h="67" w="23">
                  <a:moveTo>
                    <a:pt x="0" y="67"/>
                  </a:moveTo>
                  <a:cubicBezTo>
                    <a:pt x="4" y="60"/>
                    <a:pt x="7" y="52"/>
                    <a:pt x="10" y="45"/>
                  </a:cubicBezTo>
                  <a:cubicBezTo>
                    <a:pt x="15" y="31"/>
                    <a:pt x="19" y="16"/>
                    <a:pt x="23" y="0"/>
                  </a:cubicBezTo>
                  <a:cubicBezTo>
                    <a:pt x="16" y="23"/>
                    <a:pt x="8" y="45"/>
                    <a:pt x="0" y="67"/>
                  </a:cubicBezTo>
                  <a:close/>
                </a:path>
              </a:pathLst>
            </a:custGeom>
            <a:solidFill>
              <a:srgbClr val="496A8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1321798" y="2662110"/>
              <a:ext cx="520830" cy="154478"/>
            </a:xfrm>
            <a:custGeom>
              <a:rect b="b" l="l" r="r" t="t"/>
              <a:pathLst>
                <a:path extrusionOk="0" h="541" w="1824">
                  <a:moveTo>
                    <a:pt x="1634" y="217"/>
                  </a:moveTo>
                  <a:cubicBezTo>
                    <a:pt x="1025" y="302"/>
                    <a:pt x="420" y="158"/>
                    <a:pt x="270" y="0"/>
                  </a:cubicBezTo>
                  <a:lnTo>
                    <a:pt x="270" y="0"/>
                  </a:lnTo>
                  <a:lnTo>
                    <a:pt x="270" y="0"/>
                  </a:lnTo>
                  <a:cubicBezTo>
                    <a:pt x="251" y="19"/>
                    <a:pt x="233" y="41"/>
                    <a:pt x="216" y="63"/>
                  </a:cubicBezTo>
                  <a:cubicBezTo>
                    <a:pt x="240" y="81"/>
                    <a:pt x="285" y="111"/>
                    <a:pt x="350" y="144"/>
                  </a:cubicBezTo>
                  <a:cubicBezTo>
                    <a:pt x="239" y="262"/>
                    <a:pt x="210" y="376"/>
                    <a:pt x="203" y="443"/>
                  </a:cubicBezTo>
                  <a:cubicBezTo>
                    <a:pt x="151" y="417"/>
                    <a:pt x="99" y="388"/>
                    <a:pt x="47" y="358"/>
                  </a:cubicBezTo>
                  <a:cubicBezTo>
                    <a:pt x="31" y="396"/>
                    <a:pt x="15" y="436"/>
                    <a:pt x="0" y="476"/>
                  </a:cubicBezTo>
                  <a:cubicBezTo>
                    <a:pt x="74" y="491"/>
                    <a:pt x="147" y="501"/>
                    <a:pt x="218" y="508"/>
                  </a:cubicBezTo>
                  <a:cubicBezTo>
                    <a:pt x="231" y="513"/>
                    <a:pt x="257" y="523"/>
                    <a:pt x="306" y="541"/>
                  </a:cubicBezTo>
                  <a:cubicBezTo>
                    <a:pt x="305" y="532"/>
                    <a:pt x="305" y="524"/>
                    <a:pt x="305" y="515"/>
                  </a:cubicBezTo>
                  <a:cubicBezTo>
                    <a:pt x="329" y="517"/>
                    <a:pt x="352" y="519"/>
                    <a:pt x="376" y="520"/>
                  </a:cubicBezTo>
                  <a:cubicBezTo>
                    <a:pt x="352" y="511"/>
                    <a:pt x="329" y="501"/>
                    <a:pt x="305" y="490"/>
                  </a:cubicBezTo>
                  <a:cubicBezTo>
                    <a:pt x="315" y="340"/>
                    <a:pt x="410" y="229"/>
                    <a:pt x="448" y="191"/>
                  </a:cubicBezTo>
                  <a:cubicBezTo>
                    <a:pt x="553" y="237"/>
                    <a:pt x="691" y="284"/>
                    <a:pt x="861" y="314"/>
                  </a:cubicBezTo>
                  <a:cubicBezTo>
                    <a:pt x="901" y="321"/>
                    <a:pt x="943" y="328"/>
                    <a:pt x="987" y="333"/>
                  </a:cubicBezTo>
                  <a:cubicBezTo>
                    <a:pt x="993" y="327"/>
                    <a:pt x="1001" y="322"/>
                    <a:pt x="1008" y="318"/>
                  </a:cubicBezTo>
                  <a:cubicBezTo>
                    <a:pt x="1022" y="311"/>
                    <a:pt x="1038" y="307"/>
                    <a:pt x="1055" y="307"/>
                  </a:cubicBezTo>
                  <a:lnTo>
                    <a:pt x="1172" y="307"/>
                  </a:lnTo>
                  <a:lnTo>
                    <a:pt x="1466" y="307"/>
                  </a:lnTo>
                  <a:cubicBezTo>
                    <a:pt x="1492" y="307"/>
                    <a:pt x="1516" y="317"/>
                    <a:pt x="1534" y="333"/>
                  </a:cubicBezTo>
                  <a:cubicBezTo>
                    <a:pt x="1568" y="329"/>
                    <a:pt x="1603" y="324"/>
                    <a:pt x="1638" y="319"/>
                  </a:cubicBezTo>
                  <a:cubicBezTo>
                    <a:pt x="1671" y="315"/>
                    <a:pt x="1705" y="309"/>
                    <a:pt x="1740" y="303"/>
                  </a:cubicBezTo>
                  <a:lnTo>
                    <a:pt x="1761" y="273"/>
                  </a:lnTo>
                  <a:cubicBezTo>
                    <a:pt x="1763" y="274"/>
                    <a:pt x="1764" y="275"/>
                    <a:pt x="1767" y="277"/>
                  </a:cubicBezTo>
                  <a:cubicBezTo>
                    <a:pt x="1776" y="265"/>
                    <a:pt x="1782" y="256"/>
                    <a:pt x="1783" y="254"/>
                  </a:cubicBezTo>
                  <a:cubicBezTo>
                    <a:pt x="1797" y="233"/>
                    <a:pt x="1810" y="212"/>
                    <a:pt x="1824" y="192"/>
                  </a:cubicBezTo>
                  <a:lnTo>
                    <a:pt x="1634" y="217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1541950" y="2752056"/>
              <a:ext cx="61677" cy="101653"/>
            </a:xfrm>
            <a:custGeom>
              <a:rect b="b" l="l" r="r" t="t"/>
              <a:pathLst>
                <a:path extrusionOk="0" h="356" w="216">
                  <a:moveTo>
                    <a:pt x="180" y="181"/>
                  </a:moveTo>
                  <a:lnTo>
                    <a:pt x="180" y="108"/>
                  </a:lnTo>
                  <a:lnTo>
                    <a:pt x="180" y="97"/>
                  </a:lnTo>
                  <a:cubicBezTo>
                    <a:pt x="180" y="66"/>
                    <a:pt x="194" y="37"/>
                    <a:pt x="216" y="18"/>
                  </a:cubicBezTo>
                  <a:cubicBezTo>
                    <a:pt x="172" y="13"/>
                    <a:pt x="130" y="7"/>
                    <a:pt x="90" y="0"/>
                  </a:cubicBezTo>
                  <a:cubicBezTo>
                    <a:pt x="121" y="121"/>
                    <a:pt x="82" y="242"/>
                    <a:pt x="0" y="325"/>
                  </a:cubicBezTo>
                  <a:cubicBezTo>
                    <a:pt x="62" y="338"/>
                    <a:pt x="123" y="348"/>
                    <a:pt x="183" y="356"/>
                  </a:cubicBezTo>
                  <a:cubicBezTo>
                    <a:pt x="181" y="347"/>
                    <a:pt x="180" y="338"/>
                    <a:pt x="180" y="328"/>
                  </a:cubicBezTo>
                  <a:lnTo>
                    <a:pt x="180" y="18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1760104" y="2753483"/>
              <a:ext cx="40547" cy="100225"/>
            </a:xfrm>
            <a:custGeom>
              <a:rect b="b" l="l" r="r" t="t"/>
              <a:pathLst>
                <a:path extrusionOk="0" h="351" w="142">
                  <a:moveTo>
                    <a:pt x="103" y="0"/>
                  </a:moveTo>
                  <a:cubicBezTo>
                    <a:pt x="68" y="5"/>
                    <a:pt x="34" y="10"/>
                    <a:pt x="0" y="13"/>
                  </a:cubicBezTo>
                  <a:cubicBezTo>
                    <a:pt x="22" y="33"/>
                    <a:pt x="36" y="61"/>
                    <a:pt x="36" y="93"/>
                  </a:cubicBezTo>
                  <a:lnTo>
                    <a:pt x="36" y="323"/>
                  </a:lnTo>
                  <a:lnTo>
                    <a:pt x="36" y="324"/>
                  </a:lnTo>
                  <a:cubicBezTo>
                    <a:pt x="36" y="333"/>
                    <a:pt x="35" y="342"/>
                    <a:pt x="32" y="351"/>
                  </a:cubicBezTo>
                  <a:cubicBezTo>
                    <a:pt x="70" y="346"/>
                    <a:pt x="106" y="341"/>
                    <a:pt x="142" y="336"/>
                  </a:cubicBezTo>
                  <a:cubicBezTo>
                    <a:pt x="82" y="235"/>
                    <a:pt x="61" y="115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1329222" y="2675245"/>
              <a:ext cx="92516" cy="113360"/>
            </a:xfrm>
            <a:custGeom>
              <a:rect b="b" l="l" r="r" t="t"/>
              <a:pathLst>
                <a:path extrusionOk="0" h="397" w="324">
                  <a:moveTo>
                    <a:pt x="177" y="397"/>
                  </a:moveTo>
                  <a:cubicBezTo>
                    <a:pt x="184" y="330"/>
                    <a:pt x="213" y="216"/>
                    <a:pt x="324" y="98"/>
                  </a:cubicBezTo>
                  <a:cubicBezTo>
                    <a:pt x="259" y="64"/>
                    <a:pt x="214" y="35"/>
                    <a:pt x="190" y="17"/>
                  </a:cubicBezTo>
                  <a:cubicBezTo>
                    <a:pt x="175" y="6"/>
                    <a:pt x="168" y="0"/>
                    <a:pt x="168" y="0"/>
                  </a:cubicBezTo>
                  <a:cubicBezTo>
                    <a:pt x="168" y="0"/>
                    <a:pt x="160" y="7"/>
                    <a:pt x="146" y="21"/>
                  </a:cubicBezTo>
                  <a:cubicBezTo>
                    <a:pt x="111" y="58"/>
                    <a:pt x="40" y="148"/>
                    <a:pt x="0" y="299"/>
                  </a:cubicBezTo>
                  <a:cubicBezTo>
                    <a:pt x="7" y="304"/>
                    <a:pt x="14" y="308"/>
                    <a:pt x="21" y="312"/>
                  </a:cubicBezTo>
                  <a:cubicBezTo>
                    <a:pt x="74" y="342"/>
                    <a:pt x="125" y="371"/>
                    <a:pt x="177" y="39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1409173" y="2716934"/>
              <a:ext cx="161617" cy="128209"/>
            </a:xfrm>
            <a:custGeom>
              <a:rect b="b" l="l" r="r" t="t"/>
              <a:pathLst>
                <a:path extrusionOk="0" h="449" w="566">
                  <a:moveTo>
                    <a:pt x="555" y="123"/>
                  </a:moveTo>
                  <a:cubicBezTo>
                    <a:pt x="385" y="92"/>
                    <a:pt x="247" y="46"/>
                    <a:pt x="142" y="0"/>
                  </a:cubicBezTo>
                  <a:cubicBezTo>
                    <a:pt x="105" y="38"/>
                    <a:pt x="9" y="149"/>
                    <a:pt x="0" y="299"/>
                  </a:cubicBezTo>
                  <a:cubicBezTo>
                    <a:pt x="23" y="309"/>
                    <a:pt x="46" y="319"/>
                    <a:pt x="70" y="329"/>
                  </a:cubicBezTo>
                  <a:cubicBezTo>
                    <a:pt x="114" y="346"/>
                    <a:pt x="158" y="362"/>
                    <a:pt x="202" y="377"/>
                  </a:cubicBezTo>
                  <a:cubicBezTo>
                    <a:pt x="216" y="382"/>
                    <a:pt x="230" y="387"/>
                    <a:pt x="245" y="391"/>
                  </a:cubicBezTo>
                  <a:cubicBezTo>
                    <a:pt x="319" y="414"/>
                    <a:pt x="393" y="433"/>
                    <a:pt x="466" y="449"/>
                  </a:cubicBezTo>
                  <a:cubicBezTo>
                    <a:pt x="547" y="365"/>
                    <a:pt x="586" y="244"/>
                    <a:pt x="555" y="1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1783233" y="2736636"/>
              <a:ext cx="93372" cy="112504"/>
            </a:xfrm>
            <a:custGeom>
              <a:rect b="b" l="l" r="r" t="t"/>
              <a:pathLst>
                <a:path extrusionOk="0" h="394" w="327">
                  <a:moveTo>
                    <a:pt x="125" y="43"/>
                  </a:moveTo>
                  <a:cubicBezTo>
                    <a:pt x="90" y="49"/>
                    <a:pt x="56" y="54"/>
                    <a:pt x="22" y="59"/>
                  </a:cubicBezTo>
                  <a:cubicBezTo>
                    <a:pt x="-20" y="174"/>
                    <a:pt x="1" y="294"/>
                    <a:pt x="61" y="394"/>
                  </a:cubicBezTo>
                  <a:cubicBezTo>
                    <a:pt x="103" y="387"/>
                    <a:pt x="143" y="380"/>
                    <a:pt x="183" y="371"/>
                  </a:cubicBezTo>
                  <a:cubicBezTo>
                    <a:pt x="221" y="262"/>
                    <a:pt x="269" y="146"/>
                    <a:pt x="269" y="146"/>
                  </a:cubicBezTo>
                  <a:cubicBezTo>
                    <a:pt x="269" y="146"/>
                    <a:pt x="296" y="71"/>
                    <a:pt x="327" y="0"/>
                  </a:cubicBezTo>
                  <a:cubicBezTo>
                    <a:pt x="320" y="1"/>
                    <a:pt x="314" y="3"/>
                    <a:pt x="308" y="4"/>
                  </a:cubicBezTo>
                  <a:cubicBezTo>
                    <a:pt x="266" y="61"/>
                    <a:pt x="226" y="135"/>
                    <a:pt x="165" y="162"/>
                  </a:cubicBezTo>
                  <a:cubicBezTo>
                    <a:pt x="143" y="172"/>
                    <a:pt x="64" y="187"/>
                    <a:pt x="56" y="143"/>
                  </a:cubicBezTo>
                  <a:cubicBezTo>
                    <a:pt x="56" y="143"/>
                    <a:pt x="59" y="139"/>
                    <a:pt x="64" y="132"/>
                  </a:cubicBezTo>
                  <a:cubicBezTo>
                    <a:pt x="64" y="131"/>
                    <a:pt x="63" y="130"/>
                    <a:pt x="63" y="130"/>
                  </a:cubicBezTo>
                  <a:lnTo>
                    <a:pt x="125" y="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1437728" y="2421684"/>
              <a:ext cx="286" cy="4569"/>
            </a:xfrm>
            <a:custGeom>
              <a:rect b="b" l="l" r="r" t="t"/>
              <a:pathLst>
                <a:path extrusionOk="0" h="16" w="1">
                  <a:moveTo>
                    <a:pt x="1" y="0"/>
                  </a:moveTo>
                  <a:cubicBezTo>
                    <a:pt x="1" y="5"/>
                    <a:pt x="1" y="11"/>
                    <a:pt x="0" y="16"/>
                  </a:cubicBezTo>
                  <a:cubicBezTo>
                    <a:pt x="1" y="11"/>
                    <a:pt x="1" y="5"/>
                    <a:pt x="1" y="0"/>
                  </a:cubicBezTo>
                  <a:close/>
                </a:path>
              </a:pathLst>
            </a:custGeom>
            <a:solidFill>
              <a:srgbClr val="CCA08F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1811216" y="1555635"/>
              <a:ext cx="55681" cy="55110"/>
            </a:xfrm>
            <a:custGeom>
              <a:rect b="b" l="l" r="r" t="t"/>
              <a:pathLst>
                <a:path extrusionOk="0" h="193" w="195">
                  <a:moveTo>
                    <a:pt x="6" y="155"/>
                  </a:moveTo>
                  <a:cubicBezTo>
                    <a:pt x="5" y="167"/>
                    <a:pt x="3" y="179"/>
                    <a:pt x="0" y="193"/>
                  </a:cubicBezTo>
                  <a:cubicBezTo>
                    <a:pt x="2" y="192"/>
                    <a:pt x="4" y="191"/>
                    <a:pt x="6" y="190"/>
                  </a:cubicBezTo>
                  <a:cubicBezTo>
                    <a:pt x="32" y="177"/>
                    <a:pt x="57" y="166"/>
                    <a:pt x="83" y="159"/>
                  </a:cubicBezTo>
                  <a:cubicBezTo>
                    <a:pt x="108" y="151"/>
                    <a:pt x="133" y="145"/>
                    <a:pt x="157" y="139"/>
                  </a:cubicBezTo>
                  <a:cubicBezTo>
                    <a:pt x="170" y="136"/>
                    <a:pt x="183" y="133"/>
                    <a:pt x="195" y="130"/>
                  </a:cubicBezTo>
                  <a:cubicBezTo>
                    <a:pt x="184" y="87"/>
                    <a:pt x="176" y="43"/>
                    <a:pt x="171" y="0"/>
                  </a:cubicBezTo>
                  <a:cubicBezTo>
                    <a:pt x="123" y="79"/>
                    <a:pt x="55" y="150"/>
                    <a:pt x="6" y="15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24475" lIns="90000" spcFirstLastPara="1" rIns="90000" wrap="square" tIns="244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1756963" y="1640727"/>
              <a:ext cx="207589" cy="177607"/>
            </a:xfrm>
            <a:custGeom>
              <a:rect b="b" l="l" r="r" t="t"/>
              <a:pathLst>
                <a:path extrusionOk="0" h="622" w="727">
                  <a:moveTo>
                    <a:pt x="446" y="10"/>
                  </a:moveTo>
                  <a:cubicBezTo>
                    <a:pt x="413" y="8"/>
                    <a:pt x="379" y="6"/>
                    <a:pt x="346" y="4"/>
                  </a:cubicBezTo>
                  <a:cubicBezTo>
                    <a:pt x="323" y="2"/>
                    <a:pt x="299" y="1"/>
                    <a:pt x="276" y="0"/>
                  </a:cubicBezTo>
                  <a:cubicBezTo>
                    <a:pt x="254" y="0"/>
                    <a:pt x="232" y="1"/>
                    <a:pt x="209" y="5"/>
                  </a:cubicBezTo>
                  <a:cubicBezTo>
                    <a:pt x="193" y="7"/>
                    <a:pt x="176" y="11"/>
                    <a:pt x="160" y="17"/>
                  </a:cubicBezTo>
                  <a:cubicBezTo>
                    <a:pt x="159" y="21"/>
                    <a:pt x="157" y="26"/>
                    <a:pt x="155" y="31"/>
                  </a:cubicBezTo>
                  <a:lnTo>
                    <a:pt x="155" y="31"/>
                  </a:lnTo>
                  <a:lnTo>
                    <a:pt x="155" y="31"/>
                  </a:lnTo>
                  <a:lnTo>
                    <a:pt x="155" y="32"/>
                  </a:lnTo>
                  <a:lnTo>
                    <a:pt x="155" y="32"/>
                  </a:lnTo>
                  <a:cubicBezTo>
                    <a:pt x="124" y="127"/>
                    <a:pt x="75" y="231"/>
                    <a:pt x="7" y="313"/>
                  </a:cubicBezTo>
                  <a:cubicBezTo>
                    <a:pt x="6" y="325"/>
                    <a:pt x="4" y="338"/>
                    <a:pt x="3" y="351"/>
                  </a:cubicBezTo>
                  <a:lnTo>
                    <a:pt x="0" y="409"/>
                  </a:lnTo>
                  <a:cubicBezTo>
                    <a:pt x="60" y="401"/>
                    <a:pt x="86" y="506"/>
                    <a:pt x="105" y="622"/>
                  </a:cubicBezTo>
                  <a:cubicBezTo>
                    <a:pt x="141" y="613"/>
                    <a:pt x="178" y="600"/>
                    <a:pt x="215" y="584"/>
                  </a:cubicBezTo>
                  <a:lnTo>
                    <a:pt x="216" y="451"/>
                  </a:lnTo>
                  <a:lnTo>
                    <a:pt x="253" y="578"/>
                  </a:lnTo>
                  <a:cubicBezTo>
                    <a:pt x="269" y="576"/>
                    <a:pt x="286" y="573"/>
                    <a:pt x="302" y="569"/>
                  </a:cubicBezTo>
                  <a:lnTo>
                    <a:pt x="300" y="505"/>
                  </a:lnTo>
                  <a:lnTo>
                    <a:pt x="334" y="561"/>
                  </a:lnTo>
                  <a:cubicBezTo>
                    <a:pt x="364" y="554"/>
                    <a:pt x="394" y="545"/>
                    <a:pt x="425" y="534"/>
                  </a:cubicBezTo>
                  <a:lnTo>
                    <a:pt x="424" y="533"/>
                  </a:lnTo>
                  <a:cubicBezTo>
                    <a:pt x="437" y="529"/>
                    <a:pt x="449" y="524"/>
                    <a:pt x="462" y="520"/>
                  </a:cubicBezTo>
                  <a:lnTo>
                    <a:pt x="412" y="381"/>
                  </a:lnTo>
                  <a:lnTo>
                    <a:pt x="495" y="506"/>
                  </a:lnTo>
                  <a:cubicBezTo>
                    <a:pt x="570" y="473"/>
                    <a:pt x="648" y="430"/>
                    <a:pt x="727" y="372"/>
                  </a:cubicBezTo>
                  <a:cubicBezTo>
                    <a:pt x="605" y="283"/>
                    <a:pt x="510" y="154"/>
                    <a:pt x="446" y="1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1884600" y="1643297"/>
              <a:ext cx="104223" cy="103652"/>
            </a:xfrm>
            <a:custGeom>
              <a:rect b="b" l="l" r="r" t="t"/>
              <a:pathLst>
                <a:path extrusionOk="0" h="363" w="365">
                  <a:moveTo>
                    <a:pt x="94" y="4"/>
                  </a:moveTo>
                  <a:cubicBezTo>
                    <a:pt x="78" y="4"/>
                    <a:pt x="61" y="4"/>
                    <a:pt x="44" y="3"/>
                  </a:cubicBezTo>
                  <a:cubicBezTo>
                    <a:pt x="30" y="2"/>
                    <a:pt x="15" y="1"/>
                    <a:pt x="0" y="0"/>
                  </a:cubicBezTo>
                  <a:cubicBezTo>
                    <a:pt x="64" y="144"/>
                    <a:pt x="159" y="273"/>
                    <a:pt x="281" y="363"/>
                  </a:cubicBezTo>
                  <a:cubicBezTo>
                    <a:pt x="309" y="343"/>
                    <a:pt x="337" y="321"/>
                    <a:pt x="365" y="297"/>
                  </a:cubicBezTo>
                  <a:cubicBezTo>
                    <a:pt x="236" y="201"/>
                    <a:pt x="150" y="99"/>
                    <a:pt x="94" y="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1550231" y="1672422"/>
              <a:ext cx="9994" cy="18560"/>
            </a:xfrm>
            <a:custGeom>
              <a:rect b="b" l="l" r="r" t="t"/>
              <a:pathLst>
                <a:path extrusionOk="0" h="65" w="35">
                  <a:moveTo>
                    <a:pt x="35" y="65"/>
                  </a:moveTo>
                  <a:cubicBezTo>
                    <a:pt x="35" y="64"/>
                    <a:pt x="35" y="63"/>
                    <a:pt x="35" y="63"/>
                  </a:cubicBezTo>
                  <a:cubicBezTo>
                    <a:pt x="22" y="41"/>
                    <a:pt x="11" y="21"/>
                    <a:pt x="0" y="0"/>
                  </a:cubicBezTo>
                  <a:cubicBezTo>
                    <a:pt x="10" y="23"/>
                    <a:pt x="22" y="45"/>
                    <a:pt x="35" y="65"/>
                  </a:cubicBezTo>
                  <a:close/>
                </a:path>
              </a:pathLst>
            </a:custGeom>
            <a:solidFill>
              <a:srgbClr val="5B436B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1757820" y="1730101"/>
              <a:ext cx="1142" cy="10851"/>
            </a:xfrm>
            <a:custGeom>
              <a:rect b="b" l="l" r="r" t="t"/>
              <a:pathLst>
                <a:path extrusionOk="0" h="38" w="4">
                  <a:moveTo>
                    <a:pt x="0" y="38"/>
                  </a:moveTo>
                  <a:cubicBezTo>
                    <a:pt x="1" y="25"/>
                    <a:pt x="3" y="12"/>
                    <a:pt x="4" y="0"/>
                  </a:cubicBezTo>
                  <a:cubicBezTo>
                    <a:pt x="3" y="0"/>
                    <a:pt x="3" y="1"/>
                    <a:pt x="3" y="1"/>
                  </a:cubicBezTo>
                  <a:lnTo>
                    <a:pt x="0" y="38"/>
                  </a:lnTo>
                  <a:close/>
                </a:path>
              </a:pathLst>
            </a:custGeom>
            <a:solidFill>
              <a:srgbClr val="A57F7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9"/>
            <p:cNvSpPr/>
            <p:nvPr/>
          </p:nvSpPr>
          <p:spPr>
            <a:xfrm>
              <a:off x="1801507" y="1645295"/>
              <a:ext cx="1142" cy="3998"/>
            </a:xfrm>
            <a:custGeom>
              <a:rect b="b" l="l" r="r" t="t"/>
              <a:pathLst>
                <a:path extrusionOk="0" h="14" w="4">
                  <a:moveTo>
                    <a:pt x="4" y="0"/>
                  </a:moveTo>
                  <a:lnTo>
                    <a:pt x="4" y="0"/>
                  </a:lnTo>
                  <a:cubicBezTo>
                    <a:pt x="3" y="5"/>
                    <a:pt x="1" y="9"/>
                    <a:pt x="0" y="14"/>
                  </a:cubicBezTo>
                  <a:cubicBezTo>
                    <a:pt x="1" y="9"/>
                    <a:pt x="3" y="5"/>
                    <a:pt x="4" y="0"/>
                  </a:cubicBezTo>
                  <a:close/>
                </a:path>
              </a:pathLst>
            </a:custGeom>
            <a:solidFill>
              <a:srgbClr val="CCA08F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9"/>
            <p:cNvSpPr/>
            <p:nvPr/>
          </p:nvSpPr>
          <p:spPr>
            <a:xfrm>
              <a:off x="1801507" y="1645295"/>
              <a:ext cx="1142" cy="3998"/>
            </a:xfrm>
            <a:custGeom>
              <a:rect b="b" l="l" r="r" t="t"/>
              <a:pathLst>
                <a:path extrusionOk="0" h="14" w="4">
                  <a:moveTo>
                    <a:pt x="0" y="14"/>
                  </a:moveTo>
                  <a:lnTo>
                    <a:pt x="0" y="14"/>
                  </a:lnTo>
                  <a:cubicBezTo>
                    <a:pt x="1" y="10"/>
                    <a:pt x="3" y="5"/>
                    <a:pt x="4" y="0"/>
                  </a:cubicBezTo>
                  <a:cubicBezTo>
                    <a:pt x="3" y="0"/>
                    <a:pt x="3" y="1"/>
                    <a:pt x="2" y="1"/>
                  </a:cubicBezTo>
                  <a:cubicBezTo>
                    <a:pt x="1" y="5"/>
                    <a:pt x="0" y="10"/>
                    <a:pt x="0" y="14"/>
                  </a:cubicBezTo>
                  <a:close/>
                </a:path>
              </a:pathLst>
            </a:custGeom>
            <a:solidFill>
              <a:srgbClr val="9E7166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9"/>
            <p:cNvSpPr/>
            <p:nvPr/>
          </p:nvSpPr>
          <p:spPr>
            <a:xfrm>
              <a:off x="1718700" y="1663570"/>
              <a:ext cx="857" cy="4283"/>
            </a:xfrm>
            <a:custGeom>
              <a:rect b="b" l="l" r="r" t="t"/>
              <a:pathLst>
                <a:path extrusionOk="0" h="15" w="3">
                  <a:moveTo>
                    <a:pt x="3" y="0"/>
                  </a:moveTo>
                  <a:cubicBezTo>
                    <a:pt x="3" y="0"/>
                    <a:pt x="2" y="6"/>
                    <a:pt x="0" y="15"/>
                  </a:cubicBezTo>
                  <a:cubicBezTo>
                    <a:pt x="3" y="6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87395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29"/>
            <p:cNvSpPr/>
            <p:nvPr/>
          </p:nvSpPr>
          <p:spPr>
            <a:xfrm>
              <a:off x="1718700" y="1668139"/>
              <a:ext cx="0" cy="286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lnTo>
                    <a:pt x="0" y="1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87395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1713275" y="1677847"/>
              <a:ext cx="571" cy="286"/>
            </a:xfrm>
            <a:custGeom>
              <a:rect b="b" l="l" r="r" t="t"/>
              <a:pathLst>
                <a:path extrusionOk="0" h="1" w="2">
                  <a:moveTo>
                    <a:pt x="0" y="1"/>
                  </a:moveTo>
                  <a:cubicBezTo>
                    <a:pt x="1" y="1"/>
                    <a:pt x="1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87395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29"/>
            <p:cNvSpPr/>
            <p:nvPr/>
          </p:nvSpPr>
          <p:spPr>
            <a:xfrm>
              <a:off x="1619332" y="1662713"/>
              <a:ext cx="82522" cy="31124"/>
            </a:xfrm>
            <a:custGeom>
              <a:rect b="b" l="l" r="r" t="t"/>
              <a:pathLst>
                <a:path extrusionOk="0" h="109" w="289">
                  <a:moveTo>
                    <a:pt x="205" y="25"/>
                  </a:moveTo>
                  <a:lnTo>
                    <a:pt x="205" y="25"/>
                  </a:lnTo>
                  <a:lnTo>
                    <a:pt x="178" y="29"/>
                  </a:lnTo>
                  <a:lnTo>
                    <a:pt x="0" y="0"/>
                  </a:lnTo>
                  <a:cubicBezTo>
                    <a:pt x="0" y="0"/>
                    <a:pt x="3" y="109"/>
                    <a:pt x="176" y="109"/>
                  </a:cubicBezTo>
                  <a:cubicBezTo>
                    <a:pt x="227" y="109"/>
                    <a:pt x="263" y="100"/>
                    <a:pt x="289" y="87"/>
                  </a:cubicBezTo>
                  <a:lnTo>
                    <a:pt x="270" y="68"/>
                  </a:lnTo>
                  <a:cubicBezTo>
                    <a:pt x="238" y="61"/>
                    <a:pt x="217" y="41"/>
                    <a:pt x="205" y="25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29"/>
            <p:cNvSpPr/>
            <p:nvPr/>
          </p:nvSpPr>
          <p:spPr>
            <a:xfrm>
              <a:off x="1619332" y="1646438"/>
              <a:ext cx="100225" cy="24557"/>
            </a:xfrm>
            <a:custGeom>
              <a:rect b="b" l="l" r="r" t="t"/>
              <a:pathLst>
                <a:path extrusionOk="0" h="86" w="351">
                  <a:moveTo>
                    <a:pt x="205" y="82"/>
                  </a:moveTo>
                  <a:lnTo>
                    <a:pt x="205" y="82"/>
                  </a:lnTo>
                  <a:cubicBezTo>
                    <a:pt x="205" y="82"/>
                    <a:pt x="202" y="39"/>
                    <a:pt x="246" y="36"/>
                  </a:cubicBezTo>
                  <a:cubicBezTo>
                    <a:pt x="282" y="33"/>
                    <a:pt x="296" y="59"/>
                    <a:pt x="300" y="68"/>
                  </a:cubicBezTo>
                  <a:lnTo>
                    <a:pt x="351" y="60"/>
                  </a:lnTo>
                  <a:cubicBezTo>
                    <a:pt x="299" y="-10"/>
                    <a:pt x="228" y="-4"/>
                    <a:pt x="194" y="14"/>
                  </a:cubicBezTo>
                  <a:lnTo>
                    <a:pt x="178" y="23"/>
                  </a:lnTo>
                  <a:lnTo>
                    <a:pt x="170" y="17"/>
                  </a:lnTo>
                  <a:cubicBezTo>
                    <a:pt x="136" y="-7"/>
                    <a:pt x="56" y="-14"/>
                    <a:pt x="0" y="57"/>
                  </a:cubicBezTo>
                  <a:lnTo>
                    <a:pt x="178" y="86"/>
                  </a:lnTo>
                  <a:lnTo>
                    <a:pt x="205" y="82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9"/>
            <p:cNvSpPr/>
            <p:nvPr/>
          </p:nvSpPr>
          <p:spPr>
            <a:xfrm>
              <a:off x="1514253" y="2077606"/>
              <a:ext cx="291539" cy="120499"/>
            </a:xfrm>
            <a:custGeom>
              <a:rect b="b" l="l" r="r" t="t"/>
              <a:pathLst>
                <a:path extrusionOk="0" h="422" w="1021">
                  <a:moveTo>
                    <a:pt x="1021" y="0"/>
                  </a:moveTo>
                  <a:cubicBezTo>
                    <a:pt x="592" y="438"/>
                    <a:pt x="0" y="349"/>
                    <a:pt x="0" y="349"/>
                  </a:cubicBezTo>
                  <a:cubicBezTo>
                    <a:pt x="214" y="459"/>
                    <a:pt x="722" y="513"/>
                    <a:pt x="1021" y="0"/>
                  </a:cubicBezTo>
                  <a:close/>
                </a:path>
              </a:pathLst>
            </a:custGeom>
            <a:solidFill>
              <a:srgbClr val="899AE8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9"/>
            <p:cNvSpPr/>
            <p:nvPr/>
          </p:nvSpPr>
          <p:spPr>
            <a:xfrm>
              <a:off x="1174458" y="1753230"/>
              <a:ext cx="1020243" cy="682447"/>
            </a:xfrm>
            <a:custGeom>
              <a:rect b="b" l="l" r="r" t="t"/>
              <a:pathLst>
                <a:path extrusionOk="0" h="2390" w="3573">
                  <a:moveTo>
                    <a:pt x="3432" y="917"/>
                  </a:moveTo>
                  <a:cubicBezTo>
                    <a:pt x="3432" y="917"/>
                    <a:pt x="3334" y="1035"/>
                    <a:pt x="3432" y="917"/>
                  </a:cubicBezTo>
                  <a:cubicBezTo>
                    <a:pt x="3120" y="536"/>
                    <a:pt x="2814" y="444"/>
                    <a:pt x="2615" y="449"/>
                  </a:cubicBezTo>
                  <a:cubicBezTo>
                    <a:pt x="2401" y="390"/>
                    <a:pt x="2285" y="419"/>
                    <a:pt x="2182" y="435"/>
                  </a:cubicBezTo>
                  <a:cubicBezTo>
                    <a:pt x="2168" y="380"/>
                    <a:pt x="2158" y="302"/>
                    <a:pt x="2145" y="228"/>
                  </a:cubicBezTo>
                  <a:cubicBezTo>
                    <a:pt x="2126" y="112"/>
                    <a:pt x="2100" y="7"/>
                    <a:pt x="2040" y="15"/>
                  </a:cubicBezTo>
                  <a:cubicBezTo>
                    <a:pt x="1780" y="227"/>
                    <a:pt x="1498" y="78"/>
                    <a:pt x="1427" y="0"/>
                  </a:cubicBezTo>
                  <a:cubicBezTo>
                    <a:pt x="1376" y="0"/>
                    <a:pt x="1357" y="116"/>
                    <a:pt x="1337" y="235"/>
                  </a:cubicBezTo>
                  <a:cubicBezTo>
                    <a:pt x="1326" y="297"/>
                    <a:pt x="1316" y="359"/>
                    <a:pt x="1300" y="407"/>
                  </a:cubicBezTo>
                  <a:cubicBezTo>
                    <a:pt x="1299" y="407"/>
                    <a:pt x="1256" y="405"/>
                    <a:pt x="1177" y="406"/>
                  </a:cubicBezTo>
                  <a:cubicBezTo>
                    <a:pt x="1046" y="406"/>
                    <a:pt x="916" y="414"/>
                    <a:pt x="825" y="448"/>
                  </a:cubicBezTo>
                  <a:lnTo>
                    <a:pt x="825" y="448"/>
                  </a:lnTo>
                  <a:cubicBezTo>
                    <a:pt x="637" y="454"/>
                    <a:pt x="228" y="639"/>
                    <a:pt x="71" y="1374"/>
                  </a:cubicBezTo>
                  <a:lnTo>
                    <a:pt x="71" y="1374"/>
                  </a:lnTo>
                  <a:cubicBezTo>
                    <a:pt x="8" y="1368"/>
                    <a:pt x="-35" y="1560"/>
                    <a:pt x="38" y="1605"/>
                  </a:cubicBezTo>
                  <a:cubicBezTo>
                    <a:pt x="48" y="1615"/>
                    <a:pt x="72" y="1629"/>
                    <a:pt x="105" y="1645"/>
                  </a:cubicBezTo>
                  <a:cubicBezTo>
                    <a:pt x="226" y="1702"/>
                    <a:pt x="479" y="1780"/>
                    <a:pt x="692" y="1790"/>
                  </a:cubicBezTo>
                  <a:cubicBezTo>
                    <a:pt x="697" y="1850"/>
                    <a:pt x="708" y="1910"/>
                    <a:pt x="724" y="1968"/>
                  </a:cubicBezTo>
                  <a:cubicBezTo>
                    <a:pt x="743" y="2034"/>
                    <a:pt x="775" y="2081"/>
                    <a:pt x="815" y="2115"/>
                  </a:cubicBezTo>
                  <a:cubicBezTo>
                    <a:pt x="837" y="2133"/>
                    <a:pt x="862" y="2147"/>
                    <a:pt x="889" y="2157"/>
                  </a:cubicBezTo>
                  <a:cubicBezTo>
                    <a:pt x="883" y="2205"/>
                    <a:pt x="877" y="2260"/>
                    <a:pt x="870" y="2324"/>
                  </a:cubicBezTo>
                  <a:cubicBezTo>
                    <a:pt x="885" y="2331"/>
                    <a:pt x="903" y="2336"/>
                    <a:pt x="923" y="2342"/>
                  </a:cubicBezTo>
                  <a:lnTo>
                    <a:pt x="923" y="2342"/>
                  </a:lnTo>
                  <a:cubicBezTo>
                    <a:pt x="1273" y="2436"/>
                    <a:pt x="2357" y="2366"/>
                    <a:pt x="2586" y="2350"/>
                  </a:cubicBezTo>
                  <a:lnTo>
                    <a:pt x="2586" y="2350"/>
                  </a:lnTo>
                  <a:cubicBezTo>
                    <a:pt x="2614" y="2348"/>
                    <a:pt x="2629" y="2346"/>
                    <a:pt x="2629" y="2346"/>
                  </a:cubicBezTo>
                  <a:lnTo>
                    <a:pt x="2629" y="2151"/>
                  </a:lnTo>
                  <a:cubicBezTo>
                    <a:pt x="2704" y="2121"/>
                    <a:pt x="2769" y="2069"/>
                    <a:pt x="2801" y="1990"/>
                  </a:cubicBezTo>
                  <a:cubicBezTo>
                    <a:pt x="2810" y="1968"/>
                    <a:pt x="2816" y="1945"/>
                    <a:pt x="2820" y="1922"/>
                  </a:cubicBezTo>
                  <a:lnTo>
                    <a:pt x="2820" y="1922"/>
                  </a:lnTo>
                  <a:cubicBezTo>
                    <a:pt x="2835" y="1833"/>
                    <a:pt x="2817" y="1735"/>
                    <a:pt x="2794" y="1646"/>
                  </a:cubicBezTo>
                  <a:cubicBezTo>
                    <a:pt x="2823" y="1641"/>
                    <a:pt x="2855" y="1632"/>
                    <a:pt x="2888" y="1620"/>
                  </a:cubicBezTo>
                  <a:cubicBezTo>
                    <a:pt x="3159" y="1519"/>
                    <a:pt x="3503" y="1202"/>
                    <a:pt x="3556" y="1111"/>
                  </a:cubicBezTo>
                  <a:cubicBezTo>
                    <a:pt x="3558" y="1107"/>
                    <a:pt x="3560" y="1103"/>
                    <a:pt x="3561" y="1100"/>
                  </a:cubicBezTo>
                  <a:cubicBezTo>
                    <a:pt x="3612" y="1027"/>
                    <a:pt x="3490" y="882"/>
                    <a:pt x="3432" y="917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9"/>
            <p:cNvSpPr/>
            <p:nvPr/>
          </p:nvSpPr>
          <p:spPr>
            <a:xfrm>
              <a:off x="1848907" y="2889116"/>
              <a:ext cx="3998" cy="9994"/>
            </a:xfrm>
            <a:custGeom>
              <a:rect b="b" l="l" r="r" t="t"/>
              <a:pathLst>
                <a:path extrusionOk="0" h="35" w="14">
                  <a:moveTo>
                    <a:pt x="7" y="20"/>
                  </a:moveTo>
                  <a:cubicBezTo>
                    <a:pt x="9" y="13"/>
                    <a:pt x="12" y="7"/>
                    <a:pt x="14" y="0"/>
                  </a:cubicBezTo>
                  <a:cubicBezTo>
                    <a:pt x="10" y="3"/>
                    <a:pt x="5" y="7"/>
                    <a:pt x="0" y="11"/>
                  </a:cubicBezTo>
                  <a:cubicBezTo>
                    <a:pt x="0" y="19"/>
                    <a:pt x="0" y="27"/>
                    <a:pt x="1" y="35"/>
                  </a:cubicBezTo>
                  <a:cubicBezTo>
                    <a:pt x="3" y="29"/>
                    <a:pt x="5" y="25"/>
                    <a:pt x="7" y="20"/>
                  </a:cubicBezTo>
                  <a:close/>
                </a:path>
              </a:pathLst>
            </a:custGeom>
            <a:solidFill>
              <a:srgbClr val="3B5B6D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9"/>
            <p:cNvSpPr/>
            <p:nvPr/>
          </p:nvSpPr>
          <p:spPr>
            <a:xfrm>
              <a:off x="1844624" y="2894827"/>
              <a:ext cx="6282" cy="15134"/>
            </a:xfrm>
            <a:custGeom>
              <a:rect b="b" l="l" r="r" t="t"/>
              <a:pathLst>
                <a:path extrusionOk="0" h="53" w="22">
                  <a:moveTo>
                    <a:pt x="22" y="0"/>
                  </a:moveTo>
                  <a:cubicBezTo>
                    <a:pt x="20" y="4"/>
                    <a:pt x="18" y="9"/>
                    <a:pt x="16" y="15"/>
                  </a:cubicBezTo>
                  <a:cubicBezTo>
                    <a:pt x="12" y="25"/>
                    <a:pt x="7" y="38"/>
                    <a:pt x="0" y="53"/>
                  </a:cubicBezTo>
                  <a:lnTo>
                    <a:pt x="8" y="38"/>
                  </a:lnTo>
                  <a:cubicBezTo>
                    <a:pt x="13" y="25"/>
                    <a:pt x="17" y="13"/>
                    <a:pt x="22" y="0"/>
                  </a:cubicBezTo>
                  <a:close/>
                </a:path>
              </a:pathLst>
            </a:custGeom>
            <a:solidFill>
              <a:srgbClr val="CCA08F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29"/>
            <p:cNvSpPr/>
            <p:nvPr/>
          </p:nvSpPr>
          <p:spPr>
            <a:xfrm>
              <a:off x="1842340" y="2911103"/>
              <a:ext cx="2284" cy="5711"/>
            </a:xfrm>
            <a:custGeom>
              <a:rect b="b" l="l" r="r" t="t"/>
              <a:pathLst>
                <a:path extrusionOk="0" h="20" w="8">
                  <a:moveTo>
                    <a:pt x="8" y="0"/>
                  </a:moveTo>
                  <a:cubicBezTo>
                    <a:pt x="5" y="6"/>
                    <a:pt x="3" y="12"/>
                    <a:pt x="0" y="19"/>
                  </a:cubicBezTo>
                  <a:cubicBezTo>
                    <a:pt x="1" y="19"/>
                    <a:pt x="1" y="20"/>
                    <a:pt x="2" y="20"/>
                  </a:cubicBezTo>
                  <a:cubicBezTo>
                    <a:pt x="4" y="14"/>
                    <a:pt x="6" y="8"/>
                    <a:pt x="8" y="2"/>
                  </a:cubicBezTo>
                  <a:cubicBezTo>
                    <a:pt x="8" y="2"/>
                    <a:pt x="8" y="1"/>
                    <a:pt x="8" y="0"/>
                  </a:cubicBezTo>
                  <a:close/>
                </a:path>
              </a:pathLst>
            </a:custGeom>
            <a:solidFill>
              <a:srgbClr val="CCA08F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29"/>
            <p:cNvSpPr/>
            <p:nvPr/>
          </p:nvSpPr>
          <p:spPr>
            <a:xfrm>
              <a:off x="1677868" y="1656717"/>
              <a:ext cx="41975" cy="25128"/>
            </a:xfrm>
            <a:custGeom>
              <a:rect b="b" l="l" r="r" t="t"/>
              <a:pathLst>
                <a:path extrusionOk="0" h="88" w="147">
                  <a:moveTo>
                    <a:pt x="41" y="0"/>
                  </a:moveTo>
                  <a:cubicBezTo>
                    <a:pt x="-3" y="3"/>
                    <a:pt x="0" y="46"/>
                    <a:pt x="0" y="46"/>
                  </a:cubicBezTo>
                  <a:lnTo>
                    <a:pt x="0" y="46"/>
                  </a:lnTo>
                  <a:lnTo>
                    <a:pt x="0" y="46"/>
                  </a:lnTo>
                  <a:cubicBezTo>
                    <a:pt x="12" y="62"/>
                    <a:pt x="33" y="82"/>
                    <a:pt x="64" y="88"/>
                  </a:cubicBezTo>
                  <a:lnTo>
                    <a:pt x="29" y="53"/>
                  </a:lnTo>
                  <a:cubicBezTo>
                    <a:pt x="19" y="43"/>
                    <a:pt x="19" y="26"/>
                    <a:pt x="29" y="16"/>
                  </a:cubicBezTo>
                  <a:cubicBezTo>
                    <a:pt x="39" y="6"/>
                    <a:pt x="55" y="6"/>
                    <a:pt x="65" y="16"/>
                  </a:cubicBezTo>
                  <a:lnTo>
                    <a:pt x="124" y="75"/>
                  </a:lnTo>
                  <a:cubicBezTo>
                    <a:pt x="125" y="75"/>
                    <a:pt x="126" y="74"/>
                    <a:pt x="126" y="74"/>
                  </a:cubicBezTo>
                  <a:cubicBezTo>
                    <a:pt x="136" y="64"/>
                    <a:pt x="140" y="51"/>
                    <a:pt x="143" y="41"/>
                  </a:cubicBezTo>
                  <a:lnTo>
                    <a:pt x="144" y="40"/>
                  </a:lnTo>
                  <a:cubicBezTo>
                    <a:pt x="144" y="39"/>
                    <a:pt x="144" y="39"/>
                    <a:pt x="144" y="39"/>
                  </a:cubicBezTo>
                  <a:cubicBezTo>
                    <a:pt x="146" y="30"/>
                    <a:pt x="147" y="24"/>
                    <a:pt x="147" y="24"/>
                  </a:cubicBezTo>
                  <a:lnTo>
                    <a:pt x="96" y="32"/>
                  </a:lnTo>
                  <a:cubicBezTo>
                    <a:pt x="91" y="23"/>
                    <a:pt x="77" y="-3"/>
                    <a:pt x="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29"/>
            <p:cNvSpPr/>
            <p:nvPr/>
          </p:nvSpPr>
          <p:spPr>
            <a:xfrm>
              <a:off x="1657023" y="2654115"/>
              <a:ext cx="42546" cy="41404"/>
            </a:xfrm>
            <a:custGeom>
              <a:rect b="b" l="l" r="r" t="t"/>
              <a:pathLst>
                <a:path extrusionOk="0" h="145" w="149">
                  <a:moveTo>
                    <a:pt x="90" y="54"/>
                  </a:moveTo>
                  <a:cubicBezTo>
                    <a:pt x="101" y="64"/>
                    <a:pt x="109" y="75"/>
                    <a:pt x="115" y="91"/>
                  </a:cubicBezTo>
                  <a:cubicBezTo>
                    <a:pt x="122" y="106"/>
                    <a:pt x="126" y="123"/>
                    <a:pt x="128" y="145"/>
                  </a:cubicBezTo>
                  <a:cubicBezTo>
                    <a:pt x="143" y="129"/>
                    <a:pt x="150" y="107"/>
                    <a:pt x="149" y="84"/>
                  </a:cubicBezTo>
                  <a:cubicBezTo>
                    <a:pt x="148" y="61"/>
                    <a:pt x="137" y="37"/>
                    <a:pt x="119" y="21"/>
                  </a:cubicBezTo>
                  <a:cubicBezTo>
                    <a:pt x="100" y="4"/>
                    <a:pt x="72" y="-3"/>
                    <a:pt x="49" y="3"/>
                  </a:cubicBezTo>
                  <a:cubicBezTo>
                    <a:pt x="25" y="9"/>
                    <a:pt x="7" y="26"/>
                    <a:pt x="0" y="47"/>
                  </a:cubicBezTo>
                  <a:cubicBezTo>
                    <a:pt x="20" y="39"/>
                    <a:pt x="38" y="36"/>
                    <a:pt x="52" y="38"/>
                  </a:cubicBezTo>
                  <a:cubicBezTo>
                    <a:pt x="68" y="40"/>
                    <a:pt x="80" y="46"/>
                    <a:pt x="90" y="54"/>
                  </a:cubicBezTo>
                  <a:close/>
                </a:path>
              </a:pathLst>
            </a:custGeom>
            <a:solidFill>
              <a:srgbClr val="A06E54"/>
            </a:solidFill>
            <a:ln>
              <a:noFill/>
            </a:ln>
          </p:spPr>
          <p:txBody>
            <a:bodyPr anchorCtr="1" anchor="ctr" bIns="7200" lIns="90000" spcFirstLastPara="1" rIns="90000" wrap="square" tIns="72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29"/>
            <p:cNvSpPr/>
            <p:nvPr/>
          </p:nvSpPr>
          <p:spPr>
            <a:xfrm>
              <a:off x="1446865" y="1392305"/>
              <a:ext cx="428885" cy="396333"/>
            </a:xfrm>
            <a:custGeom>
              <a:rect b="b" l="l" r="r" t="t"/>
              <a:pathLst>
                <a:path extrusionOk="0" h="1388" w="1502">
                  <a:moveTo>
                    <a:pt x="1469" y="354"/>
                  </a:moveTo>
                  <a:cubicBezTo>
                    <a:pt x="1389" y="316"/>
                    <a:pt x="1329" y="361"/>
                    <a:pt x="1297" y="398"/>
                  </a:cubicBezTo>
                  <a:cubicBezTo>
                    <a:pt x="1297" y="333"/>
                    <a:pt x="1295" y="269"/>
                    <a:pt x="1291" y="205"/>
                  </a:cubicBezTo>
                  <a:cubicBezTo>
                    <a:pt x="1285" y="205"/>
                    <a:pt x="1277" y="205"/>
                    <a:pt x="1270" y="205"/>
                  </a:cubicBezTo>
                  <a:cubicBezTo>
                    <a:pt x="1252" y="205"/>
                    <a:pt x="1232" y="205"/>
                    <a:pt x="1209" y="205"/>
                  </a:cubicBezTo>
                  <a:cubicBezTo>
                    <a:pt x="1181" y="205"/>
                    <a:pt x="1151" y="205"/>
                    <a:pt x="1118" y="205"/>
                  </a:cubicBezTo>
                  <a:lnTo>
                    <a:pt x="1093" y="105"/>
                  </a:lnTo>
                  <a:lnTo>
                    <a:pt x="1075" y="205"/>
                  </a:lnTo>
                  <a:cubicBezTo>
                    <a:pt x="1053" y="205"/>
                    <a:pt x="1031" y="205"/>
                    <a:pt x="1009" y="205"/>
                  </a:cubicBezTo>
                  <a:lnTo>
                    <a:pt x="995" y="0"/>
                  </a:lnTo>
                  <a:lnTo>
                    <a:pt x="962" y="205"/>
                  </a:lnTo>
                  <a:cubicBezTo>
                    <a:pt x="940" y="205"/>
                    <a:pt x="916" y="205"/>
                    <a:pt x="892" y="205"/>
                  </a:cubicBezTo>
                  <a:cubicBezTo>
                    <a:pt x="861" y="205"/>
                    <a:pt x="828" y="205"/>
                    <a:pt x="797" y="205"/>
                  </a:cubicBezTo>
                  <a:cubicBezTo>
                    <a:pt x="727" y="205"/>
                    <a:pt x="657" y="205"/>
                    <a:pt x="590" y="205"/>
                  </a:cubicBezTo>
                  <a:cubicBezTo>
                    <a:pt x="568" y="205"/>
                    <a:pt x="546" y="205"/>
                    <a:pt x="525" y="205"/>
                  </a:cubicBezTo>
                  <a:lnTo>
                    <a:pt x="505" y="140"/>
                  </a:lnTo>
                  <a:lnTo>
                    <a:pt x="494" y="205"/>
                  </a:lnTo>
                  <a:cubicBezTo>
                    <a:pt x="459" y="205"/>
                    <a:pt x="410" y="205"/>
                    <a:pt x="380" y="205"/>
                  </a:cubicBezTo>
                  <a:lnTo>
                    <a:pt x="371" y="87"/>
                  </a:lnTo>
                  <a:lnTo>
                    <a:pt x="362" y="205"/>
                  </a:lnTo>
                  <a:cubicBezTo>
                    <a:pt x="315" y="205"/>
                    <a:pt x="276" y="205"/>
                    <a:pt x="248" y="205"/>
                  </a:cubicBezTo>
                  <a:cubicBezTo>
                    <a:pt x="241" y="205"/>
                    <a:pt x="235" y="205"/>
                    <a:pt x="230" y="205"/>
                  </a:cubicBezTo>
                  <a:cubicBezTo>
                    <a:pt x="228" y="227"/>
                    <a:pt x="227" y="248"/>
                    <a:pt x="226" y="270"/>
                  </a:cubicBezTo>
                  <a:cubicBezTo>
                    <a:pt x="224" y="294"/>
                    <a:pt x="225" y="317"/>
                    <a:pt x="224" y="340"/>
                  </a:cubicBezTo>
                  <a:cubicBezTo>
                    <a:pt x="224" y="363"/>
                    <a:pt x="223" y="387"/>
                    <a:pt x="224" y="410"/>
                  </a:cubicBezTo>
                  <a:lnTo>
                    <a:pt x="227" y="459"/>
                  </a:lnTo>
                  <a:cubicBezTo>
                    <a:pt x="205" y="432"/>
                    <a:pt x="127" y="345"/>
                    <a:pt x="27" y="403"/>
                  </a:cubicBezTo>
                  <a:cubicBezTo>
                    <a:pt x="-65" y="457"/>
                    <a:pt x="93" y="692"/>
                    <a:pt x="205" y="747"/>
                  </a:cubicBezTo>
                  <a:cubicBezTo>
                    <a:pt x="229" y="759"/>
                    <a:pt x="250" y="762"/>
                    <a:pt x="267" y="755"/>
                  </a:cubicBezTo>
                  <a:cubicBezTo>
                    <a:pt x="272" y="778"/>
                    <a:pt x="279" y="801"/>
                    <a:pt x="285" y="824"/>
                  </a:cubicBezTo>
                  <a:cubicBezTo>
                    <a:pt x="299" y="869"/>
                    <a:pt x="316" y="913"/>
                    <a:pt x="336" y="955"/>
                  </a:cubicBezTo>
                  <a:lnTo>
                    <a:pt x="353" y="986"/>
                  </a:lnTo>
                  <a:cubicBezTo>
                    <a:pt x="358" y="996"/>
                    <a:pt x="365" y="1005"/>
                    <a:pt x="371" y="1016"/>
                  </a:cubicBezTo>
                  <a:cubicBezTo>
                    <a:pt x="377" y="1026"/>
                    <a:pt x="384" y="1035"/>
                    <a:pt x="391" y="1044"/>
                  </a:cubicBezTo>
                  <a:cubicBezTo>
                    <a:pt x="393" y="1047"/>
                    <a:pt x="395" y="1049"/>
                    <a:pt x="397" y="1052"/>
                  </a:cubicBezTo>
                  <a:cubicBezTo>
                    <a:pt x="402" y="1058"/>
                    <a:pt x="407" y="1065"/>
                    <a:pt x="414" y="1071"/>
                  </a:cubicBezTo>
                  <a:cubicBezTo>
                    <a:pt x="408" y="1063"/>
                    <a:pt x="384" y="1017"/>
                    <a:pt x="397" y="1044"/>
                  </a:cubicBezTo>
                  <a:cubicBezTo>
                    <a:pt x="409" y="1070"/>
                    <a:pt x="425" y="1090"/>
                    <a:pt x="456" y="1130"/>
                  </a:cubicBezTo>
                  <a:cubicBezTo>
                    <a:pt x="466" y="1143"/>
                    <a:pt x="476" y="1156"/>
                    <a:pt x="487" y="1169"/>
                  </a:cubicBezTo>
                  <a:cubicBezTo>
                    <a:pt x="477" y="1156"/>
                    <a:pt x="466" y="1143"/>
                    <a:pt x="456" y="1130"/>
                  </a:cubicBezTo>
                  <a:lnTo>
                    <a:pt x="473" y="1264"/>
                  </a:lnTo>
                  <a:cubicBezTo>
                    <a:pt x="544" y="1343"/>
                    <a:pt x="826" y="1492"/>
                    <a:pt x="1086" y="1279"/>
                  </a:cubicBezTo>
                  <a:lnTo>
                    <a:pt x="1089" y="1222"/>
                  </a:lnTo>
                  <a:lnTo>
                    <a:pt x="1092" y="1185"/>
                  </a:lnTo>
                  <a:cubicBezTo>
                    <a:pt x="1082" y="1196"/>
                    <a:pt x="1072" y="1207"/>
                    <a:pt x="1062" y="1217"/>
                  </a:cubicBezTo>
                  <a:cubicBezTo>
                    <a:pt x="1052" y="1228"/>
                    <a:pt x="1041" y="1237"/>
                    <a:pt x="1030" y="1247"/>
                  </a:cubicBezTo>
                  <a:cubicBezTo>
                    <a:pt x="1041" y="1237"/>
                    <a:pt x="1052" y="1228"/>
                    <a:pt x="1062" y="1217"/>
                  </a:cubicBezTo>
                  <a:cubicBezTo>
                    <a:pt x="1072" y="1207"/>
                    <a:pt x="1082" y="1196"/>
                    <a:pt x="1092" y="1185"/>
                  </a:cubicBezTo>
                  <a:cubicBezTo>
                    <a:pt x="1092" y="1184"/>
                    <a:pt x="1093" y="1184"/>
                    <a:pt x="1093" y="1183"/>
                  </a:cubicBezTo>
                  <a:cubicBezTo>
                    <a:pt x="1162" y="1101"/>
                    <a:pt x="1210" y="997"/>
                    <a:pt x="1241" y="902"/>
                  </a:cubicBezTo>
                  <a:lnTo>
                    <a:pt x="1241" y="901"/>
                  </a:lnTo>
                  <a:cubicBezTo>
                    <a:pt x="1242" y="896"/>
                    <a:pt x="1243" y="892"/>
                    <a:pt x="1244" y="887"/>
                  </a:cubicBezTo>
                  <a:cubicBezTo>
                    <a:pt x="1239" y="889"/>
                    <a:pt x="1234" y="891"/>
                    <a:pt x="1229" y="892"/>
                  </a:cubicBezTo>
                  <a:cubicBezTo>
                    <a:pt x="1207" y="901"/>
                    <a:pt x="1185" y="911"/>
                    <a:pt x="1164" y="925"/>
                  </a:cubicBezTo>
                  <a:cubicBezTo>
                    <a:pt x="1142" y="939"/>
                    <a:pt x="1121" y="956"/>
                    <a:pt x="1102" y="976"/>
                  </a:cubicBezTo>
                  <a:cubicBezTo>
                    <a:pt x="1082" y="996"/>
                    <a:pt x="1064" y="1020"/>
                    <a:pt x="1047" y="1047"/>
                  </a:cubicBezTo>
                  <a:cubicBezTo>
                    <a:pt x="1057" y="1014"/>
                    <a:pt x="1070" y="983"/>
                    <a:pt x="1086" y="954"/>
                  </a:cubicBezTo>
                  <a:cubicBezTo>
                    <a:pt x="1102" y="924"/>
                    <a:pt x="1121" y="898"/>
                    <a:pt x="1142" y="873"/>
                  </a:cubicBezTo>
                  <a:cubicBezTo>
                    <a:pt x="1163" y="849"/>
                    <a:pt x="1185" y="828"/>
                    <a:pt x="1209" y="809"/>
                  </a:cubicBezTo>
                  <a:cubicBezTo>
                    <a:pt x="1224" y="797"/>
                    <a:pt x="1241" y="786"/>
                    <a:pt x="1257" y="776"/>
                  </a:cubicBezTo>
                  <a:cubicBezTo>
                    <a:pt x="1262" y="773"/>
                    <a:pt x="1267" y="771"/>
                    <a:pt x="1272" y="768"/>
                  </a:cubicBezTo>
                  <a:cubicBezTo>
                    <a:pt x="1274" y="767"/>
                    <a:pt x="1275" y="766"/>
                    <a:pt x="1276" y="766"/>
                  </a:cubicBezTo>
                  <a:cubicBezTo>
                    <a:pt x="1278" y="753"/>
                    <a:pt x="1281" y="739"/>
                    <a:pt x="1282" y="728"/>
                  </a:cubicBezTo>
                  <a:cubicBezTo>
                    <a:pt x="1331" y="723"/>
                    <a:pt x="1399" y="652"/>
                    <a:pt x="1447" y="572"/>
                  </a:cubicBezTo>
                  <a:cubicBezTo>
                    <a:pt x="1500" y="481"/>
                    <a:pt x="1527" y="381"/>
                    <a:pt x="1469" y="354"/>
                  </a:cubicBezTo>
                  <a:moveTo>
                    <a:pt x="522" y="1205"/>
                  </a:moveTo>
                  <a:cubicBezTo>
                    <a:pt x="533" y="1216"/>
                    <a:pt x="546" y="1227"/>
                    <a:pt x="559" y="1238"/>
                  </a:cubicBezTo>
                  <a:cubicBezTo>
                    <a:pt x="546" y="1227"/>
                    <a:pt x="533" y="1216"/>
                    <a:pt x="522" y="1205"/>
                  </a:cubicBezTo>
                  <a:moveTo>
                    <a:pt x="783" y="1331"/>
                  </a:moveTo>
                  <a:cubicBezTo>
                    <a:pt x="757" y="1330"/>
                    <a:pt x="732" y="1325"/>
                    <a:pt x="708" y="1318"/>
                  </a:cubicBezTo>
                  <a:cubicBezTo>
                    <a:pt x="732" y="1325"/>
                    <a:pt x="757" y="1329"/>
                    <a:pt x="783" y="1331"/>
                  </a:cubicBezTo>
                  <a:cubicBezTo>
                    <a:pt x="791" y="1331"/>
                    <a:pt x="799" y="1331"/>
                    <a:pt x="807" y="1331"/>
                  </a:cubicBezTo>
                  <a:cubicBezTo>
                    <a:pt x="799" y="1331"/>
                    <a:pt x="791" y="1331"/>
                    <a:pt x="783" y="1331"/>
                  </a:cubicBezTo>
                  <a:moveTo>
                    <a:pt x="1048" y="1116"/>
                  </a:moveTo>
                  <a:lnTo>
                    <a:pt x="1048" y="1116"/>
                  </a:lnTo>
                  <a:lnTo>
                    <a:pt x="1048" y="1116"/>
                  </a:lnTo>
                  <a:cubicBezTo>
                    <a:pt x="1054" y="1122"/>
                    <a:pt x="1051" y="1135"/>
                    <a:pt x="1041" y="1145"/>
                  </a:cubicBezTo>
                  <a:cubicBezTo>
                    <a:pt x="1031" y="1155"/>
                    <a:pt x="1018" y="1158"/>
                    <a:pt x="1012" y="1152"/>
                  </a:cubicBezTo>
                  <a:lnTo>
                    <a:pt x="978" y="1118"/>
                  </a:lnTo>
                  <a:lnTo>
                    <a:pt x="902" y="1043"/>
                  </a:lnTo>
                  <a:lnTo>
                    <a:pt x="892" y="1033"/>
                  </a:lnTo>
                  <a:cubicBezTo>
                    <a:pt x="867" y="1046"/>
                    <a:pt x="831" y="1055"/>
                    <a:pt x="780" y="1055"/>
                  </a:cubicBezTo>
                  <a:cubicBezTo>
                    <a:pt x="607" y="1055"/>
                    <a:pt x="604" y="946"/>
                    <a:pt x="604" y="946"/>
                  </a:cubicBezTo>
                  <a:cubicBezTo>
                    <a:pt x="660" y="875"/>
                    <a:pt x="740" y="883"/>
                    <a:pt x="773" y="906"/>
                  </a:cubicBezTo>
                  <a:lnTo>
                    <a:pt x="781" y="912"/>
                  </a:lnTo>
                  <a:lnTo>
                    <a:pt x="798" y="903"/>
                  </a:lnTo>
                  <a:cubicBezTo>
                    <a:pt x="831" y="885"/>
                    <a:pt x="903" y="879"/>
                    <a:pt x="954" y="950"/>
                  </a:cubicBezTo>
                  <a:cubicBezTo>
                    <a:pt x="954" y="950"/>
                    <a:pt x="954" y="955"/>
                    <a:pt x="952" y="964"/>
                  </a:cubicBezTo>
                  <a:lnTo>
                    <a:pt x="951" y="965"/>
                  </a:lnTo>
                  <a:lnTo>
                    <a:pt x="951" y="966"/>
                  </a:lnTo>
                  <a:cubicBezTo>
                    <a:pt x="948" y="976"/>
                    <a:pt x="943" y="989"/>
                    <a:pt x="934" y="999"/>
                  </a:cubicBezTo>
                  <a:cubicBezTo>
                    <a:pt x="933" y="999"/>
                    <a:pt x="933" y="1000"/>
                    <a:pt x="932" y="1000"/>
                  </a:cubicBezTo>
                  <a:lnTo>
                    <a:pt x="941" y="1009"/>
                  </a:lnTo>
                  <a:lnTo>
                    <a:pt x="1018" y="1086"/>
                  </a:lnTo>
                  <a:lnTo>
                    <a:pt x="1048" y="1116"/>
                  </a:lnTo>
                  <a:close/>
                </a:path>
              </a:pathLst>
            </a:custGeom>
            <a:solidFill>
              <a:srgbClr val="BB836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29"/>
            <p:cNvSpPr/>
            <p:nvPr/>
          </p:nvSpPr>
          <p:spPr>
            <a:xfrm>
              <a:off x="1638463" y="769824"/>
              <a:ext cx="499985" cy="920875"/>
            </a:xfrm>
            <a:custGeom>
              <a:rect b="b" l="l" r="r" t="t"/>
              <a:pathLst>
                <a:path extrusionOk="0" h="3225" w="1751">
                  <a:moveTo>
                    <a:pt x="763" y="2890"/>
                  </a:moveTo>
                  <a:cubicBezTo>
                    <a:pt x="738" y="2897"/>
                    <a:pt x="714" y="2903"/>
                    <a:pt x="689" y="2910"/>
                  </a:cubicBezTo>
                  <a:cubicBezTo>
                    <a:pt x="663" y="2918"/>
                    <a:pt x="637" y="2929"/>
                    <a:pt x="612" y="2942"/>
                  </a:cubicBezTo>
                  <a:cubicBezTo>
                    <a:pt x="610" y="2942"/>
                    <a:pt x="608" y="2944"/>
                    <a:pt x="605" y="2945"/>
                  </a:cubicBezTo>
                  <a:cubicBezTo>
                    <a:pt x="604" y="2945"/>
                    <a:pt x="603" y="2946"/>
                    <a:pt x="602" y="2946"/>
                  </a:cubicBezTo>
                  <a:cubicBezTo>
                    <a:pt x="597" y="2949"/>
                    <a:pt x="592" y="2952"/>
                    <a:pt x="587" y="2955"/>
                  </a:cubicBezTo>
                  <a:cubicBezTo>
                    <a:pt x="570" y="2965"/>
                    <a:pt x="554" y="2976"/>
                    <a:pt x="538" y="2988"/>
                  </a:cubicBezTo>
                  <a:cubicBezTo>
                    <a:pt x="515" y="3006"/>
                    <a:pt x="492" y="3027"/>
                    <a:pt x="471" y="3052"/>
                  </a:cubicBezTo>
                  <a:cubicBezTo>
                    <a:pt x="451" y="3076"/>
                    <a:pt x="433" y="3102"/>
                    <a:pt x="416" y="3132"/>
                  </a:cubicBezTo>
                  <a:cubicBezTo>
                    <a:pt x="400" y="3161"/>
                    <a:pt x="386" y="3193"/>
                    <a:pt x="376" y="3225"/>
                  </a:cubicBezTo>
                  <a:cubicBezTo>
                    <a:pt x="394" y="3199"/>
                    <a:pt x="412" y="3175"/>
                    <a:pt x="431" y="3155"/>
                  </a:cubicBezTo>
                  <a:cubicBezTo>
                    <a:pt x="451" y="3135"/>
                    <a:pt x="472" y="3118"/>
                    <a:pt x="493" y="3104"/>
                  </a:cubicBezTo>
                  <a:cubicBezTo>
                    <a:pt x="514" y="3090"/>
                    <a:pt x="536" y="3079"/>
                    <a:pt x="558" y="3071"/>
                  </a:cubicBezTo>
                  <a:cubicBezTo>
                    <a:pt x="563" y="3069"/>
                    <a:pt x="568" y="3067"/>
                    <a:pt x="573" y="3066"/>
                  </a:cubicBezTo>
                  <a:cubicBezTo>
                    <a:pt x="574" y="3066"/>
                    <a:pt x="574" y="3066"/>
                    <a:pt x="575" y="3066"/>
                  </a:cubicBezTo>
                  <a:lnTo>
                    <a:pt x="575" y="3066"/>
                  </a:lnTo>
                  <a:cubicBezTo>
                    <a:pt x="592" y="3060"/>
                    <a:pt x="608" y="3056"/>
                    <a:pt x="625" y="3054"/>
                  </a:cubicBezTo>
                  <a:cubicBezTo>
                    <a:pt x="647" y="3051"/>
                    <a:pt x="669" y="3049"/>
                    <a:pt x="691" y="3049"/>
                  </a:cubicBezTo>
                  <a:cubicBezTo>
                    <a:pt x="714" y="3050"/>
                    <a:pt x="738" y="3051"/>
                    <a:pt x="762" y="3053"/>
                  </a:cubicBezTo>
                  <a:cubicBezTo>
                    <a:pt x="794" y="3055"/>
                    <a:pt x="828" y="3057"/>
                    <a:pt x="862" y="3059"/>
                  </a:cubicBezTo>
                  <a:cubicBezTo>
                    <a:pt x="876" y="3060"/>
                    <a:pt x="891" y="3061"/>
                    <a:pt x="906" y="3062"/>
                  </a:cubicBezTo>
                  <a:cubicBezTo>
                    <a:pt x="923" y="3063"/>
                    <a:pt x="939" y="3063"/>
                    <a:pt x="956" y="3063"/>
                  </a:cubicBezTo>
                  <a:cubicBezTo>
                    <a:pt x="989" y="3063"/>
                    <a:pt x="1022" y="3063"/>
                    <a:pt x="1057" y="3060"/>
                  </a:cubicBezTo>
                  <a:cubicBezTo>
                    <a:pt x="1083" y="3058"/>
                    <a:pt x="1109" y="3054"/>
                    <a:pt x="1136" y="3049"/>
                  </a:cubicBezTo>
                  <a:cubicBezTo>
                    <a:pt x="1162" y="3043"/>
                    <a:pt x="1190" y="3036"/>
                    <a:pt x="1217" y="3026"/>
                  </a:cubicBezTo>
                  <a:cubicBezTo>
                    <a:pt x="1245" y="3016"/>
                    <a:pt x="1273" y="3005"/>
                    <a:pt x="1300" y="2989"/>
                  </a:cubicBezTo>
                  <a:cubicBezTo>
                    <a:pt x="1327" y="2973"/>
                    <a:pt x="1355" y="2955"/>
                    <a:pt x="1382" y="2933"/>
                  </a:cubicBezTo>
                  <a:cubicBezTo>
                    <a:pt x="1408" y="2912"/>
                    <a:pt x="1435" y="2887"/>
                    <a:pt x="1459" y="2859"/>
                  </a:cubicBezTo>
                  <a:cubicBezTo>
                    <a:pt x="1471" y="2845"/>
                    <a:pt x="1483" y="2830"/>
                    <a:pt x="1494" y="2815"/>
                  </a:cubicBezTo>
                  <a:lnTo>
                    <a:pt x="1511" y="2792"/>
                  </a:lnTo>
                  <a:cubicBezTo>
                    <a:pt x="1514" y="2788"/>
                    <a:pt x="1517" y="2784"/>
                    <a:pt x="1519" y="2780"/>
                  </a:cubicBezTo>
                  <a:lnTo>
                    <a:pt x="1527" y="2768"/>
                  </a:lnTo>
                  <a:cubicBezTo>
                    <a:pt x="1608" y="2645"/>
                    <a:pt x="1668" y="2498"/>
                    <a:pt x="1707" y="2342"/>
                  </a:cubicBezTo>
                  <a:cubicBezTo>
                    <a:pt x="1726" y="2263"/>
                    <a:pt x="1740" y="2182"/>
                    <a:pt x="1746" y="2099"/>
                  </a:cubicBezTo>
                  <a:cubicBezTo>
                    <a:pt x="1748" y="2078"/>
                    <a:pt x="1749" y="2057"/>
                    <a:pt x="1750" y="2036"/>
                  </a:cubicBezTo>
                  <a:cubicBezTo>
                    <a:pt x="1751" y="2026"/>
                    <a:pt x="1751" y="2015"/>
                    <a:pt x="1751" y="2005"/>
                  </a:cubicBezTo>
                  <a:lnTo>
                    <a:pt x="1751" y="1973"/>
                  </a:lnTo>
                  <a:cubicBezTo>
                    <a:pt x="1752" y="1952"/>
                    <a:pt x="1750" y="1932"/>
                    <a:pt x="1749" y="1910"/>
                  </a:cubicBezTo>
                  <a:cubicBezTo>
                    <a:pt x="1749" y="1900"/>
                    <a:pt x="1749" y="1889"/>
                    <a:pt x="1748" y="1879"/>
                  </a:cubicBezTo>
                  <a:lnTo>
                    <a:pt x="1744" y="1848"/>
                  </a:lnTo>
                  <a:lnTo>
                    <a:pt x="1741" y="1816"/>
                  </a:lnTo>
                  <a:cubicBezTo>
                    <a:pt x="1740" y="1806"/>
                    <a:pt x="1738" y="1795"/>
                    <a:pt x="1737" y="1785"/>
                  </a:cubicBezTo>
                  <a:cubicBezTo>
                    <a:pt x="1734" y="1764"/>
                    <a:pt x="1731" y="1743"/>
                    <a:pt x="1726" y="1724"/>
                  </a:cubicBezTo>
                  <a:lnTo>
                    <a:pt x="1720" y="1694"/>
                  </a:lnTo>
                  <a:cubicBezTo>
                    <a:pt x="1717" y="1684"/>
                    <a:pt x="1716" y="1674"/>
                    <a:pt x="1713" y="1665"/>
                  </a:cubicBezTo>
                  <a:cubicBezTo>
                    <a:pt x="1708" y="1646"/>
                    <a:pt x="1703" y="1626"/>
                    <a:pt x="1697" y="1607"/>
                  </a:cubicBezTo>
                  <a:cubicBezTo>
                    <a:pt x="1674" y="1531"/>
                    <a:pt x="1643" y="1462"/>
                    <a:pt x="1609" y="1399"/>
                  </a:cubicBezTo>
                  <a:cubicBezTo>
                    <a:pt x="1574" y="1336"/>
                    <a:pt x="1534" y="1280"/>
                    <a:pt x="1493" y="1231"/>
                  </a:cubicBezTo>
                  <a:cubicBezTo>
                    <a:pt x="1451" y="1181"/>
                    <a:pt x="1406" y="1140"/>
                    <a:pt x="1361" y="1102"/>
                  </a:cubicBezTo>
                  <a:cubicBezTo>
                    <a:pt x="1316" y="1064"/>
                    <a:pt x="1270" y="1032"/>
                    <a:pt x="1224" y="1002"/>
                  </a:cubicBezTo>
                  <a:cubicBezTo>
                    <a:pt x="1177" y="973"/>
                    <a:pt x="1130" y="948"/>
                    <a:pt x="1083" y="925"/>
                  </a:cubicBezTo>
                  <a:cubicBezTo>
                    <a:pt x="989" y="879"/>
                    <a:pt x="894" y="843"/>
                    <a:pt x="801" y="810"/>
                  </a:cubicBezTo>
                  <a:cubicBezTo>
                    <a:pt x="708" y="777"/>
                    <a:pt x="616" y="749"/>
                    <a:pt x="529" y="717"/>
                  </a:cubicBezTo>
                  <a:cubicBezTo>
                    <a:pt x="486" y="701"/>
                    <a:pt x="444" y="684"/>
                    <a:pt x="404" y="664"/>
                  </a:cubicBezTo>
                  <a:cubicBezTo>
                    <a:pt x="364" y="645"/>
                    <a:pt x="326" y="623"/>
                    <a:pt x="293" y="597"/>
                  </a:cubicBezTo>
                  <a:cubicBezTo>
                    <a:pt x="260" y="572"/>
                    <a:pt x="232" y="543"/>
                    <a:pt x="217" y="517"/>
                  </a:cubicBezTo>
                  <a:cubicBezTo>
                    <a:pt x="210" y="504"/>
                    <a:pt x="205" y="493"/>
                    <a:pt x="203" y="483"/>
                  </a:cubicBezTo>
                  <a:cubicBezTo>
                    <a:pt x="202" y="480"/>
                    <a:pt x="202" y="477"/>
                    <a:pt x="202" y="475"/>
                  </a:cubicBezTo>
                  <a:cubicBezTo>
                    <a:pt x="202" y="472"/>
                    <a:pt x="201" y="469"/>
                    <a:pt x="201" y="466"/>
                  </a:cubicBezTo>
                  <a:cubicBezTo>
                    <a:pt x="201" y="464"/>
                    <a:pt x="201" y="462"/>
                    <a:pt x="201" y="461"/>
                  </a:cubicBezTo>
                  <a:lnTo>
                    <a:pt x="201" y="457"/>
                  </a:lnTo>
                  <a:cubicBezTo>
                    <a:pt x="200" y="455"/>
                    <a:pt x="200" y="453"/>
                    <a:pt x="201" y="451"/>
                  </a:cubicBezTo>
                  <a:cubicBezTo>
                    <a:pt x="201" y="443"/>
                    <a:pt x="205" y="431"/>
                    <a:pt x="212" y="417"/>
                  </a:cubicBezTo>
                  <a:cubicBezTo>
                    <a:pt x="215" y="411"/>
                    <a:pt x="220" y="405"/>
                    <a:pt x="225" y="399"/>
                  </a:cubicBezTo>
                  <a:cubicBezTo>
                    <a:pt x="230" y="393"/>
                    <a:pt x="235" y="388"/>
                    <a:pt x="242" y="383"/>
                  </a:cubicBezTo>
                  <a:cubicBezTo>
                    <a:pt x="256" y="372"/>
                    <a:pt x="271" y="364"/>
                    <a:pt x="289" y="359"/>
                  </a:cubicBezTo>
                  <a:cubicBezTo>
                    <a:pt x="307" y="354"/>
                    <a:pt x="327" y="351"/>
                    <a:pt x="349" y="350"/>
                  </a:cubicBezTo>
                  <a:cubicBezTo>
                    <a:pt x="391" y="348"/>
                    <a:pt x="439" y="355"/>
                    <a:pt x="491" y="356"/>
                  </a:cubicBezTo>
                  <a:cubicBezTo>
                    <a:pt x="516" y="356"/>
                    <a:pt x="543" y="355"/>
                    <a:pt x="570" y="351"/>
                  </a:cubicBezTo>
                  <a:cubicBezTo>
                    <a:pt x="596" y="348"/>
                    <a:pt x="623" y="341"/>
                    <a:pt x="651" y="329"/>
                  </a:cubicBezTo>
                  <a:cubicBezTo>
                    <a:pt x="664" y="323"/>
                    <a:pt x="678" y="315"/>
                    <a:pt x="692" y="306"/>
                  </a:cubicBezTo>
                  <a:cubicBezTo>
                    <a:pt x="699" y="301"/>
                    <a:pt x="705" y="295"/>
                    <a:pt x="712" y="290"/>
                  </a:cubicBezTo>
                  <a:cubicBezTo>
                    <a:pt x="715" y="287"/>
                    <a:pt x="718" y="283"/>
                    <a:pt x="722" y="280"/>
                  </a:cubicBezTo>
                  <a:cubicBezTo>
                    <a:pt x="725" y="276"/>
                    <a:pt x="728" y="274"/>
                    <a:pt x="731" y="269"/>
                  </a:cubicBezTo>
                  <a:cubicBezTo>
                    <a:pt x="737" y="261"/>
                    <a:pt x="744" y="254"/>
                    <a:pt x="749" y="244"/>
                  </a:cubicBezTo>
                  <a:lnTo>
                    <a:pt x="756" y="231"/>
                  </a:lnTo>
                  <a:cubicBezTo>
                    <a:pt x="758" y="226"/>
                    <a:pt x="761" y="221"/>
                    <a:pt x="763" y="216"/>
                  </a:cubicBezTo>
                  <a:cubicBezTo>
                    <a:pt x="767" y="206"/>
                    <a:pt x="771" y="194"/>
                    <a:pt x="773" y="183"/>
                  </a:cubicBezTo>
                  <a:cubicBezTo>
                    <a:pt x="775" y="171"/>
                    <a:pt x="776" y="158"/>
                    <a:pt x="776" y="147"/>
                  </a:cubicBezTo>
                  <a:cubicBezTo>
                    <a:pt x="776" y="123"/>
                    <a:pt x="769" y="103"/>
                    <a:pt x="762" y="86"/>
                  </a:cubicBezTo>
                  <a:cubicBezTo>
                    <a:pt x="754" y="70"/>
                    <a:pt x="744" y="58"/>
                    <a:pt x="735" y="47"/>
                  </a:cubicBezTo>
                  <a:cubicBezTo>
                    <a:pt x="715" y="26"/>
                    <a:pt x="693" y="11"/>
                    <a:pt x="670" y="0"/>
                  </a:cubicBezTo>
                  <a:cubicBezTo>
                    <a:pt x="688" y="21"/>
                    <a:pt x="704" y="45"/>
                    <a:pt x="717" y="71"/>
                  </a:cubicBezTo>
                  <a:cubicBezTo>
                    <a:pt x="723" y="84"/>
                    <a:pt x="729" y="97"/>
                    <a:pt x="731" y="111"/>
                  </a:cubicBezTo>
                  <a:cubicBezTo>
                    <a:pt x="734" y="124"/>
                    <a:pt x="734" y="137"/>
                    <a:pt x="731" y="148"/>
                  </a:cubicBezTo>
                  <a:cubicBezTo>
                    <a:pt x="730" y="153"/>
                    <a:pt x="729" y="157"/>
                    <a:pt x="727" y="162"/>
                  </a:cubicBezTo>
                  <a:cubicBezTo>
                    <a:pt x="725" y="166"/>
                    <a:pt x="722" y="171"/>
                    <a:pt x="719" y="175"/>
                  </a:cubicBezTo>
                  <a:cubicBezTo>
                    <a:pt x="718" y="177"/>
                    <a:pt x="716" y="179"/>
                    <a:pt x="714" y="181"/>
                  </a:cubicBezTo>
                  <a:lnTo>
                    <a:pt x="709" y="187"/>
                  </a:lnTo>
                  <a:cubicBezTo>
                    <a:pt x="706" y="191"/>
                    <a:pt x="701" y="193"/>
                    <a:pt x="697" y="196"/>
                  </a:cubicBezTo>
                  <a:cubicBezTo>
                    <a:pt x="681" y="207"/>
                    <a:pt x="662" y="213"/>
                    <a:pt x="641" y="214"/>
                  </a:cubicBezTo>
                  <a:cubicBezTo>
                    <a:pt x="601" y="217"/>
                    <a:pt x="557" y="207"/>
                    <a:pt x="514" y="193"/>
                  </a:cubicBezTo>
                  <a:cubicBezTo>
                    <a:pt x="471" y="178"/>
                    <a:pt x="425" y="158"/>
                    <a:pt x="373" y="145"/>
                  </a:cubicBezTo>
                  <a:cubicBezTo>
                    <a:pt x="347" y="139"/>
                    <a:pt x="318" y="135"/>
                    <a:pt x="288" y="135"/>
                  </a:cubicBezTo>
                  <a:cubicBezTo>
                    <a:pt x="258" y="136"/>
                    <a:pt x="226" y="142"/>
                    <a:pt x="193" y="157"/>
                  </a:cubicBezTo>
                  <a:cubicBezTo>
                    <a:pt x="178" y="163"/>
                    <a:pt x="160" y="173"/>
                    <a:pt x="143" y="186"/>
                  </a:cubicBezTo>
                  <a:cubicBezTo>
                    <a:pt x="127" y="198"/>
                    <a:pt x="112" y="213"/>
                    <a:pt x="96" y="230"/>
                  </a:cubicBezTo>
                  <a:cubicBezTo>
                    <a:pt x="81" y="247"/>
                    <a:pt x="67" y="267"/>
                    <a:pt x="54" y="290"/>
                  </a:cubicBezTo>
                  <a:cubicBezTo>
                    <a:pt x="42" y="313"/>
                    <a:pt x="30" y="338"/>
                    <a:pt x="21" y="367"/>
                  </a:cubicBezTo>
                  <a:cubicBezTo>
                    <a:pt x="17" y="381"/>
                    <a:pt x="13" y="396"/>
                    <a:pt x="10" y="412"/>
                  </a:cubicBezTo>
                  <a:cubicBezTo>
                    <a:pt x="8" y="420"/>
                    <a:pt x="7" y="426"/>
                    <a:pt x="6" y="433"/>
                  </a:cubicBezTo>
                  <a:lnTo>
                    <a:pt x="3" y="453"/>
                  </a:lnTo>
                  <a:cubicBezTo>
                    <a:pt x="1" y="467"/>
                    <a:pt x="1" y="482"/>
                    <a:pt x="0" y="496"/>
                  </a:cubicBezTo>
                  <a:cubicBezTo>
                    <a:pt x="0" y="510"/>
                    <a:pt x="0" y="524"/>
                    <a:pt x="0" y="538"/>
                  </a:cubicBezTo>
                  <a:cubicBezTo>
                    <a:pt x="3" y="596"/>
                    <a:pt x="16" y="648"/>
                    <a:pt x="33" y="691"/>
                  </a:cubicBezTo>
                  <a:cubicBezTo>
                    <a:pt x="50" y="734"/>
                    <a:pt x="71" y="770"/>
                    <a:pt x="92" y="800"/>
                  </a:cubicBezTo>
                  <a:cubicBezTo>
                    <a:pt x="113" y="831"/>
                    <a:pt x="136" y="857"/>
                    <a:pt x="158" y="879"/>
                  </a:cubicBezTo>
                  <a:cubicBezTo>
                    <a:pt x="203" y="925"/>
                    <a:pt x="250" y="961"/>
                    <a:pt x="296" y="992"/>
                  </a:cubicBezTo>
                  <a:cubicBezTo>
                    <a:pt x="343" y="1023"/>
                    <a:pt x="390" y="1049"/>
                    <a:pt x="437" y="1073"/>
                  </a:cubicBezTo>
                  <a:cubicBezTo>
                    <a:pt x="483" y="1096"/>
                    <a:pt x="529" y="1117"/>
                    <a:pt x="574" y="1137"/>
                  </a:cubicBezTo>
                  <a:lnTo>
                    <a:pt x="709" y="1196"/>
                  </a:lnTo>
                  <a:cubicBezTo>
                    <a:pt x="754" y="1215"/>
                    <a:pt x="798" y="1234"/>
                    <a:pt x="841" y="1254"/>
                  </a:cubicBezTo>
                  <a:cubicBezTo>
                    <a:pt x="884" y="1274"/>
                    <a:pt x="926" y="1295"/>
                    <a:pt x="968" y="1317"/>
                  </a:cubicBezTo>
                  <a:cubicBezTo>
                    <a:pt x="1009" y="1339"/>
                    <a:pt x="1049" y="1362"/>
                    <a:pt x="1088" y="1387"/>
                  </a:cubicBezTo>
                  <a:cubicBezTo>
                    <a:pt x="1127" y="1412"/>
                    <a:pt x="1164" y="1440"/>
                    <a:pt x="1199" y="1469"/>
                  </a:cubicBezTo>
                  <a:cubicBezTo>
                    <a:pt x="1270" y="1527"/>
                    <a:pt x="1331" y="1595"/>
                    <a:pt x="1377" y="1674"/>
                  </a:cubicBezTo>
                  <a:cubicBezTo>
                    <a:pt x="1401" y="1713"/>
                    <a:pt x="1420" y="1755"/>
                    <a:pt x="1436" y="1800"/>
                  </a:cubicBezTo>
                  <a:lnTo>
                    <a:pt x="1447" y="1834"/>
                  </a:lnTo>
                  <a:cubicBezTo>
                    <a:pt x="1448" y="1840"/>
                    <a:pt x="1450" y="1846"/>
                    <a:pt x="1452" y="1852"/>
                  </a:cubicBezTo>
                  <a:lnTo>
                    <a:pt x="1456" y="1870"/>
                  </a:lnTo>
                  <a:cubicBezTo>
                    <a:pt x="1460" y="1882"/>
                    <a:pt x="1462" y="1894"/>
                    <a:pt x="1464" y="1906"/>
                  </a:cubicBezTo>
                  <a:cubicBezTo>
                    <a:pt x="1465" y="1911"/>
                    <a:pt x="1466" y="1917"/>
                    <a:pt x="1467" y="1924"/>
                  </a:cubicBezTo>
                  <a:lnTo>
                    <a:pt x="1470" y="1942"/>
                  </a:lnTo>
                  <a:lnTo>
                    <a:pt x="1473" y="1960"/>
                  </a:lnTo>
                  <a:cubicBezTo>
                    <a:pt x="1474" y="1967"/>
                    <a:pt x="1474" y="1973"/>
                    <a:pt x="1475" y="1979"/>
                  </a:cubicBezTo>
                  <a:cubicBezTo>
                    <a:pt x="1475" y="1992"/>
                    <a:pt x="1477" y="2005"/>
                    <a:pt x="1477" y="2018"/>
                  </a:cubicBezTo>
                  <a:lnTo>
                    <a:pt x="1478" y="2037"/>
                  </a:lnTo>
                  <a:cubicBezTo>
                    <a:pt x="1479" y="2043"/>
                    <a:pt x="1479" y="2050"/>
                    <a:pt x="1479" y="2057"/>
                  </a:cubicBezTo>
                  <a:cubicBezTo>
                    <a:pt x="1479" y="2070"/>
                    <a:pt x="1479" y="2083"/>
                    <a:pt x="1478" y="2097"/>
                  </a:cubicBezTo>
                  <a:cubicBezTo>
                    <a:pt x="1476" y="2150"/>
                    <a:pt x="1471" y="2205"/>
                    <a:pt x="1461" y="2260"/>
                  </a:cubicBezTo>
                  <a:cubicBezTo>
                    <a:pt x="1441" y="2368"/>
                    <a:pt x="1406" y="2476"/>
                    <a:pt x="1357" y="2569"/>
                  </a:cubicBezTo>
                  <a:lnTo>
                    <a:pt x="1353" y="2578"/>
                  </a:lnTo>
                  <a:cubicBezTo>
                    <a:pt x="1351" y="2580"/>
                    <a:pt x="1350" y="2583"/>
                    <a:pt x="1348" y="2585"/>
                  </a:cubicBezTo>
                  <a:lnTo>
                    <a:pt x="1340" y="2601"/>
                  </a:lnTo>
                  <a:cubicBezTo>
                    <a:pt x="1333" y="2610"/>
                    <a:pt x="1327" y="2621"/>
                    <a:pt x="1321" y="2630"/>
                  </a:cubicBezTo>
                  <a:cubicBezTo>
                    <a:pt x="1308" y="2650"/>
                    <a:pt x="1294" y="2667"/>
                    <a:pt x="1278" y="2683"/>
                  </a:cubicBezTo>
                  <a:cubicBezTo>
                    <a:pt x="1264" y="2700"/>
                    <a:pt x="1247" y="2715"/>
                    <a:pt x="1229" y="2729"/>
                  </a:cubicBezTo>
                  <a:cubicBezTo>
                    <a:pt x="1212" y="2743"/>
                    <a:pt x="1193" y="2755"/>
                    <a:pt x="1174" y="2767"/>
                  </a:cubicBezTo>
                  <a:cubicBezTo>
                    <a:pt x="1096" y="2812"/>
                    <a:pt x="1005" y="2838"/>
                    <a:pt x="910" y="2859"/>
                  </a:cubicBezTo>
                  <a:cubicBezTo>
                    <a:pt x="899" y="2861"/>
                    <a:pt x="887" y="2864"/>
                    <a:pt x="875" y="2867"/>
                  </a:cubicBezTo>
                  <a:cubicBezTo>
                    <a:pt x="852" y="2872"/>
                    <a:pt x="827" y="2877"/>
                    <a:pt x="803" y="2883"/>
                  </a:cubicBezTo>
                  <a:cubicBezTo>
                    <a:pt x="788" y="2884"/>
                    <a:pt x="776" y="2887"/>
                    <a:pt x="763" y="289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29"/>
            <p:cNvSpPr/>
            <p:nvPr/>
          </p:nvSpPr>
          <p:spPr>
            <a:xfrm rot="-1328711">
              <a:off x="1540596" y="1567151"/>
              <a:ext cx="55710" cy="175206"/>
            </a:xfrm>
            <a:prstGeom prst="ellipse">
              <a:avLst/>
            </a:prstGeom>
            <a:solidFill>
              <a:srgbClr val="BB8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Epilogue"/>
                <a:ea typeface="Epilogue"/>
                <a:cs typeface="Epilogue"/>
                <a:sym typeface="Epilogue"/>
              </a:endParaRPr>
            </a:p>
          </p:txBody>
        </p:sp>
        <p:sp>
          <p:nvSpPr>
            <p:cNvPr id="616" name="Google Shape;616;p29"/>
            <p:cNvSpPr/>
            <p:nvPr/>
          </p:nvSpPr>
          <p:spPr>
            <a:xfrm rot="-1322174">
              <a:off x="1647716" y="1744635"/>
              <a:ext cx="27186" cy="38217"/>
            </a:xfrm>
            <a:prstGeom prst="ellipse">
              <a:avLst/>
            </a:prstGeom>
            <a:solidFill>
              <a:srgbClr val="BB8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Epilogue"/>
                <a:ea typeface="Epilogue"/>
                <a:cs typeface="Epilogue"/>
                <a:sym typeface="Epilogue"/>
              </a:endParaRPr>
            </a:p>
          </p:txBody>
        </p:sp>
        <p:sp>
          <p:nvSpPr>
            <p:cNvPr id="617" name="Google Shape;617;p29"/>
            <p:cNvSpPr/>
            <p:nvPr/>
          </p:nvSpPr>
          <p:spPr>
            <a:xfrm>
              <a:off x="1684150" y="1659001"/>
              <a:ext cx="31695" cy="31124"/>
            </a:xfrm>
            <a:custGeom>
              <a:rect b="b" l="l" r="r" t="t"/>
              <a:pathLst>
                <a:path extrusionOk="0" h="109" w="111">
                  <a:moveTo>
                    <a:pt x="111" y="76"/>
                  </a:moveTo>
                  <a:lnTo>
                    <a:pt x="102" y="67"/>
                  </a:lnTo>
                  <a:lnTo>
                    <a:pt x="102" y="67"/>
                  </a:lnTo>
                  <a:lnTo>
                    <a:pt x="43" y="8"/>
                  </a:lnTo>
                  <a:cubicBezTo>
                    <a:pt x="33" y="-2"/>
                    <a:pt x="17" y="-2"/>
                    <a:pt x="7" y="8"/>
                  </a:cubicBezTo>
                  <a:cubicBezTo>
                    <a:pt x="-3" y="18"/>
                    <a:pt x="-3" y="35"/>
                    <a:pt x="7" y="45"/>
                  </a:cubicBezTo>
                  <a:lnTo>
                    <a:pt x="42" y="80"/>
                  </a:lnTo>
                  <a:lnTo>
                    <a:pt x="61" y="99"/>
                  </a:lnTo>
                  <a:lnTo>
                    <a:pt x="71" y="109"/>
                  </a:lnTo>
                  <a:cubicBezTo>
                    <a:pt x="77" y="92"/>
                    <a:pt x="93" y="80"/>
                    <a:pt x="111" y="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29"/>
            <p:cNvSpPr/>
            <p:nvPr/>
          </p:nvSpPr>
          <p:spPr>
            <a:xfrm>
              <a:off x="1704423" y="1680703"/>
              <a:ext cx="33408" cy="30839"/>
            </a:xfrm>
            <a:custGeom>
              <a:rect b="b" l="l" r="r" t="t"/>
              <a:pathLst>
                <a:path extrusionOk="0" h="108" w="117">
                  <a:moveTo>
                    <a:pt x="0" y="33"/>
                  </a:moveTo>
                  <a:lnTo>
                    <a:pt x="76" y="108"/>
                  </a:lnTo>
                  <a:cubicBezTo>
                    <a:pt x="91" y="102"/>
                    <a:pt x="97" y="81"/>
                    <a:pt x="117" y="77"/>
                  </a:cubicBezTo>
                  <a:lnTo>
                    <a:pt x="40" y="0"/>
                  </a:lnTo>
                  <a:cubicBezTo>
                    <a:pt x="22" y="4"/>
                    <a:pt x="6" y="16"/>
                    <a:pt x="0" y="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29"/>
            <p:cNvSpPr/>
            <p:nvPr/>
          </p:nvSpPr>
          <p:spPr>
            <a:xfrm>
              <a:off x="1726125" y="1702689"/>
              <a:ext cx="19988" cy="18560"/>
            </a:xfrm>
            <a:custGeom>
              <a:rect b="b" l="l" r="r" t="t"/>
              <a:pathLst>
                <a:path extrusionOk="0" h="65" w="70">
                  <a:moveTo>
                    <a:pt x="0" y="31"/>
                  </a:moveTo>
                  <a:lnTo>
                    <a:pt x="34" y="65"/>
                  </a:lnTo>
                  <a:cubicBezTo>
                    <a:pt x="28" y="60"/>
                    <a:pt x="31" y="47"/>
                    <a:pt x="41" y="37"/>
                  </a:cubicBezTo>
                  <a:cubicBezTo>
                    <a:pt x="51" y="27"/>
                    <a:pt x="64" y="24"/>
                    <a:pt x="70" y="29"/>
                  </a:cubicBezTo>
                  <a:lnTo>
                    <a:pt x="70" y="29"/>
                  </a:lnTo>
                  <a:lnTo>
                    <a:pt x="41" y="0"/>
                  </a:lnTo>
                  <a:cubicBezTo>
                    <a:pt x="21" y="4"/>
                    <a:pt x="15" y="25"/>
                    <a:pt x="0" y="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9"/>
            <p:cNvSpPr/>
            <p:nvPr/>
          </p:nvSpPr>
          <p:spPr>
            <a:xfrm>
              <a:off x="1734976" y="1710113"/>
              <a:ext cx="11993" cy="11993"/>
            </a:xfrm>
            <a:custGeom>
              <a:rect b="b" l="l" r="r" t="t"/>
              <a:pathLst>
                <a:path extrusionOk="0" h="42" w="42">
                  <a:moveTo>
                    <a:pt x="10" y="10"/>
                  </a:moveTo>
                  <a:cubicBezTo>
                    <a:pt x="0" y="20"/>
                    <a:pt x="-3" y="33"/>
                    <a:pt x="3" y="39"/>
                  </a:cubicBezTo>
                  <a:lnTo>
                    <a:pt x="3" y="39"/>
                  </a:lnTo>
                  <a:cubicBezTo>
                    <a:pt x="9" y="45"/>
                    <a:pt x="22" y="42"/>
                    <a:pt x="32" y="32"/>
                  </a:cubicBezTo>
                  <a:cubicBezTo>
                    <a:pt x="42" y="22"/>
                    <a:pt x="45" y="9"/>
                    <a:pt x="39" y="3"/>
                  </a:cubicBezTo>
                  <a:lnTo>
                    <a:pt x="39" y="3"/>
                  </a:lnTo>
                  <a:cubicBezTo>
                    <a:pt x="33" y="-3"/>
                    <a:pt x="20" y="1"/>
                    <a:pt x="10" y="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29"/>
            <p:cNvSpPr/>
            <p:nvPr/>
          </p:nvSpPr>
          <p:spPr>
            <a:xfrm>
              <a:off x="1789515" y="4859926"/>
              <a:ext cx="221295" cy="82522"/>
            </a:xfrm>
            <a:custGeom>
              <a:rect b="b" l="l" r="r" t="t"/>
              <a:pathLst>
                <a:path extrusionOk="0" h="289" w="775">
                  <a:moveTo>
                    <a:pt x="49" y="43"/>
                  </a:moveTo>
                  <a:cubicBezTo>
                    <a:pt x="47" y="44"/>
                    <a:pt x="45" y="45"/>
                    <a:pt x="42" y="47"/>
                  </a:cubicBezTo>
                  <a:cubicBezTo>
                    <a:pt x="-33" y="119"/>
                    <a:pt x="15" y="282"/>
                    <a:pt x="15" y="282"/>
                  </a:cubicBezTo>
                  <a:cubicBezTo>
                    <a:pt x="18" y="281"/>
                    <a:pt x="20" y="281"/>
                    <a:pt x="23" y="281"/>
                  </a:cubicBezTo>
                  <a:cubicBezTo>
                    <a:pt x="267" y="235"/>
                    <a:pt x="522" y="240"/>
                    <a:pt x="766" y="287"/>
                  </a:cubicBezTo>
                  <a:cubicBezTo>
                    <a:pt x="768" y="288"/>
                    <a:pt x="770" y="288"/>
                    <a:pt x="772" y="289"/>
                  </a:cubicBezTo>
                  <a:cubicBezTo>
                    <a:pt x="783" y="216"/>
                    <a:pt x="765" y="128"/>
                    <a:pt x="738" y="74"/>
                  </a:cubicBezTo>
                  <a:cubicBezTo>
                    <a:pt x="735" y="73"/>
                    <a:pt x="732" y="72"/>
                    <a:pt x="729" y="71"/>
                  </a:cubicBezTo>
                  <a:cubicBezTo>
                    <a:pt x="613" y="41"/>
                    <a:pt x="519" y="17"/>
                    <a:pt x="399" y="7"/>
                  </a:cubicBezTo>
                  <a:cubicBezTo>
                    <a:pt x="278" y="-4"/>
                    <a:pt x="142" y="-9"/>
                    <a:pt x="49" y="43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29"/>
            <p:cNvSpPr/>
            <p:nvPr/>
          </p:nvSpPr>
          <p:spPr>
            <a:xfrm>
              <a:off x="1799223" y="2070182"/>
              <a:ext cx="573655" cy="851773"/>
            </a:xfrm>
            <a:custGeom>
              <a:rect b="b" l="l" r="r" t="t"/>
              <a:pathLst>
                <a:path extrusionOk="0" h="2983" w="2009">
                  <a:moveTo>
                    <a:pt x="1991" y="711"/>
                  </a:moveTo>
                  <a:cubicBezTo>
                    <a:pt x="1979" y="683"/>
                    <a:pt x="1926" y="611"/>
                    <a:pt x="1885" y="590"/>
                  </a:cubicBezTo>
                  <a:cubicBezTo>
                    <a:pt x="1758" y="411"/>
                    <a:pt x="1508" y="153"/>
                    <a:pt x="1457" y="101"/>
                  </a:cubicBezTo>
                  <a:cubicBezTo>
                    <a:pt x="1452" y="96"/>
                    <a:pt x="1443" y="87"/>
                    <a:pt x="1431" y="74"/>
                  </a:cubicBezTo>
                  <a:cubicBezTo>
                    <a:pt x="1430" y="69"/>
                    <a:pt x="1404" y="39"/>
                    <a:pt x="1367" y="0"/>
                  </a:cubicBezTo>
                  <a:cubicBezTo>
                    <a:pt x="1314" y="91"/>
                    <a:pt x="971" y="408"/>
                    <a:pt x="699" y="509"/>
                  </a:cubicBezTo>
                  <a:cubicBezTo>
                    <a:pt x="831" y="611"/>
                    <a:pt x="1205" y="861"/>
                    <a:pt x="1247" y="904"/>
                  </a:cubicBezTo>
                  <a:lnTo>
                    <a:pt x="1247" y="904"/>
                  </a:lnTo>
                  <a:lnTo>
                    <a:pt x="1247" y="904"/>
                  </a:lnTo>
                  <a:cubicBezTo>
                    <a:pt x="1123" y="1220"/>
                    <a:pt x="1016" y="1543"/>
                    <a:pt x="881" y="1853"/>
                  </a:cubicBezTo>
                  <a:cubicBezTo>
                    <a:pt x="843" y="1940"/>
                    <a:pt x="770" y="2106"/>
                    <a:pt x="687" y="2164"/>
                  </a:cubicBezTo>
                  <a:cubicBezTo>
                    <a:pt x="697" y="2159"/>
                    <a:pt x="709" y="2158"/>
                    <a:pt x="720" y="2157"/>
                  </a:cubicBezTo>
                  <a:cubicBezTo>
                    <a:pt x="736" y="2156"/>
                    <a:pt x="752" y="2157"/>
                    <a:pt x="768" y="2160"/>
                  </a:cubicBezTo>
                  <a:cubicBezTo>
                    <a:pt x="799" y="2167"/>
                    <a:pt x="829" y="2180"/>
                    <a:pt x="856" y="2196"/>
                  </a:cubicBezTo>
                  <a:cubicBezTo>
                    <a:pt x="869" y="2204"/>
                    <a:pt x="882" y="2214"/>
                    <a:pt x="894" y="2223"/>
                  </a:cubicBezTo>
                  <a:cubicBezTo>
                    <a:pt x="906" y="2234"/>
                    <a:pt x="918" y="2244"/>
                    <a:pt x="929" y="2255"/>
                  </a:cubicBezTo>
                  <a:cubicBezTo>
                    <a:pt x="939" y="2266"/>
                    <a:pt x="950" y="2278"/>
                    <a:pt x="960" y="2290"/>
                  </a:cubicBezTo>
                  <a:cubicBezTo>
                    <a:pt x="969" y="2303"/>
                    <a:pt x="978" y="2315"/>
                    <a:pt x="985" y="2329"/>
                  </a:cubicBezTo>
                  <a:cubicBezTo>
                    <a:pt x="971" y="2321"/>
                    <a:pt x="959" y="2312"/>
                    <a:pt x="947" y="2303"/>
                  </a:cubicBezTo>
                  <a:cubicBezTo>
                    <a:pt x="934" y="2294"/>
                    <a:pt x="921" y="2286"/>
                    <a:pt x="910" y="2277"/>
                  </a:cubicBezTo>
                  <a:cubicBezTo>
                    <a:pt x="898" y="2268"/>
                    <a:pt x="885" y="2260"/>
                    <a:pt x="873" y="2252"/>
                  </a:cubicBezTo>
                  <a:lnTo>
                    <a:pt x="855" y="2240"/>
                  </a:lnTo>
                  <a:cubicBezTo>
                    <a:pt x="849" y="2236"/>
                    <a:pt x="843" y="2232"/>
                    <a:pt x="836" y="2228"/>
                  </a:cubicBezTo>
                  <a:cubicBezTo>
                    <a:pt x="812" y="2213"/>
                    <a:pt x="786" y="2200"/>
                    <a:pt x="760" y="2188"/>
                  </a:cubicBezTo>
                  <a:cubicBezTo>
                    <a:pt x="734" y="2178"/>
                    <a:pt x="707" y="2169"/>
                    <a:pt x="677" y="2170"/>
                  </a:cubicBezTo>
                  <a:cubicBezTo>
                    <a:pt x="675" y="2171"/>
                    <a:pt x="673" y="2172"/>
                    <a:pt x="671" y="2173"/>
                  </a:cubicBezTo>
                  <a:cubicBezTo>
                    <a:pt x="623" y="2160"/>
                    <a:pt x="577" y="2136"/>
                    <a:pt x="534" y="2112"/>
                  </a:cubicBezTo>
                  <a:cubicBezTo>
                    <a:pt x="418" y="2051"/>
                    <a:pt x="314" y="1997"/>
                    <a:pt x="210" y="2177"/>
                  </a:cubicBezTo>
                  <a:cubicBezTo>
                    <a:pt x="192" y="2208"/>
                    <a:pt x="172" y="2237"/>
                    <a:pt x="153" y="2266"/>
                  </a:cubicBezTo>
                  <a:cubicBezTo>
                    <a:pt x="139" y="2286"/>
                    <a:pt x="125" y="2307"/>
                    <a:pt x="112" y="2328"/>
                  </a:cubicBezTo>
                  <a:cubicBezTo>
                    <a:pt x="110" y="2330"/>
                    <a:pt x="104" y="2339"/>
                    <a:pt x="95" y="2351"/>
                  </a:cubicBezTo>
                  <a:cubicBezTo>
                    <a:pt x="107" y="2360"/>
                    <a:pt x="125" y="2375"/>
                    <a:pt x="126" y="2389"/>
                  </a:cubicBezTo>
                  <a:cubicBezTo>
                    <a:pt x="127" y="2416"/>
                    <a:pt x="72" y="2481"/>
                    <a:pt x="51" y="2487"/>
                  </a:cubicBezTo>
                  <a:cubicBezTo>
                    <a:pt x="35" y="2492"/>
                    <a:pt x="18" y="2478"/>
                    <a:pt x="8" y="2466"/>
                  </a:cubicBezTo>
                  <a:cubicBezTo>
                    <a:pt x="3" y="2473"/>
                    <a:pt x="0" y="2477"/>
                    <a:pt x="0" y="2478"/>
                  </a:cubicBezTo>
                  <a:cubicBezTo>
                    <a:pt x="8" y="2522"/>
                    <a:pt x="87" y="2507"/>
                    <a:pt x="109" y="2497"/>
                  </a:cubicBezTo>
                  <a:cubicBezTo>
                    <a:pt x="170" y="2470"/>
                    <a:pt x="210" y="2396"/>
                    <a:pt x="252" y="2339"/>
                  </a:cubicBezTo>
                  <a:cubicBezTo>
                    <a:pt x="264" y="2323"/>
                    <a:pt x="276" y="2308"/>
                    <a:pt x="288" y="2296"/>
                  </a:cubicBezTo>
                  <a:cubicBezTo>
                    <a:pt x="282" y="2308"/>
                    <a:pt x="276" y="2321"/>
                    <a:pt x="271" y="2334"/>
                  </a:cubicBezTo>
                  <a:cubicBezTo>
                    <a:pt x="240" y="2406"/>
                    <a:pt x="213" y="2480"/>
                    <a:pt x="213" y="2480"/>
                  </a:cubicBezTo>
                  <a:cubicBezTo>
                    <a:pt x="213" y="2480"/>
                    <a:pt x="165" y="2597"/>
                    <a:pt x="127" y="2706"/>
                  </a:cubicBezTo>
                  <a:cubicBezTo>
                    <a:pt x="125" y="2711"/>
                    <a:pt x="123" y="2716"/>
                    <a:pt x="122" y="2722"/>
                  </a:cubicBezTo>
                  <a:cubicBezTo>
                    <a:pt x="138" y="2728"/>
                    <a:pt x="170" y="2740"/>
                    <a:pt x="173" y="2750"/>
                  </a:cubicBezTo>
                  <a:cubicBezTo>
                    <a:pt x="191" y="2802"/>
                    <a:pt x="112" y="2930"/>
                    <a:pt x="59" y="2879"/>
                  </a:cubicBezTo>
                  <a:cubicBezTo>
                    <a:pt x="56" y="2885"/>
                    <a:pt x="54" y="2891"/>
                    <a:pt x="51" y="2897"/>
                  </a:cubicBezTo>
                  <a:cubicBezTo>
                    <a:pt x="103" y="2939"/>
                    <a:pt x="147" y="2904"/>
                    <a:pt x="174" y="2880"/>
                  </a:cubicBezTo>
                  <a:cubicBezTo>
                    <a:pt x="179" y="2876"/>
                    <a:pt x="184" y="2872"/>
                    <a:pt x="188" y="2868"/>
                  </a:cubicBezTo>
                  <a:cubicBezTo>
                    <a:pt x="254" y="2681"/>
                    <a:pt x="323" y="2481"/>
                    <a:pt x="436" y="2317"/>
                  </a:cubicBezTo>
                  <a:cubicBezTo>
                    <a:pt x="379" y="2436"/>
                    <a:pt x="310" y="2634"/>
                    <a:pt x="235" y="2801"/>
                  </a:cubicBezTo>
                  <a:cubicBezTo>
                    <a:pt x="248" y="2808"/>
                    <a:pt x="263" y="2815"/>
                    <a:pt x="268" y="2827"/>
                  </a:cubicBezTo>
                  <a:cubicBezTo>
                    <a:pt x="283" y="2863"/>
                    <a:pt x="242" y="2923"/>
                    <a:pt x="214" y="2937"/>
                  </a:cubicBezTo>
                  <a:cubicBezTo>
                    <a:pt x="210" y="2939"/>
                    <a:pt x="173" y="2957"/>
                    <a:pt x="161" y="2951"/>
                  </a:cubicBezTo>
                  <a:cubicBezTo>
                    <a:pt x="158" y="2956"/>
                    <a:pt x="155" y="2961"/>
                    <a:pt x="152" y="2966"/>
                  </a:cubicBezTo>
                  <a:cubicBezTo>
                    <a:pt x="162" y="2974"/>
                    <a:pt x="171" y="2980"/>
                    <a:pt x="181" y="2982"/>
                  </a:cubicBezTo>
                  <a:cubicBezTo>
                    <a:pt x="194" y="2984"/>
                    <a:pt x="206" y="2982"/>
                    <a:pt x="219" y="2977"/>
                  </a:cubicBezTo>
                  <a:cubicBezTo>
                    <a:pt x="307" y="2941"/>
                    <a:pt x="415" y="2753"/>
                    <a:pt x="485" y="2658"/>
                  </a:cubicBezTo>
                  <a:cubicBezTo>
                    <a:pt x="509" y="2586"/>
                    <a:pt x="538" y="2519"/>
                    <a:pt x="583" y="2477"/>
                  </a:cubicBezTo>
                  <a:cubicBezTo>
                    <a:pt x="537" y="2557"/>
                    <a:pt x="514" y="2661"/>
                    <a:pt x="482" y="2762"/>
                  </a:cubicBezTo>
                  <a:cubicBezTo>
                    <a:pt x="479" y="2778"/>
                    <a:pt x="474" y="2793"/>
                    <a:pt x="469" y="2807"/>
                  </a:cubicBezTo>
                  <a:cubicBezTo>
                    <a:pt x="467" y="2814"/>
                    <a:pt x="463" y="2822"/>
                    <a:pt x="459" y="2829"/>
                  </a:cubicBezTo>
                  <a:cubicBezTo>
                    <a:pt x="500" y="2861"/>
                    <a:pt x="468" y="2943"/>
                    <a:pt x="419" y="2955"/>
                  </a:cubicBezTo>
                  <a:cubicBezTo>
                    <a:pt x="409" y="2957"/>
                    <a:pt x="404" y="2953"/>
                    <a:pt x="398" y="2948"/>
                  </a:cubicBezTo>
                  <a:cubicBezTo>
                    <a:pt x="397" y="2950"/>
                    <a:pt x="396" y="2952"/>
                    <a:pt x="395" y="2953"/>
                  </a:cubicBezTo>
                  <a:cubicBezTo>
                    <a:pt x="394" y="2956"/>
                    <a:pt x="394" y="2962"/>
                    <a:pt x="396" y="2963"/>
                  </a:cubicBezTo>
                  <a:cubicBezTo>
                    <a:pt x="429" y="2989"/>
                    <a:pt x="519" y="2927"/>
                    <a:pt x="537" y="2900"/>
                  </a:cubicBezTo>
                  <a:cubicBezTo>
                    <a:pt x="584" y="2833"/>
                    <a:pt x="604" y="2749"/>
                    <a:pt x="662" y="2692"/>
                  </a:cubicBezTo>
                  <a:cubicBezTo>
                    <a:pt x="695" y="2659"/>
                    <a:pt x="752" y="2652"/>
                    <a:pt x="791" y="2633"/>
                  </a:cubicBezTo>
                  <a:cubicBezTo>
                    <a:pt x="811" y="2624"/>
                    <a:pt x="830" y="2613"/>
                    <a:pt x="847" y="2601"/>
                  </a:cubicBezTo>
                  <a:cubicBezTo>
                    <a:pt x="901" y="2564"/>
                    <a:pt x="945" y="2514"/>
                    <a:pt x="988" y="2460"/>
                  </a:cubicBezTo>
                  <a:cubicBezTo>
                    <a:pt x="995" y="2451"/>
                    <a:pt x="1020" y="2414"/>
                    <a:pt x="1045" y="2374"/>
                  </a:cubicBezTo>
                  <a:cubicBezTo>
                    <a:pt x="1465" y="1907"/>
                    <a:pt x="1720" y="1399"/>
                    <a:pt x="1918" y="948"/>
                  </a:cubicBezTo>
                  <a:cubicBezTo>
                    <a:pt x="1987" y="908"/>
                    <a:pt x="2038" y="825"/>
                    <a:pt x="1991" y="711"/>
                  </a:cubicBezTo>
                  <a:close/>
                </a:path>
              </a:pathLst>
            </a:custGeom>
            <a:solidFill>
              <a:srgbClr val="BB836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9"/>
            <p:cNvSpPr/>
            <p:nvPr/>
          </p:nvSpPr>
          <p:spPr>
            <a:xfrm>
              <a:off x="1991678" y="2685810"/>
              <a:ext cx="88804" cy="49399"/>
            </a:xfrm>
            <a:custGeom>
              <a:rect b="b" l="l" r="r" t="t"/>
              <a:pathLst>
                <a:path extrusionOk="0" h="173" w="311">
                  <a:moveTo>
                    <a:pt x="3" y="14"/>
                  </a:moveTo>
                  <a:cubicBezTo>
                    <a:pt x="33" y="14"/>
                    <a:pt x="60" y="23"/>
                    <a:pt x="86" y="33"/>
                  </a:cubicBezTo>
                  <a:cubicBezTo>
                    <a:pt x="112" y="44"/>
                    <a:pt x="138" y="57"/>
                    <a:pt x="162" y="73"/>
                  </a:cubicBezTo>
                  <a:cubicBezTo>
                    <a:pt x="169" y="76"/>
                    <a:pt x="175" y="80"/>
                    <a:pt x="181" y="84"/>
                  </a:cubicBezTo>
                  <a:lnTo>
                    <a:pt x="199" y="96"/>
                  </a:lnTo>
                  <a:cubicBezTo>
                    <a:pt x="211" y="105"/>
                    <a:pt x="224" y="113"/>
                    <a:pt x="236" y="121"/>
                  </a:cubicBezTo>
                  <a:cubicBezTo>
                    <a:pt x="248" y="130"/>
                    <a:pt x="260" y="138"/>
                    <a:pt x="273" y="147"/>
                  </a:cubicBezTo>
                  <a:cubicBezTo>
                    <a:pt x="285" y="156"/>
                    <a:pt x="297" y="165"/>
                    <a:pt x="311" y="173"/>
                  </a:cubicBezTo>
                  <a:cubicBezTo>
                    <a:pt x="304" y="160"/>
                    <a:pt x="295" y="147"/>
                    <a:pt x="286" y="134"/>
                  </a:cubicBezTo>
                  <a:cubicBezTo>
                    <a:pt x="276" y="122"/>
                    <a:pt x="266" y="111"/>
                    <a:pt x="255" y="99"/>
                  </a:cubicBezTo>
                  <a:cubicBezTo>
                    <a:pt x="244" y="88"/>
                    <a:pt x="232" y="78"/>
                    <a:pt x="220" y="68"/>
                  </a:cubicBezTo>
                  <a:cubicBezTo>
                    <a:pt x="208" y="59"/>
                    <a:pt x="196" y="49"/>
                    <a:pt x="182" y="41"/>
                  </a:cubicBezTo>
                  <a:cubicBezTo>
                    <a:pt x="155" y="24"/>
                    <a:pt x="125" y="12"/>
                    <a:pt x="94" y="5"/>
                  </a:cubicBezTo>
                  <a:cubicBezTo>
                    <a:pt x="78" y="1"/>
                    <a:pt x="62" y="0"/>
                    <a:pt x="46" y="1"/>
                  </a:cubicBezTo>
                  <a:cubicBezTo>
                    <a:pt x="34" y="2"/>
                    <a:pt x="23" y="4"/>
                    <a:pt x="13" y="8"/>
                  </a:cubicBezTo>
                  <a:cubicBezTo>
                    <a:pt x="9" y="10"/>
                    <a:pt x="4" y="12"/>
                    <a:pt x="0" y="14"/>
                  </a:cubicBezTo>
                  <a:cubicBezTo>
                    <a:pt x="1" y="14"/>
                    <a:pt x="2" y="14"/>
                    <a:pt x="3" y="14"/>
                  </a:cubicBezTo>
                  <a:close/>
                </a:path>
              </a:pathLst>
            </a:custGeom>
            <a:solidFill>
              <a:srgbClr val="BB8365"/>
            </a:solidFill>
            <a:ln cap="flat" cmpd="sng" w="9525">
              <a:solidFill>
                <a:srgbClr val="BB83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17275" lIns="90000" spcFirstLastPara="1" rIns="90000" wrap="square" tIns="17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9"/>
            <p:cNvSpPr/>
            <p:nvPr/>
          </p:nvSpPr>
          <p:spPr>
            <a:xfrm>
              <a:off x="1814650" y="2840850"/>
              <a:ext cx="37400" cy="55125"/>
            </a:xfrm>
            <a:custGeom>
              <a:rect b="b" l="l" r="r" t="t"/>
              <a:pathLst>
                <a:path extrusionOk="0" h="171" w="120">
                  <a:moveTo>
                    <a:pt x="0" y="158"/>
                  </a:moveTo>
                  <a:cubicBezTo>
                    <a:pt x="1" y="159"/>
                    <a:pt x="1" y="159"/>
                    <a:pt x="2" y="160"/>
                  </a:cubicBezTo>
                  <a:cubicBezTo>
                    <a:pt x="55" y="211"/>
                    <a:pt x="135" y="83"/>
                    <a:pt x="117" y="31"/>
                  </a:cubicBezTo>
                  <a:cubicBezTo>
                    <a:pt x="113" y="21"/>
                    <a:pt x="82" y="9"/>
                    <a:pt x="65" y="3"/>
                  </a:cubicBezTo>
                  <a:cubicBezTo>
                    <a:pt x="62" y="1"/>
                    <a:pt x="59" y="1"/>
                    <a:pt x="58" y="0"/>
                  </a:cubicBezTo>
                  <a:lnTo>
                    <a:pt x="0" y="158"/>
                  </a:lnTo>
                  <a:close/>
                </a:path>
              </a:pathLst>
            </a:custGeom>
            <a:solidFill>
              <a:srgbClr val="CCB0B8"/>
            </a:solidFill>
            <a:ln>
              <a:noFill/>
            </a:ln>
          </p:spPr>
          <p:txBody>
            <a:bodyPr anchorCtr="1" anchor="ctr" bIns="16550" lIns="90000" spcFirstLastPara="1" rIns="90000" wrap="square" tIns="16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9"/>
            <p:cNvSpPr/>
            <p:nvPr/>
          </p:nvSpPr>
          <p:spPr>
            <a:xfrm rot="-126779">
              <a:off x="1799195" y="2739502"/>
              <a:ext cx="38860" cy="41120"/>
            </a:xfrm>
            <a:custGeom>
              <a:rect b="b" l="l" r="r" t="t"/>
              <a:pathLst>
                <a:path extrusionOk="0" h="141" w="119">
                  <a:moveTo>
                    <a:pt x="62" y="30"/>
                  </a:moveTo>
                  <a:lnTo>
                    <a:pt x="0" y="117"/>
                  </a:lnTo>
                  <a:cubicBezTo>
                    <a:pt x="0" y="118"/>
                    <a:pt x="1" y="119"/>
                    <a:pt x="1" y="119"/>
                  </a:cubicBezTo>
                  <a:cubicBezTo>
                    <a:pt x="11" y="131"/>
                    <a:pt x="28" y="145"/>
                    <a:pt x="44" y="140"/>
                  </a:cubicBezTo>
                  <a:cubicBezTo>
                    <a:pt x="65" y="134"/>
                    <a:pt x="120" y="69"/>
                    <a:pt x="119" y="42"/>
                  </a:cubicBezTo>
                  <a:cubicBezTo>
                    <a:pt x="118" y="28"/>
                    <a:pt x="100" y="13"/>
                    <a:pt x="88" y="4"/>
                  </a:cubicBezTo>
                  <a:cubicBezTo>
                    <a:pt x="86" y="2"/>
                    <a:pt x="85" y="1"/>
                    <a:pt x="83" y="0"/>
                  </a:cubicBezTo>
                  <a:lnTo>
                    <a:pt x="62" y="30"/>
                  </a:lnTo>
                  <a:close/>
                </a:path>
              </a:pathLst>
            </a:custGeom>
            <a:solidFill>
              <a:srgbClr val="CCB0B8"/>
            </a:solidFill>
            <a:ln>
              <a:noFill/>
            </a:ln>
          </p:spPr>
          <p:txBody>
            <a:bodyPr anchorCtr="1" anchor="ctr" bIns="5750" lIns="90000" spcFirstLastPara="1" rIns="90000" wrap="square" tIns="57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29"/>
            <p:cNvSpPr/>
            <p:nvPr/>
          </p:nvSpPr>
          <p:spPr>
            <a:xfrm>
              <a:off x="1842062" y="2866550"/>
              <a:ext cx="37400" cy="55125"/>
            </a:xfrm>
            <a:custGeom>
              <a:rect b="b" l="l" r="r" t="t"/>
              <a:pathLst>
                <a:path extrusionOk="0" h="171" w="120">
                  <a:moveTo>
                    <a:pt x="0" y="158"/>
                  </a:moveTo>
                  <a:cubicBezTo>
                    <a:pt x="1" y="159"/>
                    <a:pt x="1" y="159"/>
                    <a:pt x="2" y="160"/>
                  </a:cubicBezTo>
                  <a:cubicBezTo>
                    <a:pt x="55" y="211"/>
                    <a:pt x="135" y="83"/>
                    <a:pt x="117" y="31"/>
                  </a:cubicBezTo>
                  <a:cubicBezTo>
                    <a:pt x="113" y="21"/>
                    <a:pt x="82" y="9"/>
                    <a:pt x="65" y="3"/>
                  </a:cubicBezTo>
                  <a:cubicBezTo>
                    <a:pt x="62" y="1"/>
                    <a:pt x="59" y="1"/>
                    <a:pt x="58" y="0"/>
                  </a:cubicBezTo>
                  <a:lnTo>
                    <a:pt x="0" y="158"/>
                  </a:lnTo>
                  <a:close/>
                </a:path>
              </a:pathLst>
            </a:custGeom>
            <a:solidFill>
              <a:srgbClr val="CCB0B8"/>
            </a:solidFill>
            <a:ln>
              <a:noFill/>
            </a:ln>
          </p:spPr>
          <p:txBody>
            <a:bodyPr anchorCtr="1" anchor="ctr" bIns="16550" lIns="90000" spcFirstLastPara="1" rIns="90000" wrap="square" tIns="16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29"/>
            <p:cNvSpPr/>
            <p:nvPr/>
          </p:nvSpPr>
          <p:spPr>
            <a:xfrm>
              <a:off x="1908727" y="2870758"/>
              <a:ext cx="31700" cy="46692"/>
            </a:xfrm>
            <a:custGeom>
              <a:rect b="b" l="l" r="r" t="t"/>
              <a:pathLst>
                <a:path extrusionOk="0" h="171" w="120">
                  <a:moveTo>
                    <a:pt x="0" y="158"/>
                  </a:moveTo>
                  <a:cubicBezTo>
                    <a:pt x="1" y="159"/>
                    <a:pt x="1" y="159"/>
                    <a:pt x="2" y="160"/>
                  </a:cubicBezTo>
                  <a:cubicBezTo>
                    <a:pt x="55" y="211"/>
                    <a:pt x="135" y="83"/>
                    <a:pt x="117" y="31"/>
                  </a:cubicBezTo>
                  <a:cubicBezTo>
                    <a:pt x="113" y="21"/>
                    <a:pt x="82" y="9"/>
                    <a:pt x="65" y="3"/>
                  </a:cubicBezTo>
                  <a:cubicBezTo>
                    <a:pt x="62" y="1"/>
                    <a:pt x="59" y="1"/>
                    <a:pt x="58" y="0"/>
                  </a:cubicBezTo>
                  <a:lnTo>
                    <a:pt x="0" y="158"/>
                  </a:lnTo>
                  <a:close/>
                </a:path>
              </a:pathLst>
            </a:custGeom>
            <a:solidFill>
              <a:srgbClr val="CCB0B8"/>
            </a:solidFill>
            <a:ln>
              <a:noFill/>
            </a:ln>
          </p:spPr>
          <p:txBody>
            <a:bodyPr anchorCtr="1" anchor="ctr" bIns="16550" lIns="90000" spcFirstLastPara="1" rIns="90000" wrap="square" tIns="16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29"/>
            <p:cNvSpPr/>
            <p:nvPr/>
          </p:nvSpPr>
          <p:spPr>
            <a:xfrm>
              <a:off x="1638463" y="769824"/>
              <a:ext cx="499985" cy="920875"/>
            </a:xfrm>
            <a:custGeom>
              <a:rect b="b" l="l" r="r" t="t"/>
              <a:pathLst>
                <a:path extrusionOk="0" h="3225" w="1751">
                  <a:moveTo>
                    <a:pt x="763" y="2890"/>
                  </a:moveTo>
                  <a:cubicBezTo>
                    <a:pt x="738" y="2897"/>
                    <a:pt x="714" y="2903"/>
                    <a:pt x="689" y="2910"/>
                  </a:cubicBezTo>
                  <a:cubicBezTo>
                    <a:pt x="663" y="2918"/>
                    <a:pt x="637" y="2929"/>
                    <a:pt x="612" y="2942"/>
                  </a:cubicBezTo>
                  <a:cubicBezTo>
                    <a:pt x="610" y="2942"/>
                    <a:pt x="608" y="2944"/>
                    <a:pt x="605" y="2945"/>
                  </a:cubicBezTo>
                  <a:cubicBezTo>
                    <a:pt x="604" y="2945"/>
                    <a:pt x="603" y="2946"/>
                    <a:pt x="602" y="2946"/>
                  </a:cubicBezTo>
                  <a:cubicBezTo>
                    <a:pt x="597" y="2949"/>
                    <a:pt x="592" y="2952"/>
                    <a:pt x="587" y="2955"/>
                  </a:cubicBezTo>
                  <a:cubicBezTo>
                    <a:pt x="570" y="2965"/>
                    <a:pt x="554" y="2976"/>
                    <a:pt x="538" y="2988"/>
                  </a:cubicBezTo>
                  <a:cubicBezTo>
                    <a:pt x="515" y="3006"/>
                    <a:pt x="492" y="3027"/>
                    <a:pt x="471" y="3052"/>
                  </a:cubicBezTo>
                  <a:cubicBezTo>
                    <a:pt x="451" y="3076"/>
                    <a:pt x="433" y="3102"/>
                    <a:pt x="416" y="3132"/>
                  </a:cubicBezTo>
                  <a:cubicBezTo>
                    <a:pt x="400" y="3161"/>
                    <a:pt x="386" y="3193"/>
                    <a:pt x="376" y="3225"/>
                  </a:cubicBezTo>
                  <a:cubicBezTo>
                    <a:pt x="394" y="3199"/>
                    <a:pt x="412" y="3175"/>
                    <a:pt x="431" y="3155"/>
                  </a:cubicBezTo>
                  <a:cubicBezTo>
                    <a:pt x="451" y="3135"/>
                    <a:pt x="472" y="3118"/>
                    <a:pt x="493" y="3104"/>
                  </a:cubicBezTo>
                  <a:cubicBezTo>
                    <a:pt x="514" y="3090"/>
                    <a:pt x="536" y="3079"/>
                    <a:pt x="558" y="3071"/>
                  </a:cubicBezTo>
                  <a:cubicBezTo>
                    <a:pt x="563" y="3069"/>
                    <a:pt x="568" y="3067"/>
                    <a:pt x="573" y="3066"/>
                  </a:cubicBezTo>
                  <a:cubicBezTo>
                    <a:pt x="574" y="3066"/>
                    <a:pt x="574" y="3066"/>
                    <a:pt x="575" y="3066"/>
                  </a:cubicBezTo>
                  <a:lnTo>
                    <a:pt x="575" y="3066"/>
                  </a:lnTo>
                  <a:cubicBezTo>
                    <a:pt x="592" y="3060"/>
                    <a:pt x="608" y="3056"/>
                    <a:pt x="625" y="3054"/>
                  </a:cubicBezTo>
                  <a:cubicBezTo>
                    <a:pt x="647" y="3051"/>
                    <a:pt x="669" y="3049"/>
                    <a:pt x="691" y="3049"/>
                  </a:cubicBezTo>
                  <a:cubicBezTo>
                    <a:pt x="714" y="3050"/>
                    <a:pt x="738" y="3051"/>
                    <a:pt x="762" y="3053"/>
                  </a:cubicBezTo>
                  <a:cubicBezTo>
                    <a:pt x="794" y="3055"/>
                    <a:pt x="828" y="3057"/>
                    <a:pt x="862" y="3059"/>
                  </a:cubicBezTo>
                  <a:cubicBezTo>
                    <a:pt x="876" y="3060"/>
                    <a:pt x="891" y="3061"/>
                    <a:pt x="906" y="3062"/>
                  </a:cubicBezTo>
                  <a:cubicBezTo>
                    <a:pt x="923" y="3063"/>
                    <a:pt x="939" y="3063"/>
                    <a:pt x="956" y="3063"/>
                  </a:cubicBezTo>
                  <a:cubicBezTo>
                    <a:pt x="989" y="3063"/>
                    <a:pt x="1022" y="3063"/>
                    <a:pt x="1057" y="3060"/>
                  </a:cubicBezTo>
                  <a:cubicBezTo>
                    <a:pt x="1083" y="3058"/>
                    <a:pt x="1109" y="3054"/>
                    <a:pt x="1136" y="3049"/>
                  </a:cubicBezTo>
                  <a:cubicBezTo>
                    <a:pt x="1162" y="3043"/>
                    <a:pt x="1190" y="3036"/>
                    <a:pt x="1217" y="3026"/>
                  </a:cubicBezTo>
                  <a:cubicBezTo>
                    <a:pt x="1245" y="3016"/>
                    <a:pt x="1273" y="3005"/>
                    <a:pt x="1300" y="2989"/>
                  </a:cubicBezTo>
                  <a:cubicBezTo>
                    <a:pt x="1327" y="2973"/>
                    <a:pt x="1355" y="2955"/>
                    <a:pt x="1382" y="2933"/>
                  </a:cubicBezTo>
                  <a:cubicBezTo>
                    <a:pt x="1408" y="2912"/>
                    <a:pt x="1435" y="2887"/>
                    <a:pt x="1459" y="2859"/>
                  </a:cubicBezTo>
                  <a:cubicBezTo>
                    <a:pt x="1471" y="2845"/>
                    <a:pt x="1483" y="2830"/>
                    <a:pt x="1494" y="2815"/>
                  </a:cubicBezTo>
                  <a:lnTo>
                    <a:pt x="1511" y="2792"/>
                  </a:lnTo>
                  <a:cubicBezTo>
                    <a:pt x="1514" y="2788"/>
                    <a:pt x="1517" y="2784"/>
                    <a:pt x="1519" y="2780"/>
                  </a:cubicBezTo>
                  <a:lnTo>
                    <a:pt x="1527" y="2768"/>
                  </a:lnTo>
                  <a:cubicBezTo>
                    <a:pt x="1608" y="2645"/>
                    <a:pt x="1668" y="2498"/>
                    <a:pt x="1707" y="2342"/>
                  </a:cubicBezTo>
                  <a:cubicBezTo>
                    <a:pt x="1726" y="2263"/>
                    <a:pt x="1740" y="2182"/>
                    <a:pt x="1746" y="2099"/>
                  </a:cubicBezTo>
                  <a:cubicBezTo>
                    <a:pt x="1748" y="2078"/>
                    <a:pt x="1749" y="2057"/>
                    <a:pt x="1750" y="2036"/>
                  </a:cubicBezTo>
                  <a:cubicBezTo>
                    <a:pt x="1751" y="2026"/>
                    <a:pt x="1751" y="2015"/>
                    <a:pt x="1751" y="2005"/>
                  </a:cubicBezTo>
                  <a:lnTo>
                    <a:pt x="1751" y="1973"/>
                  </a:lnTo>
                  <a:cubicBezTo>
                    <a:pt x="1752" y="1952"/>
                    <a:pt x="1750" y="1932"/>
                    <a:pt x="1749" y="1910"/>
                  </a:cubicBezTo>
                  <a:cubicBezTo>
                    <a:pt x="1749" y="1900"/>
                    <a:pt x="1749" y="1889"/>
                    <a:pt x="1748" y="1879"/>
                  </a:cubicBezTo>
                  <a:lnTo>
                    <a:pt x="1744" y="1848"/>
                  </a:lnTo>
                  <a:lnTo>
                    <a:pt x="1741" y="1816"/>
                  </a:lnTo>
                  <a:cubicBezTo>
                    <a:pt x="1740" y="1806"/>
                    <a:pt x="1738" y="1795"/>
                    <a:pt x="1737" y="1785"/>
                  </a:cubicBezTo>
                  <a:cubicBezTo>
                    <a:pt x="1734" y="1764"/>
                    <a:pt x="1731" y="1743"/>
                    <a:pt x="1726" y="1724"/>
                  </a:cubicBezTo>
                  <a:lnTo>
                    <a:pt x="1720" y="1694"/>
                  </a:lnTo>
                  <a:cubicBezTo>
                    <a:pt x="1717" y="1684"/>
                    <a:pt x="1716" y="1674"/>
                    <a:pt x="1713" y="1665"/>
                  </a:cubicBezTo>
                  <a:cubicBezTo>
                    <a:pt x="1708" y="1646"/>
                    <a:pt x="1703" y="1626"/>
                    <a:pt x="1697" y="1607"/>
                  </a:cubicBezTo>
                  <a:cubicBezTo>
                    <a:pt x="1674" y="1531"/>
                    <a:pt x="1643" y="1462"/>
                    <a:pt x="1609" y="1399"/>
                  </a:cubicBezTo>
                  <a:cubicBezTo>
                    <a:pt x="1574" y="1336"/>
                    <a:pt x="1534" y="1280"/>
                    <a:pt x="1493" y="1231"/>
                  </a:cubicBezTo>
                  <a:cubicBezTo>
                    <a:pt x="1451" y="1181"/>
                    <a:pt x="1406" y="1140"/>
                    <a:pt x="1361" y="1102"/>
                  </a:cubicBezTo>
                  <a:cubicBezTo>
                    <a:pt x="1316" y="1064"/>
                    <a:pt x="1270" y="1032"/>
                    <a:pt x="1224" y="1002"/>
                  </a:cubicBezTo>
                  <a:cubicBezTo>
                    <a:pt x="1177" y="973"/>
                    <a:pt x="1130" y="948"/>
                    <a:pt x="1083" y="925"/>
                  </a:cubicBezTo>
                  <a:cubicBezTo>
                    <a:pt x="989" y="879"/>
                    <a:pt x="894" y="843"/>
                    <a:pt x="801" y="810"/>
                  </a:cubicBezTo>
                  <a:cubicBezTo>
                    <a:pt x="708" y="777"/>
                    <a:pt x="616" y="749"/>
                    <a:pt x="529" y="717"/>
                  </a:cubicBezTo>
                  <a:cubicBezTo>
                    <a:pt x="486" y="701"/>
                    <a:pt x="444" y="684"/>
                    <a:pt x="404" y="664"/>
                  </a:cubicBezTo>
                  <a:cubicBezTo>
                    <a:pt x="364" y="645"/>
                    <a:pt x="326" y="623"/>
                    <a:pt x="293" y="597"/>
                  </a:cubicBezTo>
                  <a:cubicBezTo>
                    <a:pt x="260" y="572"/>
                    <a:pt x="232" y="543"/>
                    <a:pt x="217" y="517"/>
                  </a:cubicBezTo>
                  <a:cubicBezTo>
                    <a:pt x="210" y="504"/>
                    <a:pt x="205" y="493"/>
                    <a:pt x="203" y="483"/>
                  </a:cubicBezTo>
                  <a:cubicBezTo>
                    <a:pt x="202" y="480"/>
                    <a:pt x="202" y="477"/>
                    <a:pt x="202" y="475"/>
                  </a:cubicBezTo>
                  <a:cubicBezTo>
                    <a:pt x="202" y="472"/>
                    <a:pt x="201" y="469"/>
                    <a:pt x="201" y="466"/>
                  </a:cubicBezTo>
                  <a:cubicBezTo>
                    <a:pt x="201" y="464"/>
                    <a:pt x="201" y="462"/>
                    <a:pt x="201" y="461"/>
                  </a:cubicBezTo>
                  <a:lnTo>
                    <a:pt x="201" y="457"/>
                  </a:lnTo>
                  <a:cubicBezTo>
                    <a:pt x="200" y="455"/>
                    <a:pt x="200" y="453"/>
                    <a:pt x="201" y="451"/>
                  </a:cubicBezTo>
                  <a:cubicBezTo>
                    <a:pt x="201" y="443"/>
                    <a:pt x="205" y="431"/>
                    <a:pt x="212" y="417"/>
                  </a:cubicBezTo>
                  <a:cubicBezTo>
                    <a:pt x="215" y="411"/>
                    <a:pt x="220" y="405"/>
                    <a:pt x="225" y="399"/>
                  </a:cubicBezTo>
                  <a:cubicBezTo>
                    <a:pt x="230" y="393"/>
                    <a:pt x="235" y="388"/>
                    <a:pt x="242" y="383"/>
                  </a:cubicBezTo>
                  <a:cubicBezTo>
                    <a:pt x="256" y="372"/>
                    <a:pt x="271" y="364"/>
                    <a:pt x="289" y="359"/>
                  </a:cubicBezTo>
                  <a:cubicBezTo>
                    <a:pt x="307" y="354"/>
                    <a:pt x="327" y="351"/>
                    <a:pt x="349" y="350"/>
                  </a:cubicBezTo>
                  <a:cubicBezTo>
                    <a:pt x="391" y="348"/>
                    <a:pt x="439" y="355"/>
                    <a:pt x="491" y="356"/>
                  </a:cubicBezTo>
                  <a:cubicBezTo>
                    <a:pt x="516" y="356"/>
                    <a:pt x="543" y="355"/>
                    <a:pt x="570" y="351"/>
                  </a:cubicBezTo>
                  <a:cubicBezTo>
                    <a:pt x="596" y="348"/>
                    <a:pt x="623" y="341"/>
                    <a:pt x="651" y="329"/>
                  </a:cubicBezTo>
                  <a:cubicBezTo>
                    <a:pt x="664" y="323"/>
                    <a:pt x="678" y="315"/>
                    <a:pt x="692" y="306"/>
                  </a:cubicBezTo>
                  <a:cubicBezTo>
                    <a:pt x="699" y="301"/>
                    <a:pt x="705" y="295"/>
                    <a:pt x="712" y="290"/>
                  </a:cubicBezTo>
                  <a:cubicBezTo>
                    <a:pt x="715" y="287"/>
                    <a:pt x="718" y="283"/>
                    <a:pt x="722" y="280"/>
                  </a:cubicBezTo>
                  <a:cubicBezTo>
                    <a:pt x="725" y="276"/>
                    <a:pt x="728" y="274"/>
                    <a:pt x="731" y="269"/>
                  </a:cubicBezTo>
                  <a:cubicBezTo>
                    <a:pt x="737" y="261"/>
                    <a:pt x="744" y="254"/>
                    <a:pt x="749" y="244"/>
                  </a:cubicBezTo>
                  <a:lnTo>
                    <a:pt x="756" y="231"/>
                  </a:lnTo>
                  <a:cubicBezTo>
                    <a:pt x="758" y="226"/>
                    <a:pt x="761" y="221"/>
                    <a:pt x="763" y="216"/>
                  </a:cubicBezTo>
                  <a:cubicBezTo>
                    <a:pt x="767" y="206"/>
                    <a:pt x="771" y="194"/>
                    <a:pt x="773" y="183"/>
                  </a:cubicBezTo>
                  <a:cubicBezTo>
                    <a:pt x="775" y="171"/>
                    <a:pt x="776" y="158"/>
                    <a:pt x="776" y="147"/>
                  </a:cubicBezTo>
                  <a:cubicBezTo>
                    <a:pt x="776" y="123"/>
                    <a:pt x="769" y="103"/>
                    <a:pt x="762" y="86"/>
                  </a:cubicBezTo>
                  <a:cubicBezTo>
                    <a:pt x="754" y="70"/>
                    <a:pt x="744" y="58"/>
                    <a:pt x="735" y="47"/>
                  </a:cubicBezTo>
                  <a:cubicBezTo>
                    <a:pt x="715" y="26"/>
                    <a:pt x="693" y="11"/>
                    <a:pt x="670" y="0"/>
                  </a:cubicBezTo>
                  <a:cubicBezTo>
                    <a:pt x="688" y="21"/>
                    <a:pt x="704" y="45"/>
                    <a:pt x="717" y="71"/>
                  </a:cubicBezTo>
                  <a:cubicBezTo>
                    <a:pt x="723" y="84"/>
                    <a:pt x="729" y="97"/>
                    <a:pt x="731" y="111"/>
                  </a:cubicBezTo>
                  <a:cubicBezTo>
                    <a:pt x="734" y="124"/>
                    <a:pt x="734" y="137"/>
                    <a:pt x="731" y="148"/>
                  </a:cubicBezTo>
                  <a:cubicBezTo>
                    <a:pt x="730" y="153"/>
                    <a:pt x="729" y="157"/>
                    <a:pt x="727" y="162"/>
                  </a:cubicBezTo>
                  <a:cubicBezTo>
                    <a:pt x="725" y="166"/>
                    <a:pt x="722" y="171"/>
                    <a:pt x="719" y="175"/>
                  </a:cubicBezTo>
                  <a:cubicBezTo>
                    <a:pt x="718" y="177"/>
                    <a:pt x="716" y="179"/>
                    <a:pt x="714" y="181"/>
                  </a:cubicBezTo>
                  <a:lnTo>
                    <a:pt x="709" y="187"/>
                  </a:lnTo>
                  <a:cubicBezTo>
                    <a:pt x="706" y="191"/>
                    <a:pt x="701" y="193"/>
                    <a:pt x="697" y="196"/>
                  </a:cubicBezTo>
                  <a:cubicBezTo>
                    <a:pt x="681" y="207"/>
                    <a:pt x="662" y="213"/>
                    <a:pt x="641" y="214"/>
                  </a:cubicBezTo>
                  <a:cubicBezTo>
                    <a:pt x="601" y="217"/>
                    <a:pt x="557" y="207"/>
                    <a:pt x="514" y="193"/>
                  </a:cubicBezTo>
                  <a:cubicBezTo>
                    <a:pt x="471" y="178"/>
                    <a:pt x="425" y="158"/>
                    <a:pt x="373" y="145"/>
                  </a:cubicBezTo>
                  <a:cubicBezTo>
                    <a:pt x="347" y="139"/>
                    <a:pt x="318" y="135"/>
                    <a:pt x="288" y="135"/>
                  </a:cubicBezTo>
                  <a:cubicBezTo>
                    <a:pt x="258" y="136"/>
                    <a:pt x="226" y="142"/>
                    <a:pt x="193" y="157"/>
                  </a:cubicBezTo>
                  <a:cubicBezTo>
                    <a:pt x="178" y="163"/>
                    <a:pt x="160" y="173"/>
                    <a:pt x="143" y="186"/>
                  </a:cubicBezTo>
                  <a:cubicBezTo>
                    <a:pt x="127" y="198"/>
                    <a:pt x="112" y="213"/>
                    <a:pt x="96" y="230"/>
                  </a:cubicBezTo>
                  <a:cubicBezTo>
                    <a:pt x="81" y="247"/>
                    <a:pt x="67" y="267"/>
                    <a:pt x="54" y="290"/>
                  </a:cubicBezTo>
                  <a:cubicBezTo>
                    <a:pt x="42" y="313"/>
                    <a:pt x="30" y="338"/>
                    <a:pt x="21" y="367"/>
                  </a:cubicBezTo>
                  <a:cubicBezTo>
                    <a:pt x="17" y="381"/>
                    <a:pt x="13" y="396"/>
                    <a:pt x="10" y="412"/>
                  </a:cubicBezTo>
                  <a:cubicBezTo>
                    <a:pt x="8" y="420"/>
                    <a:pt x="7" y="426"/>
                    <a:pt x="6" y="433"/>
                  </a:cubicBezTo>
                  <a:lnTo>
                    <a:pt x="3" y="453"/>
                  </a:lnTo>
                  <a:cubicBezTo>
                    <a:pt x="1" y="467"/>
                    <a:pt x="1" y="482"/>
                    <a:pt x="0" y="496"/>
                  </a:cubicBezTo>
                  <a:cubicBezTo>
                    <a:pt x="0" y="510"/>
                    <a:pt x="0" y="524"/>
                    <a:pt x="0" y="538"/>
                  </a:cubicBezTo>
                  <a:cubicBezTo>
                    <a:pt x="3" y="596"/>
                    <a:pt x="16" y="648"/>
                    <a:pt x="33" y="691"/>
                  </a:cubicBezTo>
                  <a:cubicBezTo>
                    <a:pt x="50" y="734"/>
                    <a:pt x="71" y="770"/>
                    <a:pt x="92" y="800"/>
                  </a:cubicBezTo>
                  <a:cubicBezTo>
                    <a:pt x="113" y="831"/>
                    <a:pt x="136" y="857"/>
                    <a:pt x="158" y="879"/>
                  </a:cubicBezTo>
                  <a:cubicBezTo>
                    <a:pt x="203" y="925"/>
                    <a:pt x="250" y="961"/>
                    <a:pt x="296" y="992"/>
                  </a:cubicBezTo>
                  <a:cubicBezTo>
                    <a:pt x="343" y="1023"/>
                    <a:pt x="390" y="1049"/>
                    <a:pt x="437" y="1073"/>
                  </a:cubicBezTo>
                  <a:cubicBezTo>
                    <a:pt x="483" y="1096"/>
                    <a:pt x="529" y="1117"/>
                    <a:pt x="574" y="1137"/>
                  </a:cubicBezTo>
                  <a:lnTo>
                    <a:pt x="709" y="1196"/>
                  </a:lnTo>
                  <a:cubicBezTo>
                    <a:pt x="754" y="1215"/>
                    <a:pt x="798" y="1234"/>
                    <a:pt x="841" y="1254"/>
                  </a:cubicBezTo>
                  <a:cubicBezTo>
                    <a:pt x="884" y="1274"/>
                    <a:pt x="926" y="1295"/>
                    <a:pt x="968" y="1317"/>
                  </a:cubicBezTo>
                  <a:cubicBezTo>
                    <a:pt x="1009" y="1339"/>
                    <a:pt x="1049" y="1362"/>
                    <a:pt x="1088" y="1387"/>
                  </a:cubicBezTo>
                  <a:cubicBezTo>
                    <a:pt x="1127" y="1412"/>
                    <a:pt x="1164" y="1440"/>
                    <a:pt x="1199" y="1469"/>
                  </a:cubicBezTo>
                  <a:cubicBezTo>
                    <a:pt x="1270" y="1527"/>
                    <a:pt x="1331" y="1595"/>
                    <a:pt x="1377" y="1674"/>
                  </a:cubicBezTo>
                  <a:cubicBezTo>
                    <a:pt x="1401" y="1713"/>
                    <a:pt x="1420" y="1755"/>
                    <a:pt x="1436" y="1800"/>
                  </a:cubicBezTo>
                  <a:lnTo>
                    <a:pt x="1447" y="1834"/>
                  </a:lnTo>
                  <a:cubicBezTo>
                    <a:pt x="1448" y="1840"/>
                    <a:pt x="1450" y="1846"/>
                    <a:pt x="1452" y="1852"/>
                  </a:cubicBezTo>
                  <a:lnTo>
                    <a:pt x="1456" y="1870"/>
                  </a:lnTo>
                  <a:cubicBezTo>
                    <a:pt x="1460" y="1882"/>
                    <a:pt x="1462" y="1894"/>
                    <a:pt x="1464" y="1906"/>
                  </a:cubicBezTo>
                  <a:cubicBezTo>
                    <a:pt x="1465" y="1911"/>
                    <a:pt x="1466" y="1917"/>
                    <a:pt x="1467" y="1924"/>
                  </a:cubicBezTo>
                  <a:lnTo>
                    <a:pt x="1470" y="1942"/>
                  </a:lnTo>
                  <a:lnTo>
                    <a:pt x="1473" y="1960"/>
                  </a:lnTo>
                  <a:cubicBezTo>
                    <a:pt x="1474" y="1967"/>
                    <a:pt x="1474" y="1973"/>
                    <a:pt x="1475" y="1979"/>
                  </a:cubicBezTo>
                  <a:cubicBezTo>
                    <a:pt x="1475" y="1992"/>
                    <a:pt x="1477" y="2005"/>
                    <a:pt x="1477" y="2018"/>
                  </a:cubicBezTo>
                  <a:lnTo>
                    <a:pt x="1478" y="2037"/>
                  </a:lnTo>
                  <a:cubicBezTo>
                    <a:pt x="1479" y="2043"/>
                    <a:pt x="1479" y="2050"/>
                    <a:pt x="1479" y="2057"/>
                  </a:cubicBezTo>
                  <a:cubicBezTo>
                    <a:pt x="1479" y="2070"/>
                    <a:pt x="1479" y="2083"/>
                    <a:pt x="1478" y="2097"/>
                  </a:cubicBezTo>
                  <a:cubicBezTo>
                    <a:pt x="1476" y="2150"/>
                    <a:pt x="1471" y="2205"/>
                    <a:pt x="1461" y="2260"/>
                  </a:cubicBezTo>
                  <a:cubicBezTo>
                    <a:pt x="1441" y="2368"/>
                    <a:pt x="1406" y="2476"/>
                    <a:pt x="1357" y="2569"/>
                  </a:cubicBezTo>
                  <a:lnTo>
                    <a:pt x="1353" y="2578"/>
                  </a:lnTo>
                  <a:cubicBezTo>
                    <a:pt x="1351" y="2580"/>
                    <a:pt x="1350" y="2583"/>
                    <a:pt x="1348" y="2585"/>
                  </a:cubicBezTo>
                  <a:lnTo>
                    <a:pt x="1340" y="2601"/>
                  </a:lnTo>
                  <a:cubicBezTo>
                    <a:pt x="1333" y="2610"/>
                    <a:pt x="1327" y="2621"/>
                    <a:pt x="1321" y="2630"/>
                  </a:cubicBezTo>
                  <a:cubicBezTo>
                    <a:pt x="1308" y="2650"/>
                    <a:pt x="1294" y="2667"/>
                    <a:pt x="1278" y="2683"/>
                  </a:cubicBezTo>
                  <a:cubicBezTo>
                    <a:pt x="1264" y="2700"/>
                    <a:pt x="1247" y="2715"/>
                    <a:pt x="1229" y="2729"/>
                  </a:cubicBezTo>
                  <a:cubicBezTo>
                    <a:pt x="1212" y="2743"/>
                    <a:pt x="1193" y="2755"/>
                    <a:pt x="1174" y="2767"/>
                  </a:cubicBezTo>
                  <a:cubicBezTo>
                    <a:pt x="1096" y="2812"/>
                    <a:pt x="1005" y="2838"/>
                    <a:pt x="910" y="2859"/>
                  </a:cubicBezTo>
                  <a:cubicBezTo>
                    <a:pt x="899" y="2861"/>
                    <a:pt x="887" y="2864"/>
                    <a:pt x="875" y="2867"/>
                  </a:cubicBezTo>
                  <a:cubicBezTo>
                    <a:pt x="852" y="2872"/>
                    <a:pt x="827" y="2877"/>
                    <a:pt x="803" y="2883"/>
                  </a:cubicBezTo>
                  <a:cubicBezTo>
                    <a:pt x="788" y="2884"/>
                    <a:pt x="776" y="2887"/>
                    <a:pt x="763" y="2890"/>
                  </a:cubicBezTo>
                  <a:close/>
                </a:path>
              </a:pathLst>
            </a:custGeom>
            <a:solidFill>
              <a:srgbClr val="3C4153">
                <a:alpha val="20000"/>
              </a:srgbClr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0" name="Google Shape;630;p30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30"/>
          <p:cNvSpPr/>
          <p:nvPr/>
        </p:nvSpPr>
        <p:spPr>
          <a:xfrm>
            <a:off x="65125" y="0"/>
            <a:ext cx="3262222" cy="5143502"/>
          </a:xfrm>
          <a:custGeom>
            <a:rect b="b" l="l" r="r" t="t"/>
            <a:pathLst>
              <a:path extrusionOk="0" h="3839" w="2635">
                <a:moveTo>
                  <a:pt x="2385" y="314"/>
                </a:moveTo>
                <a:cubicBezTo>
                  <a:pt x="2381" y="176"/>
                  <a:pt x="2513" y="90"/>
                  <a:pt x="2633" y="0"/>
                </a:cubicBezTo>
                <a:lnTo>
                  <a:pt x="193" y="0"/>
                </a:lnTo>
                <a:cubicBezTo>
                  <a:pt x="163" y="35"/>
                  <a:pt x="132" y="71"/>
                  <a:pt x="102" y="106"/>
                </a:cubicBezTo>
                <a:cubicBezTo>
                  <a:pt x="53" y="163"/>
                  <a:pt x="2" y="226"/>
                  <a:pt x="0" y="301"/>
                </a:cubicBezTo>
                <a:cubicBezTo>
                  <a:pt x="-1" y="388"/>
                  <a:pt x="66" y="461"/>
                  <a:pt x="132" y="517"/>
                </a:cubicBezTo>
                <a:cubicBezTo>
                  <a:pt x="214" y="588"/>
                  <a:pt x="303" y="652"/>
                  <a:pt x="397" y="707"/>
                </a:cubicBezTo>
                <a:cubicBezTo>
                  <a:pt x="586" y="819"/>
                  <a:pt x="821" y="928"/>
                  <a:pt x="860" y="1144"/>
                </a:cubicBezTo>
                <a:cubicBezTo>
                  <a:pt x="893" y="1328"/>
                  <a:pt x="764" y="1498"/>
                  <a:pt x="640" y="1637"/>
                </a:cubicBezTo>
                <a:cubicBezTo>
                  <a:pt x="515" y="1777"/>
                  <a:pt x="379" y="1937"/>
                  <a:pt x="395" y="2123"/>
                </a:cubicBezTo>
                <a:cubicBezTo>
                  <a:pt x="407" y="2262"/>
                  <a:pt x="503" y="2379"/>
                  <a:pt x="603" y="2476"/>
                </a:cubicBezTo>
                <a:cubicBezTo>
                  <a:pt x="685" y="2555"/>
                  <a:pt x="772" y="2627"/>
                  <a:pt x="864" y="2693"/>
                </a:cubicBezTo>
                <a:cubicBezTo>
                  <a:pt x="934" y="2743"/>
                  <a:pt x="1010" y="2792"/>
                  <a:pt x="1048" y="2870"/>
                </a:cubicBezTo>
                <a:cubicBezTo>
                  <a:pt x="1094" y="2962"/>
                  <a:pt x="1075" y="3072"/>
                  <a:pt x="1040" y="3169"/>
                </a:cubicBezTo>
                <a:cubicBezTo>
                  <a:pt x="1005" y="3266"/>
                  <a:pt x="956" y="3358"/>
                  <a:pt x="942" y="3460"/>
                </a:cubicBezTo>
                <a:cubicBezTo>
                  <a:pt x="918" y="3635"/>
                  <a:pt x="996" y="3758"/>
                  <a:pt x="1154" y="3839"/>
                </a:cubicBezTo>
                <a:lnTo>
                  <a:pt x="1253" y="3838"/>
                </a:lnTo>
                <a:cubicBezTo>
                  <a:pt x="1181" y="3725"/>
                  <a:pt x="1184" y="3569"/>
                  <a:pt x="1259" y="3458"/>
                </a:cubicBezTo>
                <a:cubicBezTo>
                  <a:pt x="1339" y="3340"/>
                  <a:pt x="1482" y="3283"/>
                  <a:pt x="1588" y="3186"/>
                </a:cubicBezTo>
                <a:cubicBezTo>
                  <a:pt x="1722" y="3064"/>
                  <a:pt x="1791" y="2867"/>
                  <a:pt x="1743" y="2692"/>
                </a:cubicBezTo>
                <a:cubicBezTo>
                  <a:pt x="1693" y="2505"/>
                  <a:pt x="1525" y="2354"/>
                  <a:pt x="1528" y="2161"/>
                </a:cubicBezTo>
                <a:cubicBezTo>
                  <a:pt x="1531" y="1987"/>
                  <a:pt x="1672" y="1850"/>
                  <a:pt x="1815" y="1752"/>
                </a:cubicBezTo>
                <a:cubicBezTo>
                  <a:pt x="2023" y="1609"/>
                  <a:pt x="2259" y="1501"/>
                  <a:pt x="2434" y="1318"/>
                </a:cubicBezTo>
                <a:cubicBezTo>
                  <a:pt x="2609" y="1136"/>
                  <a:pt x="2706" y="844"/>
                  <a:pt x="2573" y="630"/>
                </a:cubicBezTo>
                <a:cubicBezTo>
                  <a:pt x="2507" y="524"/>
                  <a:pt x="2388" y="439"/>
                  <a:pt x="2385" y="314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2" name="Google Shape;632;p30"/>
          <p:cNvGrpSpPr/>
          <p:nvPr/>
        </p:nvGrpSpPr>
        <p:grpSpPr>
          <a:xfrm>
            <a:off x="153967" y="217585"/>
            <a:ext cx="8847666" cy="5286875"/>
            <a:chOff x="153967" y="217585"/>
            <a:chExt cx="8847666" cy="5286875"/>
          </a:xfrm>
        </p:grpSpPr>
        <p:grpSp>
          <p:nvGrpSpPr>
            <p:cNvPr id="633" name="Google Shape;633;p30"/>
            <p:cNvGrpSpPr/>
            <p:nvPr/>
          </p:nvGrpSpPr>
          <p:grpSpPr>
            <a:xfrm flipH="1">
              <a:off x="153967" y="3333661"/>
              <a:ext cx="1118512" cy="2170800"/>
              <a:chOff x="5971601" y="508188"/>
              <a:chExt cx="2280350" cy="4425687"/>
            </a:xfrm>
          </p:grpSpPr>
          <p:sp>
            <p:nvSpPr>
              <p:cNvPr id="634" name="Google Shape;634;p30"/>
              <p:cNvSpPr/>
              <p:nvPr/>
            </p:nvSpPr>
            <p:spPr>
              <a:xfrm>
                <a:off x="5995490" y="4756875"/>
                <a:ext cx="1908900" cy="177000"/>
              </a:xfrm>
              <a:prstGeom prst="ellipse">
                <a:avLst/>
              </a:prstGeom>
              <a:solidFill>
                <a:srgbClr val="3C4153">
                  <a:alpha val="2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Epilogue"/>
                  <a:ea typeface="Epilogue"/>
                  <a:cs typeface="Epilogue"/>
                  <a:sym typeface="Epilogue"/>
                </a:endParaRPr>
              </a:p>
            </p:txBody>
          </p:sp>
          <p:sp>
            <p:nvSpPr>
              <p:cNvPr id="635" name="Google Shape;635;p30"/>
              <p:cNvSpPr/>
              <p:nvPr/>
            </p:nvSpPr>
            <p:spPr>
              <a:xfrm flipH="1">
                <a:off x="6375856" y="4649650"/>
                <a:ext cx="535456" cy="193137"/>
              </a:xfrm>
              <a:custGeom>
                <a:rect b="b" l="l" r="r" t="t"/>
                <a:pathLst>
                  <a:path extrusionOk="0" h="580" w="1608">
                    <a:moveTo>
                      <a:pt x="1608" y="342"/>
                    </a:moveTo>
                    <a:cubicBezTo>
                      <a:pt x="1594" y="209"/>
                      <a:pt x="1556" y="120"/>
                      <a:pt x="1491" y="71"/>
                    </a:cubicBezTo>
                    <a:cubicBezTo>
                      <a:pt x="1431" y="24"/>
                      <a:pt x="1347" y="12"/>
                      <a:pt x="1228" y="32"/>
                    </a:cubicBezTo>
                    <a:cubicBezTo>
                      <a:pt x="1162" y="42"/>
                      <a:pt x="1099" y="32"/>
                      <a:pt x="1041" y="1"/>
                    </a:cubicBezTo>
                    <a:lnTo>
                      <a:pt x="1039" y="0"/>
                    </a:lnTo>
                    <a:lnTo>
                      <a:pt x="1036" y="0"/>
                    </a:lnTo>
                    <a:cubicBezTo>
                      <a:pt x="498" y="194"/>
                      <a:pt x="162" y="146"/>
                      <a:pt x="10" y="99"/>
                    </a:cubicBezTo>
                    <a:lnTo>
                      <a:pt x="0" y="96"/>
                    </a:lnTo>
                    <a:lnTo>
                      <a:pt x="2" y="108"/>
                    </a:lnTo>
                    <a:cubicBezTo>
                      <a:pt x="11" y="153"/>
                      <a:pt x="26" y="191"/>
                      <a:pt x="47" y="221"/>
                    </a:cubicBezTo>
                    <a:lnTo>
                      <a:pt x="17" y="383"/>
                    </a:lnTo>
                    <a:lnTo>
                      <a:pt x="20" y="386"/>
                    </a:lnTo>
                    <a:cubicBezTo>
                      <a:pt x="22" y="386"/>
                      <a:pt x="153" y="469"/>
                      <a:pt x="383" y="469"/>
                    </a:cubicBezTo>
                    <a:cubicBezTo>
                      <a:pt x="446" y="469"/>
                      <a:pt x="517" y="463"/>
                      <a:pt x="594" y="447"/>
                    </a:cubicBezTo>
                    <a:lnTo>
                      <a:pt x="599" y="446"/>
                    </a:lnTo>
                    <a:lnTo>
                      <a:pt x="610" y="377"/>
                    </a:lnTo>
                    <a:lnTo>
                      <a:pt x="652" y="387"/>
                    </a:lnTo>
                    <a:lnTo>
                      <a:pt x="656" y="477"/>
                    </a:lnTo>
                    <a:lnTo>
                      <a:pt x="660" y="479"/>
                    </a:lnTo>
                    <a:cubicBezTo>
                      <a:pt x="662" y="480"/>
                      <a:pt x="801" y="532"/>
                      <a:pt x="985" y="561"/>
                    </a:cubicBezTo>
                    <a:cubicBezTo>
                      <a:pt x="1054" y="572"/>
                      <a:pt x="1135" y="580"/>
                      <a:pt x="1219" y="580"/>
                    </a:cubicBezTo>
                    <a:cubicBezTo>
                      <a:pt x="1345" y="580"/>
                      <a:pt x="1480" y="562"/>
                      <a:pt x="1599" y="505"/>
                    </a:cubicBezTo>
                    <a:lnTo>
                      <a:pt x="1603" y="503"/>
                    </a:lnTo>
                    <a:lnTo>
                      <a:pt x="1607" y="343"/>
                    </a:lnTo>
                    <a:lnTo>
                      <a:pt x="1608" y="34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30"/>
              <p:cNvSpPr/>
              <p:nvPr/>
            </p:nvSpPr>
            <p:spPr>
              <a:xfrm flipH="1">
                <a:off x="7108112" y="4715916"/>
                <a:ext cx="495497" cy="199797"/>
              </a:xfrm>
              <a:custGeom>
                <a:rect b="b" l="l" r="r" t="t"/>
                <a:pathLst>
                  <a:path extrusionOk="0" h="600" w="1488">
                    <a:moveTo>
                      <a:pt x="1375" y="86"/>
                    </a:moveTo>
                    <a:cubicBezTo>
                      <a:pt x="1320" y="44"/>
                      <a:pt x="1245" y="34"/>
                      <a:pt x="1138" y="53"/>
                    </a:cubicBezTo>
                    <a:cubicBezTo>
                      <a:pt x="1048" y="69"/>
                      <a:pt x="980" y="35"/>
                      <a:pt x="939" y="3"/>
                    </a:cubicBezTo>
                    <a:lnTo>
                      <a:pt x="936" y="0"/>
                    </a:lnTo>
                    <a:lnTo>
                      <a:pt x="932" y="2"/>
                    </a:lnTo>
                    <a:cubicBezTo>
                      <a:pt x="664" y="136"/>
                      <a:pt x="223" y="130"/>
                      <a:pt x="10" y="36"/>
                    </a:cubicBezTo>
                    <a:lnTo>
                      <a:pt x="0" y="31"/>
                    </a:lnTo>
                    <a:lnTo>
                      <a:pt x="0" y="42"/>
                    </a:lnTo>
                    <a:cubicBezTo>
                      <a:pt x="3" y="130"/>
                      <a:pt x="20" y="196"/>
                      <a:pt x="51" y="244"/>
                    </a:cubicBezTo>
                    <a:lnTo>
                      <a:pt x="22" y="406"/>
                    </a:lnTo>
                    <a:lnTo>
                      <a:pt x="26" y="408"/>
                    </a:lnTo>
                    <a:cubicBezTo>
                      <a:pt x="28" y="410"/>
                      <a:pt x="76" y="443"/>
                      <a:pt x="165" y="467"/>
                    </a:cubicBezTo>
                    <a:cubicBezTo>
                      <a:pt x="248" y="489"/>
                      <a:pt x="382" y="507"/>
                      <a:pt x="555" y="469"/>
                    </a:cubicBezTo>
                    <a:lnTo>
                      <a:pt x="560" y="468"/>
                    </a:lnTo>
                    <a:lnTo>
                      <a:pt x="570" y="399"/>
                    </a:lnTo>
                    <a:lnTo>
                      <a:pt x="608" y="409"/>
                    </a:lnTo>
                    <a:lnTo>
                      <a:pt x="611" y="499"/>
                    </a:lnTo>
                    <a:lnTo>
                      <a:pt x="615" y="501"/>
                    </a:lnTo>
                    <a:cubicBezTo>
                      <a:pt x="617" y="501"/>
                      <a:pt x="745" y="553"/>
                      <a:pt x="914" y="582"/>
                    </a:cubicBezTo>
                    <a:cubicBezTo>
                      <a:pt x="993" y="595"/>
                      <a:pt x="1064" y="600"/>
                      <a:pt x="1127" y="600"/>
                    </a:cubicBezTo>
                    <a:cubicBezTo>
                      <a:pt x="1292" y="600"/>
                      <a:pt x="1407" y="562"/>
                      <a:pt x="1480" y="524"/>
                    </a:cubicBezTo>
                    <a:lnTo>
                      <a:pt x="1484" y="522"/>
                    </a:lnTo>
                    <a:lnTo>
                      <a:pt x="1488" y="362"/>
                    </a:lnTo>
                    <a:lnTo>
                      <a:pt x="1488" y="362"/>
                    </a:lnTo>
                    <a:lnTo>
                      <a:pt x="1488" y="361"/>
                    </a:lnTo>
                    <a:cubicBezTo>
                      <a:pt x="1475" y="224"/>
                      <a:pt x="1438" y="134"/>
                      <a:pt x="1375" y="8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30"/>
              <p:cNvSpPr/>
              <p:nvPr/>
            </p:nvSpPr>
            <p:spPr>
              <a:xfrm flipH="1">
                <a:off x="7103451" y="2149854"/>
                <a:ext cx="41957" cy="42290"/>
              </a:xfrm>
              <a:custGeom>
                <a:rect b="b" l="l" r="r" t="t"/>
                <a:pathLst>
                  <a:path extrusionOk="0" h="127" w="126">
                    <a:moveTo>
                      <a:pt x="48" y="93"/>
                    </a:moveTo>
                    <a:cubicBezTo>
                      <a:pt x="35" y="106"/>
                      <a:pt x="18" y="117"/>
                      <a:pt x="0" y="127"/>
                    </a:cubicBezTo>
                    <a:lnTo>
                      <a:pt x="109" y="114"/>
                    </a:lnTo>
                    <a:cubicBezTo>
                      <a:pt x="109" y="114"/>
                      <a:pt x="115" y="112"/>
                      <a:pt x="124" y="108"/>
                    </a:cubicBezTo>
                    <a:lnTo>
                      <a:pt x="126" y="0"/>
                    </a:lnTo>
                    <a:cubicBezTo>
                      <a:pt x="101" y="36"/>
                      <a:pt x="73" y="69"/>
                      <a:pt x="48" y="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1" anchor="ctr" bIns="700" lIns="90000" spcFirstLastPara="1" rIns="90000" wrap="square" tIns="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30"/>
              <p:cNvSpPr/>
              <p:nvPr/>
            </p:nvSpPr>
            <p:spPr>
              <a:xfrm flipH="1">
                <a:off x="6895662" y="1735275"/>
                <a:ext cx="11322" cy="1998"/>
              </a:xfrm>
              <a:custGeom>
                <a:rect b="b" l="l" r="r" t="t"/>
                <a:pathLst>
                  <a:path extrusionOk="0" h="6" w="34">
                    <a:moveTo>
                      <a:pt x="34" y="6"/>
                    </a:moveTo>
                    <a:cubicBezTo>
                      <a:pt x="24" y="4"/>
                      <a:pt x="13" y="2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11" y="3"/>
                      <a:pt x="22" y="4"/>
                      <a:pt x="34" y="6"/>
                    </a:cubicBezTo>
                    <a:close/>
                  </a:path>
                </a:pathLst>
              </a:custGeom>
              <a:solidFill>
                <a:srgbClr val="52779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30"/>
              <p:cNvSpPr/>
              <p:nvPr/>
            </p:nvSpPr>
            <p:spPr>
              <a:xfrm flipH="1">
                <a:off x="6744149" y="1700977"/>
                <a:ext cx="1028622" cy="1200114"/>
              </a:xfrm>
              <a:custGeom>
                <a:rect b="b" l="l" r="r" t="t"/>
                <a:pathLst>
                  <a:path extrusionOk="0" h="3604" w="3089">
                    <a:moveTo>
                      <a:pt x="3089" y="3058"/>
                    </a:moveTo>
                    <a:lnTo>
                      <a:pt x="3080" y="3058"/>
                    </a:lnTo>
                    <a:cubicBezTo>
                      <a:pt x="2830" y="3072"/>
                      <a:pt x="2562" y="3058"/>
                      <a:pt x="2261" y="3015"/>
                    </a:cubicBezTo>
                    <a:cubicBezTo>
                      <a:pt x="1985" y="2974"/>
                      <a:pt x="1703" y="2878"/>
                      <a:pt x="1422" y="2729"/>
                    </a:cubicBezTo>
                    <a:cubicBezTo>
                      <a:pt x="1325" y="2677"/>
                      <a:pt x="1229" y="2614"/>
                      <a:pt x="1138" y="2540"/>
                    </a:cubicBezTo>
                    <a:lnTo>
                      <a:pt x="1134" y="2537"/>
                    </a:lnTo>
                    <a:lnTo>
                      <a:pt x="1129" y="2539"/>
                    </a:lnTo>
                    <a:cubicBezTo>
                      <a:pt x="924" y="2641"/>
                      <a:pt x="767" y="2688"/>
                      <a:pt x="681" y="2672"/>
                    </a:cubicBezTo>
                    <a:cubicBezTo>
                      <a:pt x="780" y="2625"/>
                      <a:pt x="897" y="2561"/>
                      <a:pt x="1029" y="2481"/>
                    </a:cubicBezTo>
                    <a:cubicBezTo>
                      <a:pt x="1367" y="2278"/>
                      <a:pt x="1687" y="2082"/>
                      <a:pt x="1717" y="2063"/>
                    </a:cubicBezTo>
                    <a:cubicBezTo>
                      <a:pt x="1795" y="2065"/>
                      <a:pt x="1805" y="2027"/>
                      <a:pt x="1806" y="2011"/>
                    </a:cubicBezTo>
                    <a:cubicBezTo>
                      <a:pt x="1807" y="2004"/>
                      <a:pt x="1805" y="2000"/>
                      <a:pt x="1805" y="1999"/>
                    </a:cubicBezTo>
                    <a:lnTo>
                      <a:pt x="1636" y="1588"/>
                    </a:lnTo>
                    <a:lnTo>
                      <a:pt x="1633" y="1587"/>
                    </a:lnTo>
                    <a:cubicBezTo>
                      <a:pt x="1632" y="1587"/>
                      <a:pt x="1572" y="1565"/>
                      <a:pt x="1533" y="1615"/>
                    </a:cubicBezTo>
                    <a:cubicBezTo>
                      <a:pt x="1532" y="1615"/>
                      <a:pt x="1530" y="1615"/>
                      <a:pt x="1529" y="1615"/>
                    </a:cubicBezTo>
                    <a:cubicBezTo>
                      <a:pt x="1446" y="1615"/>
                      <a:pt x="1044" y="1711"/>
                      <a:pt x="677" y="1835"/>
                    </a:cubicBezTo>
                    <a:cubicBezTo>
                      <a:pt x="746" y="1747"/>
                      <a:pt x="845" y="1677"/>
                      <a:pt x="973" y="1627"/>
                    </a:cubicBezTo>
                    <a:lnTo>
                      <a:pt x="976" y="1625"/>
                    </a:lnTo>
                    <a:lnTo>
                      <a:pt x="1114" y="1246"/>
                    </a:lnTo>
                    <a:cubicBezTo>
                      <a:pt x="1141" y="1173"/>
                      <a:pt x="1184" y="965"/>
                      <a:pt x="1197" y="731"/>
                    </a:cubicBezTo>
                    <a:cubicBezTo>
                      <a:pt x="1208" y="538"/>
                      <a:pt x="1201" y="275"/>
                      <a:pt x="1106" y="123"/>
                    </a:cubicBezTo>
                    <a:cubicBezTo>
                      <a:pt x="1061" y="51"/>
                      <a:pt x="1000" y="11"/>
                      <a:pt x="926" y="3"/>
                    </a:cubicBezTo>
                    <a:cubicBezTo>
                      <a:pt x="709" y="-20"/>
                      <a:pt x="547" y="92"/>
                      <a:pt x="417" y="357"/>
                    </a:cubicBezTo>
                    <a:cubicBezTo>
                      <a:pt x="267" y="660"/>
                      <a:pt x="152" y="1179"/>
                      <a:pt x="65" y="1944"/>
                    </a:cubicBezTo>
                    <a:cubicBezTo>
                      <a:pt x="42" y="2062"/>
                      <a:pt x="26" y="2161"/>
                      <a:pt x="17" y="2240"/>
                    </a:cubicBezTo>
                    <a:cubicBezTo>
                      <a:pt x="-25" y="2403"/>
                      <a:pt x="8" y="2566"/>
                      <a:pt x="103" y="2667"/>
                    </a:cubicBezTo>
                    <a:cubicBezTo>
                      <a:pt x="150" y="2716"/>
                      <a:pt x="227" y="2767"/>
                      <a:pt x="348" y="2767"/>
                    </a:cubicBezTo>
                    <a:cubicBezTo>
                      <a:pt x="378" y="2767"/>
                      <a:pt x="411" y="2764"/>
                      <a:pt x="448" y="2757"/>
                    </a:cubicBezTo>
                    <a:cubicBezTo>
                      <a:pt x="498" y="2746"/>
                      <a:pt x="562" y="2724"/>
                      <a:pt x="637" y="2691"/>
                    </a:cubicBezTo>
                    <a:cubicBezTo>
                      <a:pt x="624" y="2977"/>
                      <a:pt x="631" y="3309"/>
                      <a:pt x="780" y="3398"/>
                    </a:cubicBezTo>
                    <a:lnTo>
                      <a:pt x="780" y="3398"/>
                    </a:lnTo>
                    <a:cubicBezTo>
                      <a:pt x="783" y="3399"/>
                      <a:pt x="1022" y="3509"/>
                      <a:pt x="1413" y="3567"/>
                    </a:cubicBezTo>
                    <a:cubicBezTo>
                      <a:pt x="1576" y="3591"/>
                      <a:pt x="1742" y="3604"/>
                      <a:pt x="1909" y="3604"/>
                    </a:cubicBezTo>
                    <a:cubicBezTo>
                      <a:pt x="1977" y="3604"/>
                      <a:pt x="2045" y="3601"/>
                      <a:pt x="2114" y="3597"/>
                    </a:cubicBezTo>
                    <a:cubicBezTo>
                      <a:pt x="2409" y="3580"/>
                      <a:pt x="2705" y="3524"/>
                      <a:pt x="2994" y="3431"/>
                    </a:cubicBezTo>
                    <a:lnTo>
                      <a:pt x="2994" y="3431"/>
                    </a:lnTo>
                    <a:cubicBezTo>
                      <a:pt x="3090" y="3399"/>
                      <a:pt x="3089" y="3198"/>
                      <a:pt x="3089" y="3090"/>
                    </a:cubicBezTo>
                    <a:cubicBezTo>
                      <a:pt x="3089" y="3081"/>
                      <a:pt x="3089" y="3074"/>
                      <a:pt x="3089" y="3067"/>
                    </a:cubicBezTo>
                    <a:lnTo>
                      <a:pt x="3089" y="305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30"/>
              <p:cNvSpPr/>
              <p:nvPr/>
            </p:nvSpPr>
            <p:spPr>
              <a:xfrm flipH="1">
                <a:off x="6743816" y="1700977"/>
                <a:ext cx="721267" cy="1025958"/>
              </a:xfrm>
              <a:custGeom>
                <a:rect b="b" l="l" r="r" t="t"/>
                <a:pathLst>
                  <a:path extrusionOk="0" h="3081" w="2166">
                    <a:moveTo>
                      <a:pt x="1877" y="525"/>
                    </a:moveTo>
                    <a:cubicBezTo>
                      <a:pt x="1800" y="128"/>
                      <a:pt x="1768" y="116"/>
                      <a:pt x="1756" y="111"/>
                    </a:cubicBezTo>
                    <a:cubicBezTo>
                      <a:pt x="1748" y="107"/>
                      <a:pt x="1733" y="103"/>
                      <a:pt x="1712" y="100"/>
                    </a:cubicBezTo>
                    <a:lnTo>
                      <a:pt x="1701" y="100"/>
                    </a:lnTo>
                    <a:lnTo>
                      <a:pt x="1701" y="108"/>
                    </a:lnTo>
                    <a:cubicBezTo>
                      <a:pt x="1697" y="192"/>
                      <a:pt x="1645" y="322"/>
                      <a:pt x="1515" y="433"/>
                    </a:cubicBezTo>
                    <a:cubicBezTo>
                      <a:pt x="1441" y="496"/>
                      <a:pt x="1353" y="543"/>
                      <a:pt x="1254" y="573"/>
                    </a:cubicBezTo>
                    <a:cubicBezTo>
                      <a:pt x="1141" y="607"/>
                      <a:pt x="1015" y="617"/>
                      <a:pt x="881" y="602"/>
                    </a:cubicBezTo>
                    <a:cubicBezTo>
                      <a:pt x="758" y="589"/>
                      <a:pt x="648" y="550"/>
                      <a:pt x="553" y="485"/>
                    </a:cubicBezTo>
                    <a:cubicBezTo>
                      <a:pt x="476" y="434"/>
                      <a:pt x="409" y="367"/>
                      <a:pt x="354" y="285"/>
                    </a:cubicBezTo>
                    <a:cubicBezTo>
                      <a:pt x="258" y="145"/>
                      <a:pt x="228" y="10"/>
                      <a:pt x="228" y="9"/>
                    </a:cubicBezTo>
                    <a:lnTo>
                      <a:pt x="227" y="2"/>
                    </a:lnTo>
                    <a:lnTo>
                      <a:pt x="219" y="2"/>
                    </a:lnTo>
                    <a:cubicBezTo>
                      <a:pt x="107" y="0"/>
                      <a:pt x="33" y="0"/>
                      <a:pt x="0" y="3"/>
                    </a:cubicBezTo>
                    <a:lnTo>
                      <a:pt x="0" y="21"/>
                    </a:lnTo>
                    <a:cubicBezTo>
                      <a:pt x="69" y="28"/>
                      <a:pt x="125" y="66"/>
                      <a:pt x="166" y="133"/>
                    </a:cubicBezTo>
                    <a:cubicBezTo>
                      <a:pt x="218" y="215"/>
                      <a:pt x="274" y="385"/>
                      <a:pt x="255" y="730"/>
                    </a:cubicBezTo>
                    <a:cubicBezTo>
                      <a:pt x="242" y="962"/>
                      <a:pt x="200" y="1168"/>
                      <a:pt x="174" y="1239"/>
                    </a:cubicBezTo>
                    <a:lnTo>
                      <a:pt x="30" y="1634"/>
                    </a:lnTo>
                    <a:lnTo>
                      <a:pt x="49" y="1627"/>
                    </a:lnTo>
                    <a:cubicBezTo>
                      <a:pt x="336" y="1515"/>
                      <a:pt x="679" y="1541"/>
                      <a:pt x="717" y="1544"/>
                    </a:cubicBezTo>
                    <a:lnTo>
                      <a:pt x="725" y="1544"/>
                    </a:lnTo>
                    <a:lnTo>
                      <a:pt x="727" y="1537"/>
                    </a:lnTo>
                    <a:cubicBezTo>
                      <a:pt x="729" y="1529"/>
                      <a:pt x="730" y="1523"/>
                      <a:pt x="732" y="1518"/>
                    </a:cubicBezTo>
                    <a:lnTo>
                      <a:pt x="732" y="1517"/>
                    </a:lnTo>
                    <a:cubicBezTo>
                      <a:pt x="732" y="1515"/>
                      <a:pt x="733" y="1511"/>
                      <a:pt x="735" y="1508"/>
                    </a:cubicBezTo>
                    <a:lnTo>
                      <a:pt x="735" y="1506"/>
                    </a:lnTo>
                    <a:cubicBezTo>
                      <a:pt x="744" y="1484"/>
                      <a:pt x="771" y="1446"/>
                      <a:pt x="846" y="1390"/>
                    </a:cubicBezTo>
                    <a:cubicBezTo>
                      <a:pt x="924" y="1332"/>
                      <a:pt x="988" y="1280"/>
                      <a:pt x="1035" y="1235"/>
                    </a:cubicBezTo>
                    <a:lnTo>
                      <a:pt x="1042" y="1228"/>
                    </a:lnTo>
                    <a:lnTo>
                      <a:pt x="1041" y="1227"/>
                    </a:lnTo>
                    <a:lnTo>
                      <a:pt x="1121" y="1138"/>
                    </a:lnTo>
                    <a:cubicBezTo>
                      <a:pt x="1123" y="1142"/>
                      <a:pt x="1125" y="1146"/>
                      <a:pt x="1126" y="1152"/>
                    </a:cubicBezTo>
                    <a:lnTo>
                      <a:pt x="1127" y="1156"/>
                    </a:lnTo>
                    <a:lnTo>
                      <a:pt x="1130" y="1158"/>
                    </a:lnTo>
                    <a:cubicBezTo>
                      <a:pt x="1134" y="1161"/>
                      <a:pt x="1137" y="1164"/>
                      <a:pt x="1139" y="1167"/>
                    </a:cubicBezTo>
                    <a:cubicBezTo>
                      <a:pt x="1140" y="1170"/>
                      <a:pt x="1141" y="1173"/>
                      <a:pt x="1142" y="1177"/>
                    </a:cubicBezTo>
                    <a:lnTo>
                      <a:pt x="1144" y="1185"/>
                    </a:lnTo>
                    <a:lnTo>
                      <a:pt x="1152" y="1184"/>
                    </a:lnTo>
                    <a:cubicBezTo>
                      <a:pt x="1156" y="1183"/>
                      <a:pt x="1159" y="1183"/>
                      <a:pt x="1162" y="1183"/>
                    </a:cubicBezTo>
                    <a:cubicBezTo>
                      <a:pt x="1186" y="1184"/>
                      <a:pt x="1206" y="1202"/>
                      <a:pt x="1207" y="1227"/>
                    </a:cubicBezTo>
                    <a:lnTo>
                      <a:pt x="1208" y="1236"/>
                    </a:lnTo>
                    <a:lnTo>
                      <a:pt x="1217" y="1235"/>
                    </a:lnTo>
                    <a:cubicBezTo>
                      <a:pt x="1250" y="1234"/>
                      <a:pt x="1287" y="1232"/>
                      <a:pt x="1309" y="1231"/>
                    </a:cubicBezTo>
                    <a:cubicBezTo>
                      <a:pt x="1312" y="1231"/>
                      <a:pt x="1315" y="1232"/>
                      <a:pt x="1317" y="1234"/>
                    </a:cubicBezTo>
                    <a:cubicBezTo>
                      <a:pt x="1319" y="1236"/>
                      <a:pt x="1320" y="1239"/>
                      <a:pt x="1320" y="1242"/>
                    </a:cubicBezTo>
                    <a:lnTo>
                      <a:pt x="1321" y="1271"/>
                    </a:lnTo>
                    <a:lnTo>
                      <a:pt x="1309" y="1273"/>
                    </a:lnTo>
                    <a:lnTo>
                      <a:pt x="1311" y="1386"/>
                    </a:lnTo>
                    <a:lnTo>
                      <a:pt x="1321" y="1385"/>
                    </a:lnTo>
                    <a:cubicBezTo>
                      <a:pt x="1346" y="1381"/>
                      <a:pt x="1353" y="1385"/>
                      <a:pt x="1354" y="1385"/>
                    </a:cubicBezTo>
                    <a:cubicBezTo>
                      <a:pt x="1364" y="1394"/>
                      <a:pt x="1388" y="1475"/>
                      <a:pt x="1414" y="1632"/>
                    </a:cubicBezTo>
                    <a:lnTo>
                      <a:pt x="1417" y="1652"/>
                    </a:lnTo>
                    <a:lnTo>
                      <a:pt x="1417" y="1652"/>
                    </a:lnTo>
                    <a:lnTo>
                      <a:pt x="1417" y="1654"/>
                    </a:lnTo>
                    <a:cubicBezTo>
                      <a:pt x="1423" y="1691"/>
                      <a:pt x="1429" y="1728"/>
                      <a:pt x="1432" y="1759"/>
                    </a:cubicBezTo>
                    <a:lnTo>
                      <a:pt x="1432" y="1761"/>
                    </a:lnTo>
                    <a:lnTo>
                      <a:pt x="1433" y="1762"/>
                    </a:lnTo>
                    <a:cubicBezTo>
                      <a:pt x="1435" y="1767"/>
                      <a:pt x="1435" y="1773"/>
                      <a:pt x="1434" y="1780"/>
                    </a:cubicBezTo>
                    <a:lnTo>
                      <a:pt x="1434" y="1780"/>
                    </a:lnTo>
                    <a:lnTo>
                      <a:pt x="1434" y="1781"/>
                    </a:lnTo>
                    <a:cubicBezTo>
                      <a:pt x="1440" y="1838"/>
                      <a:pt x="1439" y="1849"/>
                      <a:pt x="1438" y="1851"/>
                    </a:cubicBezTo>
                    <a:cubicBezTo>
                      <a:pt x="1438" y="1852"/>
                      <a:pt x="1417" y="1937"/>
                      <a:pt x="1341" y="2008"/>
                    </a:cubicBezTo>
                    <a:cubicBezTo>
                      <a:pt x="1240" y="2103"/>
                      <a:pt x="1085" y="2133"/>
                      <a:pt x="896" y="2094"/>
                    </a:cubicBezTo>
                    <a:lnTo>
                      <a:pt x="892" y="2094"/>
                    </a:lnTo>
                    <a:lnTo>
                      <a:pt x="888" y="2096"/>
                    </a:lnTo>
                    <a:cubicBezTo>
                      <a:pt x="696" y="2254"/>
                      <a:pt x="428" y="2427"/>
                      <a:pt x="206" y="2538"/>
                    </a:cubicBezTo>
                    <a:lnTo>
                      <a:pt x="193" y="2545"/>
                    </a:lnTo>
                    <a:lnTo>
                      <a:pt x="204" y="2554"/>
                    </a:lnTo>
                    <a:cubicBezTo>
                      <a:pt x="296" y="2628"/>
                      <a:pt x="393" y="2692"/>
                      <a:pt x="491" y="2744"/>
                    </a:cubicBezTo>
                    <a:cubicBezTo>
                      <a:pt x="773" y="2894"/>
                      <a:pt x="1057" y="2991"/>
                      <a:pt x="1335" y="3032"/>
                    </a:cubicBezTo>
                    <a:cubicBezTo>
                      <a:pt x="1561" y="3065"/>
                      <a:pt x="1769" y="3081"/>
                      <a:pt x="1964" y="3081"/>
                    </a:cubicBezTo>
                    <a:cubicBezTo>
                      <a:pt x="2030" y="3081"/>
                      <a:pt x="2094" y="3079"/>
                      <a:pt x="2157" y="3076"/>
                    </a:cubicBezTo>
                    <a:lnTo>
                      <a:pt x="2166" y="3075"/>
                    </a:lnTo>
                    <a:lnTo>
                      <a:pt x="2166" y="3067"/>
                    </a:lnTo>
                    <a:cubicBezTo>
                      <a:pt x="2168" y="2717"/>
                      <a:pt x="2115" y="2107"/>
                      <a:pt x="2023" y="1433"/>
                    </a:cubicBezTo>
                    <a:cubicBezTo>
                      <a:pt x="1976" y="1089"/>
                      <a:pt x="1924" y="767"/>
                      <a:pt x="1877" y="52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30"/>
              <p:cNvSpPr/>
              <p:nvPr/>
            </p:nvSpPr>
            <p:spPr>
              <a:xfrm flipH="1">
                <a:off x="6385846" y="1765578"/>
                <a:ext cx="374619" cy="550441"/>
              </a:xfrm>
              <a:custGeom>
                <a:rect b="b" l="l" r="r" t="t"/>
                <a:pathLst>
                  <a:path extrusionOk="0" h="1653" w="1125">
                    <a:moveTo>
                      <a:pt x="1074" y="1075"/>
                    </a:moveTo>
                    <a:lnTo>
                      <a:pt x="388" y="0"/>
                    </a:lnTo>
                    <a:lnTo>
                      <a:pt x="380" y="6"/>
                    </a:lnTo>
                    <a:cubicBezTo>
                      <a:pt x="378" y="8"/>
                      <a:pt x="153" y="160"/>
                      <a:pt x="27" y="160"/>
                    </a:cubicBezTo>
                    <a:cubicBezTo>
                      <a:pt x="25" y="160"/>
                      <a:pt x="23" y="160"/>
                      <a:pt x="21" y="160"/>
                    </a:cubicBezTo>
                    <a:lnTo>
                      <a:pt x="20" y="160"/>
                    </a:lnTo>
                    <a:lnTo>
                      <a:pt x="0" y="145"/>
                    </a:lnTo>
                    <a:lnTo>
                      <a:pt x="7" y="178"/>
                    </a:lnTo>
                    <a:cubicBezTo>
                      <a:pt x="36" y="321"/>
                      <a:pt x="188" y="1043"/>
                      <a:pt x="284" y="1279"/>
                    </a:cubicBezTo>
                    <a:cubicBezTo>
                      <a:pt x="351" y="1443"/>
                      <a:pt x="516" y="1591"/>
                      <a:pt x="685" y="1637"/>
                    </a:cubicBezTo>
                    <a:cubicBezTo>
                      <a:pt x="723" y="1647"/>
                      <a:pt x="760" y="1653"/>
                      <a:pt x="795" y="1653"/>
                    </a:cubicBezTo>
                    <a:cubicBezTo>
                      <a:pt x="867" y="1653"/>
                      <a:pt x="933" y="1631"/>
                      <a:pt x="988" y="1589"/>
                    </a:cubicBezTo>
                    <a:cubicBezTo>
                      <a:pt x="1127" y="1483"/>
                      <a:pt x="1168" y="1239"/>
                      <a:pt x="1074" y="107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30"/>
              <p:cNvSpPr/>
              <p:nvPr/>
            </p:nvSpPr>
            <p:spPr>
              <a:xfrm flipH="1">
                <a:off x="6751808" y="1460221"/>
                <a:ext cx="23310" cy="14319"/>
              </a:xfrm>
              <a:custGeom>
                <a:rect b="b" l="l" r="r" t="t"/>
                <a:pathLst>
                  <a:path extrusionOk="0" h="43" w="70">
                    <a:moveTo>
                      <a:pt x="17" y="2"/>
                    </a:moveTo>
                    <a:lnTo>
                      <a:pt x="17" y="2"/>
                    </a:lnTo>
                    <a:lnTo>
                      <a:pt x="17" y="2"/>
                    </a:lnTo>
                    <a:lnTo>
                      <a:pt x="17" y="2"/>
                    </a:lnTo>
                    <a:lnTo>
                      <a:pt x="70" y="43"/>
                    </a:lnTo>
                    <a:cubicBezTo>
                      <a:pt x="53" y="30"/>
                      <a:pt x="35" y="15"/>
                      <a:pt x="16" y="0"/>
                    </a:cubicBezTo>
                    <a:cubicBezTo>
                      <a:pt x="8" y="9"/>
                      <a:pt x="3" y="18"/>
                      <a:pt x="0" y="28"/>
                    </a:cubicBezTo>
                    <a:cubicBezTo>
                      <a:pt x="3" y="18"/>
                      <a:pt x="8" y="9"/>
                      <a:pt x="17" y="2"/>
                    </a:cubicBezTo>
                    <a:close/>
                  </a:path>
                </a:pathLst>
              </a:custGeom>
              <a:solidFill>
                <a:srgbClr val="FFCDBB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30"/>
              <p:cNvSpPr/>
              <p:nvPr/>
            </p:nvSpPr>
            <p:spPr>
              <a:xfrm flipH="1">
                <a:off x="6639255" y="1460887"/>
                <a:ext cx="234761" cy="338656"/>
              </a:xfrm>
              <a:custGeom>
                <a:rect b="b" l="l" r="r" t="t"/>
                <a:pathLst>
                  <a:path extrusionOk="0" h="1017" w="705">
                    <a:moveTo>
                      <a:pt x="621" y="110"/>
                    </a:moveTo>
                    <a:lnTo>
                      <a:pt x="621" y="110"/>
                    </a:lnTo>
                    <a:cubicBezTo>
                      <a:pt x="622" y="109"/>
                      <a:pt x="622" y="109"/>
                      <a:pt x="622" y="109"/>
                    </a:cubicBezTo>
                    <a:lnTo>
                      <a:pt x="584" y="51"/>
                    </a:lnTo>
                    <a:lnTo>
                      <a:pt x="579" y="44"/>
                    </a:lnTo>
                    <a:lnTo>
                      <a:pt x="579" y="44"/>
                    </a:lnTo>
                    <a:lnTo>
                      <a:pt x="584" y="51"/>
                    </a:lnTo>
                    <a:cubicBezTo>
                      <a:pt x="582" y="48"/>
                      <a:pt x="581" y="46"/>
                      <a:pt x="579" y="44"/>
                    </a:cubicBezTo>
                    <a:cubicBezTo>
                      <a:pt x="577" y="44"/>
                      <a:pt x="575" y="46"/>
                      <a:pt x="573" y="47"/>
                    </a:cubicBezTo>
                    <a:cubicBezTo>
                      <a:pt x="555" y="54"/>
                      <a:pt x="543" y="75"/>
                      <a:pt x="542" y="95"/>
                    </a:cubicBezTo>
                    <a:cubicBezTo>
                      <a:pt x="541" y="118"/>
                      <a:pt x="547" y="139"/>
                      <a:pt x="555" y="160"/>
                    </a:cubicBezTo>
                    <a:cubicBezTo>
                      <a:pt x="571" y="199"/>
                      <a:pt x="596" y="233"/>
                      <a:pt x="621" y="265"/>
                    </a:cubicBezTo>
                    <a:cubicBezTo>
                      <a:pt x="615" y="288"/>
                      <a:pt x="609" y="311"/>
                      <a:pt x="603" y="335"/>
                    </a:cubicBezTo>
                    <a:lnTo>
                      <a:pt x="539" y="177"/>
                    </a:lnTo>
                    <a:lnTo>
                      <a:pt x="410" y="75"/>
                    </a:lnTo>
                    <a:cubicBezTo>
                      <a:pt x="411" y="75"/>
                      <a:pt x="411" y="75"/>
                      <a:pt x="411" y="75"/>
                    </a:cubicBezTo>
                    <a:lnTo>
                      <a:pt x="367" y="41"/>
                    </a:lnTo>
                    <a:lnTo>
                      <a:pt x="314" y="0"/>
                    </a:lnTo>
                    <a:lnTo>
                      <a:pt x="314" y="0"/>
                    </a:lnTo>
                    <a:cubicBezTo>
                      <a:pt x="310" y="4"/>
                      <a:pt x="308" y="8"/>
                      <a:pt x="306" y="13"/>
                    </a:cubicBezTo>
                    <a:cubicBezTo>
                      <a:pt x="308" y="8"/>
                      <a:pt x="310" y="4"/>
                      <a:pt x="314" y="0"/>
                    </a:cubicBezTo>
                    <a:cubicBezTo>
                      <a:pt x="305" y="8"/>
                      <a:pt x="300" y="17"/>
                      <a:pt x="297" y="27"/>
                    </a:cubicBezTo>
                    <a:cubicBezTo>
                      <a:pt x="292" y="43"/>
                      <a:pt x="292" y="60"/>
                      <a:pt x="296" y="75"/>
                    </a:cubicBezTo>
                    <a:cubicBezTo>
                      <a:pt x="297" y="78"/>
                      <a:pt x="298" y="81"/>
                      <a:pt x="299" y="84"/>
                    </a:cubicBezTo>
                    <a:lnTo>
                      <a:pt x="249" y="48"/>
                    </a:lnTo>
                    <a:cubicBezTo>
                      <a:pt x="247" y="46"/>
                      <a:pt x="245" y="45"/>
                      <a:pt x="243" y="43"/>
                    </a:cubicBezTo>
                    <a:cubicBezTo>
                      <a:pt x="242" y="44"/>
                      <a:pt x="242" y="44"/>
                      <a:pt x="242" y="45"/>
                    </a:cubicBezTo>
                    <a:cubicBezTo>
                      <a:pt x="242" y="44"/>
                      <a:pt x="242" y="44"/>
                      <a:pt x="243" y="43"/>
                    </a:cubicBezTo>
                    <a:cubicBezTo>
                      <a:pt x="222" y="60"/>
                      <a:pt x="217" y="91"/>
                      <a:pt x="223" y="117"/>
                    </a:cubicBezTo>
                    <a:cubicBezTo>
                      <a:pt x="229" y="143"/>
                      <a:pt x="242" y="167"/>
                      <a:pt x="257" y="189"/>
                    </a:cubicBezTo>
                    <a:cubicBezTo>
                      <a:pt x="274" y="210"/>
                      <a:pt x="291" y="230"/>
                      <a:pt x="310" y="247"/>
                    </a:cubicBezTo>
                    <a:cubicBezTo>
                      <a:pt x="328" y="264"/>
                      <a:pt x="349" y="279"/>
                      <a:pt x="368" y="295"/>
                    </a:cubicBezTo>
                    <a:cubicBezTo>
                      <a:pt x="370" y="321"/>
                      <a:pt x="373" y="347"/>
                      <a:pt x="377" y="373"/>
                    </a:cubicBezTo>
                    <a:lnTo>
                      <a:pt x="310" y="273"/>
                    </a:lnTo>
                    <a:cubicBezTo>
                      <a:pt x="310" y="273"/>
                      <a:pt x="314" y="274"/>
                      <a:pt x="146" y="215"/>
                    </a:cubicBezTo>
                    <a:cubicBezTo>
                      <a:pt x="146" y="214"/>
                      <a:pt x="146" y="214"/>
                      <a:pt x="146" y="214"/>
                    </a:cubicBezTo>
                    <a:lnTo>
                      <a:pt x="30" y="174"/>
                    </a:lnTo>
                    <a:cubicBezTo>
                      <a:pt x="-29" y="283"/>
                      <a:pt x="223" y="372"/>
                      <a:pt x="223" y="372"/>
                    </a:cubicBezTo>
                    <a:cubicBezTo>
                      <a:pt x="223" y="372"/>
                      <a:pt x="216" y="432"/>
                      <a:pt x="222" y="524"/>
                    </a:cubicBezTo>
                    <a:cubicBezTo>
                      <a:pt x="220" y="538"/>
                      <a:pt x="214" y="584"/>
                      <a:pt x="232" y="639"/>
                    </a:cubicBezTo>
                    <a:cubicBezTo>
                      <a:pt x="201" y="615"/>
                      <a:pt x="167" y="582"/>
                      <a:pt x="134" y="539"/>
                    </a:cubicBezTo>
                    <a:cubicBezTo>
                      <a:pt x="20" y="393"/>
                      <a:pt x="-8" y="486"/>
                      <a:pt x="1" y="519"/>
                    </a:cubicBezTo>
                    <a:cubicBezTo>
                      <a:pt x="11" y="552"/>
                      <a:pt x="51" y="795"/>
                      <a:pt x="207" y="919"/>
                    </a:cubicBezTo>
                    <a:cubicBezTo>
                      <a:pt x="262" y="962"/>
                      <a:pt x="308" y="994"/>
                      <a:pt x="347" y="1017"/>
                    </a:cubicBezTo>
                    <a:cubicBezTo>
                      <a:pt x="375" y="1012"/>
                      <a:pt x="545" y="976"/>
                      <a:pt x="673" y="872"/>
                    </a:cubicBezTo>
                    <a:cubicBezTo>
                      <a:pt x="667" y="816"/>
                      <a:pt x="680" y="613"/>
                      <a:pt x="687" y="513"/>
                    </a:cubicBezTo>
                    <a:lnTo>
                      <a:pt x="688" y="513"/>
                    </a:lnTo>
                    <a:lnTo>
                      <a:pt x="691" y="458"/>
                    </a:lnTo>
                    <a:lnTo>
                      <a:pt x="691" y="458"/>
                    </a:lnTo>
                    <a:lnTo>
                      <a:pt x="705" y="243"/>
                    </a:lnTo>
                    <a:cubicBezTo>
                      <a:pt x="706" y="243"/>
                      <a:pt x="706" y="243"/>
                      <a:pt x="621" y="110"/>
                    </a:cubicBezTo>
                    <a:moveTo>
                      <a:pt x="243" y="44"/>
                    </a:moveTo>
                    <a:lnTo>
                      <a:pt x="243" y="44"/>
                    </a:lnTo>
                    <a:cubicBezTo>
                      <a:pt x="243" y="44"/>
                      <a:pt x="247" y="49"/>
                      <a:pt x="252" y="57"/>
                    </a:cubicBezTo>
                    <a:cubicBezTo>
                      <a:pt x="247" y="49"/>
                      <a:pt x="243" y="44"/>
                      <a:pt x="243" y="44"/>
                    </a:cubicBezTo>
                    <a:moveTo>
                      <a:pt x="30" y="175"/>
                    </a:moveTo>
                    <a:cubicBezTo>
                      <a:pt x="31" y="176"/>
                      <a:pt x="34" y="179"/>
                      <a:pt x="38" y="182"/>
                    </a:cubicBezTo>
                    <a:cubicBezTo>
                      <a:pt x="34" y="179"/>
                      <a:pt x="31" y="176"/>
                      <a:pt x="30" y="175"/>
                    </a:cubicBezTo>
                    <a:close/>
                  </a:path>
                </a:pathLst>
              </a:custGeom>
              <a:solidFill>
                <a:srgbClr val="D39B8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30"/>
              <p:cNvSpPr/>
              <p:nvPr/>
            </p:nvSpPr>
            <p:spPr>
              <a:xfrm flipH="1">
                <a:off x="7025863" y="2127211"/>
                <a:ext cx="78254" cy="58274"/>
              </a:xfrm>
              <a:custGeom>
                <a:rect b="b" l="l" r="r" t="t"/>
                <a:pathLst>
                  <a:path extrusionOk="0" h="175" w="235">
                    <a:moveTo>
                      <a:pt x="2" y="67"/>
                    </a:moveTo>
                    <a:lnTo>
                      <a:pt x="0" y="175"/>
                    </a:lnTo>
                    <a:cubicBezTo>
                      <a:pt x="43" y="156"/>
                      <a:pt x="169" y="105"/>
                      <a:pt x="235" y="95"/>
                    </a:cubicBezTo>
                    <a:lnTo>
                      <a:pt x="234" y="0"/>
                    </a:lnTo>
                    <a:lnTo>
                      <a:pt x="31" y="21"/>
                    </a:lnTo>
                    <a:cubicBezTo>
                      <a:pt x="22" y="37"/>
                      <a:pt x="12" y="52"/>
                      <a:pt x="2" y="6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18000" lIns="90000" spcFirstLastPara="1" rIns="90000" wrap="square" tIns="18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30"/>
              <p:cNvSpPr/>
              <p:nvPr/>
            </p:nvSpPr>
            <p:spPr>
              <a:xfrm flipH="1">
                <a:off x="7022200" y="2091913"/>
                <a:ext cx="71594" cy="42290"/>
              </a:xfrm>
              <a:custGeom>
                <a:rect b="b" l="l" r="r" t="t"/>
                <a:pathLst>
                  <a:path extrusionOk="0" h="127" w="215">
                    <a:moveTo>
                      <a:pt x="0" y="127"/>
                    </a:moveTo>
                    <a:lnTo>
                      <a:pt x="203" y="106"/>
                    </a:lnTo>
                    <a:lnTo>
                      <a:pt x="215" y="105"/>
                    </a:lnTo>
                    <a:lnTo>
                      <a:pt x="214" y="68"/>
                    </a:lnTo>
                    <a:cubicBezTo>
                      <a:pt x="214" y="56"/>
                      <a:pt x="205" y="48"/>
                      <a:pt x="194" y="48"/>
                    </a:cubicBezTo>
                    <a:cubicBezTo>
                      <a:pt x="171" y="49"/>
                      <a:pt x="135" y="51"/>
                      <a:pt x="101" y="52"/>
                    </a:cubicBezTo>
                    <a:cubicBezTo>
                      <a:pt x="100" y="24"/>
                      <a:pt x="77" y="1"/>
                      <a:pt x="47" y="0"/>
                    </a:cubicBezTo>
                    <a:cubicBezTo>
                      <a:pt x="44" y="0"/>
                      <a:pt x="40" y="0"/>
                      <a:pt x="36" y="1"/>
                    </a:cubicBezTo>
                    <a:cubicBezTo>
                      <a:pt x="43" y="32"/>
                      <a:pt x="26" y="80"/>
                      <a:pt x="0" y="1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700" lIns="90000" spcFirstLastPara="1" rIns="90000" wrap="square" tIns="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30"/>
              <p:cNvSpPr/>
              <p:nvPr/>
            </p:nvSpPr>
            <p:spPr>
              <a:xfrm flipH="1">
                <a:off x="5971601" y="508188"/>
                <a:ext cx="2280350" cy="968349"/>
              </a:xfrm>
              <a:custGeom>
                <a:rect b="b" l="l" r="r" t="t"/>
                <a:pathLst>
                  <a:path extrusionOk="0" h="2908" w="6848">
                    <a:moveTo>
                      <a:pt x="6847" y="2297"/>
                    </a:moveTo>
                    <a:cubicBezTo>
                      <a:pt x="6845" y="2276"/>
                      <a:pt x="6843" y="2254"/>
                      <a:pt x="6840" y="2234"/>
                    </a:cubicBezTo>
                    <a:cubicBezTo>
                      <a:pt x="6824" y="2151"/>
                      <a:pt x="6792" y="2079"/>
                      <a:pt x="6753" y="2014"/>
                    </a:cubicBezTo>
                    <a:cubicBezTo>
                      <a:pt x="6714" y="1949"/>
                      <a:pt x="6667" y="1894"/>
                      <a:pt x="6619" y="1842"/>
                    </a:cubicBezTo>
                    <a:cubicBezTo>
                      <a:pt x="6520" y="1740"/>
                      <a:pt x="6410" y="1656"/>
                      <a:pt x="6280" y="1591"/>
                    </a:cubicBezTo>
                    <a:cubicBezTo>
                      <a:pt x="6249" y="1575"/>
                      <a:pt x="6212" y="1559"/>
                      <a:pt x="6178" y="1546"/>
                    </a:cubicBezTo>
                    <a:cubicBezTo>
                      <a:pt x="6145" y="1536"/>
                      <a:pt x="6113" y="1523"/>
                      <a:pt x="6081" y="1515"/>
                    </a:cubicBezTo>
                    <a:cubicBezTo>
                      <a:pt x="6016" y="1494"/>
                      <a:pt x="5952" y="1479"/>
                      <a:pt x="5888" y="1465"/>
                    </a:cubicBezTo>
                    <a:cubicBezTo>
                      <a:pt x="5761" y="1438"/>
                      <a:pt x="5636" y="1421"/>
                      <a:pt x="5518" y="1402"/>
                    </a:cubicBezTo>
                    <a:cubicBezTo>
                      <a:pt x="5399" y="1382"/>
                      <a:pt x="5286" y="1362"/>
                      <a:pt x="5182" y="1333"/>
                    </a:cubicBezTo>
                    <a:cubicBezTo>
                      <a:pt x="5156" y="1326"/>
                      <a:pt x="5130" y="1319"/>
                      <a:pt x="5106" y="1309"/>
                    </a:cubicBezTo>
                    <a:lnTo>
                      <a:pt x="5070" y="1297"/>
                    </a:lnTo>
                    <a:cubicBezTo>
                      <a:pt x="5064" y="1294"/>
                      <a:pt x="5058" y="1291"/>
                      <a:pt x="5052" y="1288"/>
                    </a:cubicBezTo>
                    <a:cubicBezTo>
                      <a:pt x="5027" y="1274"/>
                      <a:pt x="5000" y="1251"/>
                      <a:pt x="4980" y="1224"/>
                    </a:cubicBezTo>
                    <a:cubicBezTo>
                      <a:pt x="4959" y="1198"/>
                      <a:pt x="4944" y="1167"/>
                      <a:pt x="4938" y="1142"/>
                    </a:cubicBezTo>
                    <a:cubicBezTo>
                      <a:pt x="4932" y="1117"/>
                      <a:pt x="4936" y="1104"/>
                      <a:pt x="4937" y="1104"/>
                    </a:cubicBezTo>
                    <a:cubicBezTo>
                      <a:pt x="4938" y="1103"/>
                      <a:pt x="4937" y="1103"/>
                      <a:pt x="4941" y="1100"/>
                    </a:cubicBezTo>
                    <a:cubicBezTo>
                      <a:pt x="4944" y="1098"/>
                      <a:pt x="4950" y="1093"/>
                      <a:pt x="4960" y="1089"/>
                    </a:cubicBezTo>
                    <a:cubicBezTo>
                      <a:pt x="4981" y="1079"/>
                      <a:pt x="5019" y="1068"/>
                      <a:pt x="5071" y="1062"/>
                    </a:cubicBezTo>
                    <a:cubicBezTo>
                      <a:pt x="5124" y="1054"/>
                      <a:pt x="5189" y="1048"/>
                      <a:pt x="5268" y="1030"/>
                    </a:cubicBezTo>
                    <a:cubicBezTo>
                      <a:pt x="5287" y="1026"/>
                      <a:pt x="5307" y="1020"/>
                      <a:pt x="5328" y="1014"/>
                    </a:cubicBezTo>
                    <a:cubicBezTo>
                      <a:pt x="5349" y="1007"/>
                      <a:pt x="5370" y="1001"/>
                      <a:pt x="5394" y="990"/>
                    </a:cubicBezTo>
                    <a:cubicBezTo>
                      <a:pt x="5440" y="972"/>
                      <a:pt x="5485" y="943"/>
                      <a:pt x="5527" y="909"/>
                    </a:cubicBezTo>
                    <a:cubicBezTo>
                      <a:pt x="5569" y="873"/>
                      <a:pt x="5608" y="829"/>
                      <a:pt x="5638" y="775"/>
                    </a:cubicBezTo>
                    <a:cubicBezTo>
                      <a:pt x="5668" y="721"/>
                      <a:pt x="5688" y="653"/>
                      <a:pt x="5688" y="582"/>
                    </a:cubicBezTo>
                    <a:cubicBezTo>
                      <a:pt x="5689" y="512"/>
                      <a:pt x="5669" y="438"/>
                      <a:pt x="5634" y="381"/>
                    </a:cubicBezTo>
                    <a:cubicBezTo>
                      <a:pt x="5600" y="324"/>
                      <a:pt x="5555" y="278"/>
                      <a:pt x="5512" y="248"/>
                    </a:cubicBezTo>
                    <a:lnTo>
                      <a:pt x="5496" y="236"/>
                    </a:lnTo>
                    <a:cubicBezTo>
                      <a:pt x="5490" y="232"/>
                      <a:pt x="5484" y="228"/>
                      <a:pt x="5480" y="226"/>
                    </a:cubicBezTo>
                    <a:lnTo>
                      <a:pt x="5455" y="211"/>
                    </a:lnTo>
                    <a:lnTo>
                      <a:pt x="5403" y="182"/>
                    </a:lnTo>
                    <a:cubicBezTo>
                      <a:pt x="5369" y="166"/>
                      <a:pt x="5335" y="148"/>
                      <a:pt x="5301" y="135"/>
                    </a:cubicBezTo>
                    <a:cubicBezTo>
                      <a:pt x="5232" y="108"/>
                      <a:pt x="5164" y="87"/>
                      <a:pt x="5097" y="71"/>
                    </a:cubicBezTo>
                    <a:cubicBezTo>
                      <a:pt x="4962" y="37"/>
                      <a:pt x="4830" y="19"/>
                      <a:pt x="4699" y="9"/>
                    </a:cubicBezTo>
                    <a:cubicBezTo>
                      <a:pt x="4569" y="0"/>
                      <a:pt x="4440" y="-2"/>
                      <a:pt x="4312" y="1"/>
                    </a:cubicBezTo>
                    <a:cubicBezTo>
                      <a:pt x="4184" y="5"/>
                      <a:pt x="4059" y="11"/>
                      <a:pt x="3928" y="27"/>
                    </a:cubicBezTo>
                    <a:cubicBezTo>
                      <a:pt x="3669" y="57"/>
                      <a:pt x="3415" y="116"/>
                      <a:pt x="3171" y="205"/>
                    </a:cubicBezTo>
                    <a:cubicBezTo>
                      <a:pt x="3050" y="250"/>
                      <a:pt x="2930" y="300"/>
                      <a:pt x="2815" y="359"/>
                    </a:cubicBezTo>
                    <a:cubicBezTo>
                      <a:pt x="2699" y="417"/>
                      <a:pt x="2589" y="482"/>
                      <a:pt x="2483" y="548"/>
                    </a:cubicBezTo>
                    <a:cubicBezTo>
                      <a:pt x="2377" y="613"/>
                      <a:pt x="2276" y="681"/>
                      <a:pt x="2174" y="745"/>
                    </a:cubicBezTo>
                    <a:cubicBezTo>
                      <a:pt x="2073" y="808"/>
                      <a:pt x="1972" y="869"/>
                      <a:pt x="1870" y="921"/>
                    </a:cubicBezTo>
                    <a:cubicBezTo>
                      <a:pt x="1666" y="1024"/>
                      <a:pt x="1445" y="1096"/>
                      <a:pt x="1218" y="1118"/>
                    </a:cubicBezTo>
                    <a:cubicBezTo>
                      <a:pt x="1105" y="1130"/>
                      <a:pt x="990" y="1126"/>
                      <a:pt x="877" y="1111"/>
                    </a:cubicBezTo>
                    <a:cubicBezTo>
                      <a:pt x="764" y="1094"/>
                      <a:pt x="652" y="1062"/>
                      <a:pt x="545" y="1015"/>
                    </a:cubicBezTo>
                    <a:cubicBezTo>
                      <a:pt x="438" y="969"/>
                      <a:pt x="337" y="906"/>
                      <a:pt x="245" y="830"/>
                    </a:cubicBezTo>
                    <a:cubicBezTo>
                      <a:pt x="151" y="756"/>
                      <a:pt x="71" y="664"/>
                      <a:pt x="0" y="564"/>
                    </a:cubicBezTo>
                    <a:cubicBezTo>
                      <a:pt x="48" y="677"/>
                      <a:pt x="116" y="784"/>
                      <a:pt x="198" y="878"/>
                    </a:cubicBezTo>
                    <a:cubicBezTo>
                      <a:pt x="281" y="973"/>
                      <a:pt x="378" y="1056"/>
                      <a:pt x="487" y="1124"/>
                    </a:cubicBezTo>
                    <a:cubicBezTo>
                      <a:pt x="595" y="1194"/>
                      <a:pt x="715" y="1245"/>
                      <a:pt x="840" y="1281"/>
                    </a:cubicBezTo>
                    <a:cubicBezTo>
                      <a:pt x="964" y="1316"/>
                      <a:pt x="1095" y="1335"/>
                      <a:pt x="1225" y="1337"/>
                    </a:cubicBezTo>
                    <a:cubicBezTo>
                      <a:pt x="1356" y="1340"/>
                      <a:pt x="1487" y="1325"/>
                      <a:pt x="1615" y="1301"/>
                    </a:cubicBezTo>
                    <a:cubicBezTo>
                      <a:pt x="1743" y="1275"/>
                      <a:pt x="1868" y="1237"/>
                      <a:pt x="1989" y="1189"/>
                    </a:cubicBezTo>
                    <a:cubicBezTo>
                      <a:pt x="2110" y="1142"/>
                      <a:pt x="2224" y="1085"/>
                      <a:pt x="2335" y="1027"/>
                    </a:cubicBezTo>
                    <a:cubicBezTo>
                      <a:pt x="2445" y="969"/>
                      <a:pt x="2553" y="910"/>
                      <a:pt x="2658" y="853"/>
                    </a:cubicBezTo>
                    <a:cubicBezTo>
                      <a:pt x="2764" y="796"/>
                      <a:pt x="2867" y="743"/>
                      <a:pt x="2973" y="699"/>
                    </a:cubicBezTo>
                    <a:cubicBezTo>
                      <a:pt x="3079" y="654"/>
                      <a:pt x="3187" y="613"/>
                      <a:pt x="3296" y="580"/>
                    </a:cubicBezTo>
                    <a:cubicBezTo>
                      <a:pt x="3516" y="513"/>
                      <a:pt x="3742" y="468"/>
                      <a:pt x="3969" y="450"/>
                    </a:cubicBezTo>
                    <a:cubicBezTo>
                      <a:pt x="4082" y="441"/>
                      <a:pt x="4201" y="437"/>
                      <a:pt x="4317" y="436"/>
                    </a:cubicBezTo>
                    <a:cubicBezTo>
                      <a:pt x="4434" y="436"/>
                      <a:pt x="4549" y="440"/>
                      <a:pt x="4662" y="451"/>
                    </a:cubicBezTo>
                    <a:cubicBezTo>
                      <a:pt x="4775" y="462"/>
                      <a:pt x="4885" y="478"/>
                      <a:pt x="4987" y="504"/>
                    </a:cubicBezTo>
                    <a:cubicBezTo>
                      <a:pt x="5039" y="516"/>
                      <a:pt x="5087" y="532"/>
                      <a:pt x="5132" y="550"/>
                    </a:cubicBezTo>
                    <a:cubicBezTo>
                      <a:pt x="5155" y="559"/>
                      <a:pt x="5175" y="570"/>
                      <a:pt x="5196" y="580"/>
                    </a:cubicBezTo>
                    <a:lnTo>
                      <a:pt x="5208" y="586"/>
                    </a:lnTo>
                    <a:cubicBezTo>
                      <a:pt x="5204" y="588"/>
                      <a:pt x="5200" y="589"/>
                      <a:pt x="5196" y="591"/>
                    </a:cubicBezTo>
                    <a:cubicBezTo>
                      <a:pt x="5188" y="593"/>
                      <a:pt x="5178" y="595"/>
                      <a:pt x="5168" y="598"/>
                    </a:cubicBezTo>
                    <a:cubicBezTo>
                      <a:pt x="5127" y="608"/>
                      <a:pt x="5071" y="614"/>
                      <a:pt x="5002" y="625"/>
                    </a:cubicBezTo>
                    <a:cubicBezTo>
                      <a:pt x="4934" y="636"/>
                      <a:pt x="4851" y="653"/>
                      <a:pt x="4762" y="697"/>
                    </a:cubicBezTo>
                    <a:cubicBezTo>
                      <a:pt x="4718" y="720"/>
                      <a:pt x="4673" y="750"/>
                      <a:pt x="4633" y="790"/>
                    </a:cubicBezTo>
                    <a:cubicBezTo>
                      <a:pt x="4592" y="830"/>
                      <a:pt x="4557" y="882"/>
                      <a:pt x="4534" y="937"/>
                    </a:cubicBezTo>
                    <a:cubicBezTo>
                      <a:pt x="4511" y="993"/>
                      <a:pt x="4501" y="1051"/>
                      <a:pt x="4501" y="1106"/>
                    </a:cubicBezTo>
                    <a:cubicBezTo>
                      <a:pt x="4500" y="1160"/>
                      <a:pt x="4508" y="1211"/>
                      <a:pt x="4521" y="1258"/>
                    </a:cubicBezTo>
                    <a:cubicBezTo>
                      <a:pt x="4548" y="1351"/>
                      <a:pt x="4594" y="1429"/>
                      <a:pt x="4651" y="1497"/>
                    </a:cubicBezTo>
                    <a:cubicBezTo>
                      <a:pt x="4708" y="1564"/>
                      <a:pt x="4778" y="1620"/>
                      <a:pt x="4861" y="1662"/>
                    </a:cubicBezTo>
                    <a:cubicBezTo>
                      <a:pt x="4883" y="1672"/>
                      <a:pt x="4904" y="1681"/>
                      <a:pt x="4927" y="1689"/>
                    </a:cubicBezTo>
                    <a:cubicBezTo>
                      <a:pt x="4946" y="1696"/>
                      <a:pt x="4961" y="1700"/>
                      <a:pt x="4978" y="1706"/>
                    </a:cubicBezTo>
                    <a:cubicBezTo>
                      <a:pt x="5012" y="1716"/>
                      <a:pt x="5045" y="1724"/>
                      <a:pt x="5078" y="1733"/>
                    </a:cubicBezTo>
                    <a:cubicBezTo>
                      <a:pt x="5211" y="1765"/>
                      <a:pt x="5340" y="1780"/>
                      <a:pt x="5464" y="1794"/>
                    </a:cubicBezTo>
                    <a:cubicBezTo>
                      <a:pt x="5587" y="1807"/>
                      <a:pt x="5706" y="1819"/>
                      <a:pt x="5819" y="1836"/>
                    </a:cubicBezTo>
                    <a:cubicBezTo>
                      <a:pt x="5875" y="1845"/>
                      <a:pt x="5931" y="1853"/>
                      <a:pt x="5984" y="1866"/>
                    </a:cubicBezTo>
                    <a:cubicBezTo>
                      <a:pt x="6011" y="1872"/>
                      <a:pt x="6036" y="1880"/>
                      <a:pt x="6062" y="1887"/>
                    </a:cubicBezTo>
                    <a:cubicBezTo>
                      <a:pt x="6086" y="1894"/>
                      <a:pt x="6107" y="1900"/>
                      <a:pt x="6130" y="1910"/>
                    </a:cubicBezTo>
                    <a:cubicBezTo>
                      <a:pt x="6221" y="1949"/>
                      <a:pt x="6314" y="2007"/>
                      <a:pt x="6390" y="2075"/>
                    </a:cubicBezTo>
                    <a:cubicBezTo>
                      <a:pt x="6467" y="2142"/>
                      <a:pt x="6528" y="2223"/>
                      <a:pt x="6551" y="2297"/>
                    </a:cubicBezTo>
                    <a:cubicBezTo>
                      <a:pt x="6553" y="2306"/>
                      <a:pt x="6555" y="2315"/>
                      <a:pt x="6557" y="2324"/>
                    </a:cubicBezTo>
                    <a:cubicBezTo>
                      <a:pt x="6560" y="2333"/>
                      <a:pt x="6558" y="2342"/>
                      <a:pt x="6560" y="2350"/>
                    </a:cubicBezTo>
                    <a:cubicBezTo>
                      <a:pt x="6561" y="2358"/>
                      <a:pt x="6560" y="2369"/>
                      <a:pt x="6560" y="2379"/>
                    </a:cubicBezTo>
                    <a:cubicBezTo>
                      <a:pt x="6559" y="2388"/>
                      <a:pt x="6557" y="2398"/>
                      <a:pt x="6555" y="2407"/>
                    </a:cubicBezTo>
                    <a:cubicBezTo>
                      <a:pt x="6547" y="2442"/>
                      <a:pt x="6532" y="2472"/>
                      <a:pt x="6505" y="2498"/>
                    </a:cubicBezTo>
                    <a:cubicBezTo>
                      <a:pt x="6479" y="2524"/>
                      <a:pt x="6441" y="2546"/>
                      <a:pt x="6395" y="2562"/>
                    </a:cubicBezTo>
                    <a:cubicBezTo>
                      <a:pt x="6373" y="2570"/>
                      <a:pt x="6349" y="2575"/>
                      <a:pt x="6324" y="2579"/>
                    </a:cubicBezTo>
                    <a:cubicBezTo>
                      <a:pt x="6298" y="2583"/>
                      <a:pt x="6271" y="2586"/>
                      <a:pt x="6243" y="2588"/>
                    </a:cubicBezTo>
                    <a:cubicBezTo>
                      <a:pt x="6131" y="2596"/>
                      <a:pt x="6009" y="2590"/>
                      <a:pt x="5887" y="2586"/>
                    </a:cubicBezTo>
                    <a:cubicBezTo>
                      <a:pt x="5765" y="2582"/>
                      <a:pt x="5640" y="2578"/>
                      <a:pt x="5514" y="2585"/>
                    </a:cubicBezTo>
                    <a:cubicBezTo>
                      <a:pt x="5389" y="2593"/>
                      <a:pt x="5261" y="2608"/>
                      <a:pt x="5140" y="2654"/>
                    </a:cubicBezTo>
                    <a:cubicBezTo>
                      <a:pt x="5080" y="2678"/>
                      <a:pt x="5023" y="2711"/>
                      <a:pt x="4977" y="2754"/>
                    </a:cubicBezTo>
                    <a:cubicBezTo>
                      <a:pt x="4929" y="2797"/>
                      <a:pt x="4893" y="2851"/>
                      <a:pt x="4872" y="2908"/>
                    </a:cubicBezTo>
                    <a:cubicBezTo>
                      <a:pt x="4905" y="2856"/>
                      <a:pt x="4948" y="2813"/>
                      <a:pt x="4998" y="2782"/>
                    </a:cubicBezTo>
                    <a:cubicBezTo>
                      <a:pt x="5048" y="2750"/>
                      <a:pt x="5104" y="2731"/>
                      <a:pt x="5161" y="2719"/>
                    </a:cubicBezTo>
                    <a:cubicBezTo>
                      <a:pt x="5275" y="2695"/>
                      <a:pt x="5394" y="2699"/>
                      <a:pt x="5512" y="2710"/>
                    </a:cubicBezTo>
                    <a:cubicBezTo>
                      <a:pt x="5631" y="2722"/>
                      <a:pt x="5750" y="2741"/>
                      <a:pt x="5870" y="2761"/>
                    </a:cubicBezTo>
                    <a:cubicBezTo>
                      <a:pt x="5991" y="2780"/>
                      <a:pt x="6113" y="2802"/>
                      <a:pt x="6245" y="2809"/>
                    </a:cubicBezTo>
                    <a:cubicBezTo>
                      <a:pt x="6375" y="2815"/>
                      <a:pt x="6536" y="2802"/>
                      <a:pt x="6672" y="2697"/>
                    </a:cubicBezTo>
                    <a:cubicBezTo>
                      <a:pt x="6740" y="2646"/>
                      <a:pt x="6794" y="2568"/>
                      <a:pt x="6821" y="2487"/>
                    </a:cubicBezTo>
                    <a:cubicBezTo>
                      <a:pt x="6828" y="2467"/>
                      <a:pt x="6833" y="2446"/>
                      <a:pt x="6838" y="2426"/>
                    </a:cubicBezTo>
                    <a:cubicBezTo>
                      <a:pt x="6841" y="2406"/>
                      <a:pt x="6845" y="2385"/>
                      <a:pt x="6846" y="2363"/>
                    </a:cubicBezTo>
                    <a:cubicBezTo>
                      <a:pt x="6847" y="2341"/>
                      <a:pt x="6850" y="2318"/>
                      <a:pt x="6847" y="2297"/>
                    </a:cubicBezTo>
                    <a:moveTo>
                      <a:pt x="5250" y="611"/>
                    </a:moveTo>
                    <a:cubicBezTo>
                      <a:pt x="5251" y="611"/>
                      <a:pt x="5251" y="611"/>
                      <a:pt x="5250" y="61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30"/>
              <p:cNvSpPr/>
              <p:nvPr/>
            </p:nvSpPr>
            <p:spPr>
              <a:xfrm flipH="1">
                <a:off x="7086468" y="2074597"/>
                <a:ext cx="35963" cy="40958"/>
              </a:xfrm>
              <a:custGeom>
                <a:rect b="b" l="l" r="r" t="t"/>
                <a:pathLst>
                  <a:path extrusionOk="0" h="123" w="108">
                    <a:moveTo>
                      <a:pt x="90" y="97"/>
                    </a:moveTo>
                    <a:cubicBezTo>
                      <a:pt x="109" y="70"/>
                      <a:pt x="109" y="46"/>
                      <a:pt x="106" y="28"/>
                    </a:cubicBezTo>
                    <a:cubicBezTo>
                      <a:pt x="103" y="11"/>
                      <a:pt x="95" y="0"/>
                      <a:pt x="95" y="0"/>
                    </a:cubicBezTo>
                    <a:lnTo>
                      <a:pt x="0" y="106"/>
                    </a:lnTo>
                    <a:lnTo>
                      <a:pt x="0" y="107"/>
                    </a:lnTo>
                    <a:cubicBezTo>
                      <a:pt x="6" y="111"/>
                      <a:pt x="55" y="147"/>
                      <a:pt x="90" y="97"/>
                    </a:cubicBezTo>
                    <a:close/>
                  </a:path>
                </a:pathLst>
              </a:custGeom>
              <a:solidFill>
                <a:srgbClr val="C78B7A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30"/>
              <p:cNvSpPr/>
              <p:nvPr/>
            </p:nvSpPr>
            <p:spPr>
              <a:xfrm flipH="1">
                <a:off x="6903654" y="1499182"/>
                <a:ext cx="478847" cy="375951"/>
              </a:xfrm>
              <a:custGeom>
                <a:rect b="b" l="l" r="r" t="t"/>
                <a:pathLst>
                  <a:path extrusionOk="0" h="1129" w="1438">
                    <a:moveTo>
                      <a:pt x="1313" y="484"/>
                    </a:moveTo>
                    <a:cubicBezTo>
                      <a:pt x="1313" y="483"/>
                      <a:pt x="1312" y="482"/>
                      <a:pt x="1311" y="481"/>
                    </a:cubicBezTo>
                    <a:cubicBezTo>
                      <a:pt x="1311" y="480"/>
                      <a:pt x="1310" y="480"/>
                      <a:pt x="1309" y="479"/>
                    </a:cubicBezTo>
                    <a:cubicBezTo>
                      <a:pt x="1309" y="479"/>
                      <a:pt x="1309" y="478"/>
                      <a:pt x="1308" y="477"/>
                    </a:cubicBezTo>
                    <a:cubicBezTo>
                      <a:pt x="1308" y="475"/>
                      <a:pt x="1306" y="476"/>
                      <a:pt x="1305" y="475"/>
                    </a:cubicBezTo>
                    <a:lnTo>
                      <a:pt x="1305" y="474"/>
                    </a:lnTo>
                    <a:cubicBezTo>
                      <a:pt x="1304" y="472"/>
                      <a:pt x="1303" y="471"/>
                      <a:pt x="1303" y="470"/>
                    </a:cubicBezTo>
                    <a:cubicBezTo>
                      <a:pt x="1301" y="464"/>
                      <a:pt x="1304" y="455"/>
                      <a:pt x="1308" y="448"/>
                    </a:cubicBezTo>
                    <a:lnTo>
                      <a:pt x="1308" y="447"/>
                    </a:lnTo>
                    <a:cubicBezTo>
                      <a:pt x="1336" y="379"/>
                      <a:pt x="1335" y="296"/>
                      <a:pt x="1306" y="224"/>
                    </a:cubicBezTo>
                    <a:lnTo>
                      <a:pt x="1304" y="220"/>
                    </a:lnTo>
                    <a:lnTo>
                      <a:pt x="1227" y="185"/>
                    </a:lnTo>
                    <a:lnTo>
                      <a:pt x="1224" y="196"/>
                    </a:lnTo>
                    <a:cubicBezTo>
                      <a:pt x="1192" y="325"/>
                      <a:pt x="1092" y="369"/>
                      <a:pt x="814" y="377"/>
                    </a:cubicBezTo>
                    <a:cubicBezTo>
                      <a:pt x="674" y="382"/>
                      <a:pt x="572" y="342"/>
                      <a:pt x="511" y="261"/>
                    </a:cubicBezTo>
                    <a:cubicBezTo>
                      <a:pt x="466" y="200"/>
                      <a:pt x="461" y="137"/>
                      <a:pt x="461" y="137"/>
                    </a:cubicBezTo>
                    <a:lnTo>
                      <a:pt x="461" y="136"/>
                    </a:lnTo>
                    <a:cubicBezTo>
                      <a:pt x="455" y="94"/>
                      <a:pt x="451" y="52"/>
                      <a:pt x="447" y="10"/>
                    </a:cubicBezTo>
                    <a:lnTo>
                      <a:pt x="446" y="0"/>
                    </a:lnTo>
                    <a:lnTo>
                      <a:pt x="436" y="2"/>
                    </a:lnTo>
                    <a:cubicBezTo>
                      <a:pt x="417" y="5"/>
                      <a:pt x="401" y="11"/>
                      <a:pt x="387" y="21"/>
                    </a:cubicBezTo>
                    <a:cubicBezTo>
                      <a:pt x="365" y="35"/>
                      <a:pt x="350" y="57"/>
                      <a:pt x="338" y="73"/>
                    </a:cubicBezTo>
                    <a:cubicBezTo>
                      <a:pt x="305" y="124"/>
                      <a:pt x="281" y="184"/>
                      <a:pt x="269" y="248"/>
                    </a:cubicBezTo>
                    <a:cubicBezTo>
                      <a:pt x="268" y="251"/>
                      <a:pt x="268" y="253"/>
                      <a:pt x="267" y="256"/>
                    </a:cubicBezTo>
                    <a:cubicBezTo>
                      <a:pt x="267" y="259"/>
                      <a:pt x="266" y="261"/>
                      <a:pt x="265" y="264"/>
                    </a:cubicBezTo>
                    <a:cubicBezTo>
                      <a:pt x="229" y="270"/>
                      <a:pt x="193" y="284"/>
                      <a:pt x="160" y="304"/>
                    </a:cubicBezTo>
                    <a:cubicBezTo>
                      <a:pt x="128" y="323"/>
                      <a:pt x="100" y="347"/>
                      <a:pt x="75" y="376"/>
                    </a:cubicBezTo>
                    <a:lnTo>
                      <a:pt x="75" y="376"/>
                    </a:lnTo>
                    <a:lnTo>
                      <a:pt x="66" y="387"/>
                    </a:lnTo>
                    <a:cubicBezTo>
                      <a:pt x="66" y="388"/>
                      <a:pt x="65" y="388"/>
                      <a:pt x="65" y="389"/>
                    </a:cubicBezTo>
                    <a:lnTo>
                      <a:pt x="65" y="389"/>
                    </a:lnTo>
                    <a:cubicBezTo>
                      <a:pt x="64" y="390"/>
                      <a:pt x="63" y="391"/>
                      <a:pt x="63" y="391"/>
                    </a:cubicBezTo>
                    <a:cubicBezTo>
                      <a:pt x="62" y="393"/>
                      <a:pt x="61" y="394"/>
                      <a:pt x="60" y="395"/>
                    </a:cubicBezTo>
                    <a:cubicBezTo>
                      <a:pt x="35" y="429"/>
                      <a:pt x="-10" y="572"/>
                      <a:pt x="1" y="615"/>
                    </a:cubicBezTo>
                    <a:cubicBezTo>
                      <a:pt x="1" y="616"/>
                      <a:pt x="1" y="616"/>
                      <a:pt x="1" y="617"/>
                    </a:cubicBezTo>
                    <a:lnTo>
                      <a:pt x="1" y="618"/>
                    </a:lnTo>
                    <a:cubicBezTo>
                      <a:pt x="7" y="642"/>
                      <a:pt x="23" y="661"/>
                      <a:pt x="35" y="677"/>
                    </a:cubicBezTo>
                    <a:cubicBezTo>
                      <a:pt x="99" y="758"/>
                      <a:pt x="164" y="842"/>
                      <a:pt x="233" y="921"/>
                    </a:cubicBezTo>
                    <a:cubicBezTo>
                      <a:pt x="274" y="969"/>
                      <a:pt x="323" y="1023"/>
                      <a:pt x="383" y="1060"/>
                    </a:cubicBezTo>
                    <a:cubicBezTo>
                      <a:pt x="470" y="1115"/>
                      <a:pt x="635" y="1129"/>
                      <a:pt x="729" y="1129"/>
                    </a:cubicBezTo>
                    <a:cubicBezTo>
                      <a:pt x="739" y="1129"/>
                      <a:pt x="748" y="1129"/>
                      <a:pt x="756" y="1129"/>
                    </a:cubicBezTo>
                    <a:cubicBezTo>
                      <a:pt x="793" y="1127"/>
                      <a:pt x="828" y="1125"/>
                      <a:pt x="862" y="1122"/>
                    </a:cubicBezTo>
                    <a:cubicBezTo>
                      <a:pt x="1055" y="1100"/>
                      <a:pt x="1164" y="1036"/>
                      <a:pt x="1307" y="918"/>
                    </a:cubicBezTo>
                    <a:cubicBezTo>
                      <a:pt x="1328" y="901"/>
                      <a:pt x="1358" y="864"/>
                      <a:pt x="1384" y="825"/>
                    </a:cubicBezTo>
                    <a:cubicBezTo>
                      <a:pt x="1402" y="799"/>
                      <a:pt x="1431" y="750"/>
                      <a:pt x="1437" y="715"/>
                    </a:cubicBezTo>
                    <a:lnTo>
                      <a:pt x="1437" y="712"/>
                    </a:lnTo>
                    <a:cubicBezTo>
                      <a:pt x="1445" y="639"/>
                      <a:pt x="1362" y="526"/>
                      <a:pt x="1313" y="484"/>
                    </a:cubicBezTo>
                    <a:moveTo>
                      <a:pt x="1277" y="497"/>
                    </a:moveTo>
                    <a:lnTo>
                      <a:pt x="1277" y="49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30"/>
              <p:cNvSpPr/>
              <p:nvPr/>
            </p:nvSpPr>
            <p:spPr>
              <a:xfrm flipH="1">
                <a:off x="7012876" y="1204148"/>
                <a:ext cx="17982" cy="2664"/>
              </a:xfrm>
              <a:custGeom>
                <a:rect b="b" l="l" r="r" t="t"/>
                <a:pathLst>
                  <a:path extrusionOk="0" h="8" w="54">
                    <a:moveTo>
                      <a:pt x="0" y="8"/>
                    </a:moveTo>
                    <a:cubicBezTo>
                      <a:pt x="19" y="9"/>
                      <a:pt x="37" y="6"/>
                      <a:pt x="54" y="0"/>
                    </a:cubicBezTo>
                    <a:cubicBezTo>
                      <a:pt x="36" y="3"/>
                      <a:pt x="18" y="6"/>
                      <a:pt x="0" y="8"/>
                    </a:cubicBezTo>
                    <a:close/>
                  </a:path>
                </a:pathLst>
              </a:custGeom>
              <a:solidFill>
                <a:srgbClr val="5B3B47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30"/>
              <p:cNvSpPr/>
              <p:nvPr/>
            </p:nvSpPr>
            <p:spPr>
              <a:xfrm flipH="1">
                <a:off x="6958265" y="1219466"/>
                <a:ext cx="392268" cy="410916"/>
              </a:xfrm>
              <a:custGeom>
                <a:rect b="b" l="l" r="r" t="t"/>
                <a:pathLst>
                  <a:path extrusionOk="0" h="1234" w="1178">
                    <a:moveTo>
                      <a:pt x="1177" y="235"/>
                    </a:moveTo>
                    <a:lnTo>
                      <a:pt x="1176" y="218"/>
                    </a:lnTo>
                    <a:lnTo>
                      <a:pt x="1176" y="219"/>
                    </a:lnTo>
                    <a:cubicBezTo>
                      <a:pt x="1175" y="213"/>
                      <a:pt x="1175" y="204"/>
                      <a:pt x="1175" y="198"/>
                    </a:cubicBezTo>
                    <a:cubicBezTo>
                      <a:pt x="1174" y="181"/>
                      <a:pt x="1173" y="165"/>
                      <a:pt x="1172" y="156"/>
                    </a:cubicBezTo>
                    <a:lnTo>
                      <a:pt x="1170" y="73"/>
                    </a:lnTo>
                    <a:lnTo>
                      <a:pt x="1158" y="77"/>
                    </a:lnTo>
                    <a:cubicBezTo>
                      <a:pt x="878" y="172"/>
                      <a:pt x="477" y="24"/>
                      <a:pt x="433" y="6"/>
                    </a:cubicBezTo>
                    <a:cubicBezTo>
                      <a:pt x="430" y="6"/>
                      <a:pt x="428" y="5"/>
                      <a:pt x="428" y="5"/>
                    </a:cubicBezTo>
                    <a:lnTo>
                      <a:pt x="418" y="0"/>
                    </a:lnTo>
                    <a:lnTo>
                      <a:pt x="344" y="556"/>
                    </a:lnTo>
                    <a:cubicBezTo>
                      <a:pt x="279" y="503"/>
                      <a:pt x="169" y="424"/>
                      <a:pt x="83" y="422"/>
                    </a:cubicBezTo>
                    <a:cubicBezTo>
                      <a:pt x="64" y="421"/>
                      <a:pt x="48" y="424"/>
                      <a:pt x="34" y="430"/>
                    </a:cubicBezTo>
                    <a:cubicBezTo>
                      <a:pt x="5" y="442"/>
                      <a:pt x="-6" y="472"/>
                      <a:pt x="3" y="513"/>
                    </a:cubicBezTo>
                    <a:cubicBezTo>
                      <a:pt x="27" y="625"/>
                      <a:pt x="199" y="822"/>
                      <a:pt x="331" y="828"/>
                    </a:cubicBezTo>
                    <a:cubicBezTo>
                      <a:pt x="331" y="835"/>
                      <a:pt x="332" y="842"/>
                      <a:pt x="333" y="850"/>
                    </a:cubicBezTo>
                    <a:cubicBezTo>
                      <a:pt x="337" y="892"/>
                      <a:pt x="342" y="935"/>
                      <a:pt x="347" y="977"/>
                    </a:cubicBezTo>
                    <a:cubicBezTo>
                      <a:pt x="347" y="982"/>
                      <a:pt x="353" y="1047"/>
                      <a:pt x="400" y="1109"/>
                    </a:cubicBezTo>
                    <a:cubicBezTo>
                      <a:pt x="476" y="1211"/>
                      <a:pt x="601" y="1234"/>
                      <a:pt x="699" y="1234"/>
                    </a:cubicBezTo>
                    <a:cubicBezTo>
                      <a:pt x="705" y="1234"/>
                      <a:pt x="712" y="1234"/>
                      <a:pt x="718" y="1234"/>
                    </a:cubicBezTo>
                    <a:cubicBezTo>
                      <a:pt x="1005" y="1225"/>
                      <a:pt x="1112" y="1176"/>
                      <a:pt x="1146" y="1038"/>
                    </a:cubicBezTo>
                    <a:lnTo>
                      <a:pt x="1148" y="1031"/>
                    </a:lnTo>
                    <a:lnTo>
                      <a:pt x="1053" y="988"/>
                    </a:lnTo>
                    <a:lnTo>
                      <a:pt x="893" y="914"/>
                    </a:lnTo>
                    <a:cubicBezTo>
                      <a:pt x="887" y="911"/>
                      <a:pt x="883" y="904"/>
                      <a:pt x="884" y="898"/>
                    </a:cubicBezTo>
                    <a:lnTo>
                      <a:pt x="884" y="888"/>
                    </a:lnTo>
                    <a:lnTo>
                      <a:pt x="875" y="888"/>
                    </a:lnTo>
                    <a:cubicBezTo>
                      <a:pt x="821" y="889"/>
                      <a:pt x="768" y="882"/>
                      <a:pt x="716" y="867"/>
                    </a:cubicBezTo>
                    <a:cubicBezTo>
                      <a:pt x="740" y="857"/>
                      <a:pt x="780" y="841"/>
                      <a:pt x="800" y="834"/>
                    </a:cubicBezTo>
                    <a:cubicBezTo>
                      <a:pt x="814" y="828"/>
                      <a:pt x="830" y="829"/>
                      <a:pt x="844" y="837"/>
                    </a:cubicBezTo>
                    <a:cubicBezTo>
                      <a:pt x="865" y="849"/>
                      <a:pt x="891" y="863"/>
                      <a:pt x="891" y="863"/>
                    </a:cubicBezTo>
                    <a:lnTo>
                      <a:pt x="896" y="866"/>
                    </a:lnTo>
                    <a:lnTo>
                      <a:pt x="932" y="840"/>
                    </a:lnTo>
                    <a:cubicBezTo>
                      <a:pt x="947" y="828"/>
                      <a:pt x="969" y="827"/>
                      <a:pt x="986" y="836"/>
                    </a:cubicBezTo>
                    <a:lnTo>
                      <a:pt x="1034" y="861"/>
                    </a:lnTo>
                    <a:cubicBezTo>
                      <a:pt x="1016" y="867"/>
                      <a:pt x="986" y="876"/>
                      <a:pt x="947" y="882"/>
                    </a:cubicBezTo>
                    <a:lnTo>
                      <a:pt x="917" y="886"/>
                    </a:lnTo>
                    <a:lnTo>
                      <a:pt x="1071" y="957"/>
                    </a:lnTo>
                    <a:lnTo>
                      <a:pt x="1154" y="992"/>
                    </a:lnTo>
                    <a:lnTo>
                      <a:pt x="1156" y="980"/>
                    </a:lnTo>
                    <a:cubicBezTo>
                      <a:pt x="1158" y="963"/>
                      <a:pt x="1158" y="945"/>
                      <a:pt x="1159" y="926"/>
                    </a:cubicBezTo>
                    <a:cubicBezTo>
                      <a:pt x="1160" y="864"/>
                      <a:pt x="1164" y="787"/>
                      <a:pt x="1167" y="705"/>
                    </a:cubicBezTo>
                    <a:cubicBezTo>
                      <a:pt x="1173" y="547"/>
                      <a:pt x="1181" y="367"/>
                      <a:pt x="1177" y="235"/>
                    </a:cubicBezTo>
                    <a:close/>
                  </a:path>
                </a:pathLst>
              </a:custGeom>
              <a:solidFill>
                <a:srgbClr val="D39B8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30"/>
              <p:cNvSpPr/>
              <p:nvPr/>
            </p:nvSpPr>
            <p:spPr>
              <a:xfrm flipH="1">
                <a:off x="6875349" y="1007681"/>
                <a:ext cx="464861" cy="407253"/>
              </a:xfrm>
              <a:custGeom>
                <a:rect b="b" l="l" r="r" t="t"/>
                <a:pathLst>
                  <a:path extrusionOk="0" h="1223" w="1396">
                    <a:moveTo>
                      <a:pt x="1361" y="201"/>
                    </a:moveTo>
                    <a:cubicBezTo>
                      <a:pt x="1325" y="126"/>
                      <a:pt x="1266" y="70"/>
                      <a:pt x="1189" y="40"/>
                    </a:cubicBezTo>
                    <a:cubicBezTo>
                      <a:pt x="1103" y="6"/>
                      <a:pt x="1009" y="4"/>
                      <a:pt x="917" y="1"/>
                    </a:cubicBezTo>
                    <a:lnTo>
                      <a:pt x="902" y="1"/>
                    </a:lnTo>
                    <a:cubicBezTo>
                      <a:pt x="763" y="-3"/>
                      <a:pt x="635" y="12"/>
                      <a:pt x="522" y="45"/>
                    </a:cubicBezTo>
                    <a:cubicBezTo>
                      <a:pt x="357" y="93"/>
                      <a:pt x="224" y="181"/>
                      <a:pt x="136" y="301"/>
                    </a:cubicBezTo>
                    <a:cubicBezTo>
                      <a:pt x="-57" y="566"/>
                      <a:pt x="-4" y="896"/>
                      <a:pt x="45" y="1068"/>
                    </a:cubicBezTo>
                    <a:lnTo>
                      <a:pt x="46" y="1073"/>
                    </a:lnTo>
                    <a:lnTo>
                      <a:pt x="51" y="1073"/>
                    </a:lnTo>
                    <a:cubicBezTo>
                      <a:pt x="138" y="1076"/>
                      <a:pt x="254" y="1163"/>
                      <a:pt x="315" y="1215"/>
                    </a:cubicBezTo>
                    <a:lnTo>
                      <a:pt x="325" y="1223"/>
                    </a:lnTo>
                    <a:lnTo>
                      <a:pt x="400" y="658"/>
                    </a:lnTo>
                    <a:cubicBezTo>
                      <a:pt x="459" y="681"/>
                      <a:pt x="853" y="823"/>
                      <a:pt x="1132" y="728"/>
                    </a:cubicBezTo>
                    <a:cubicBezTo>
                      <a:pt x="1176" y="712"/>
                      <a:pt x="1216" y="692"/>
                      <a:pt x="1250" y="667"/>
                    </a:cubicBezTo>
                    <a:cubicBezTo>
                      <a:pt x="1387" y="565"/>
                      <a:pt x="1436" y="360"/>
                      <a:pt x="1361" y="2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30"/>
              <p:cNvSpPr/>
              <p:nvPr/>
            </p:nvSpPr>
            <p:spPr>
              <a:xfrm flipH="1">
                <a:off x="6998890" y="1493188"/>
                <a:ext cx="121543" cy="25308"/>
              </a:xfrm>
              <a:custGeom>
                <a:rect b="b" l="l" r="r" t="t"/>
                <a:pathLst>
                  <a:path extrusionOk="0" h="76" w="365">
                    <a:moveTo>
                      <a:pt x="220" y="53"/>
                    </a:moveTo>
                    <a:lnTo>
                      <a:pt x="257" y="70"/>
                    </a:lnTo>
                    <a:cubicBezTo>
                      <a:pt x="324" y="60"/>
                      <a:pt x="365" y="42"/>
                      <a:pt x="365" y="42"/>
                    </a:cubicBezTo>
                    <a:lnTo>
                      <a:pt x="299" y="7"/>
                    </a:lnTo>
                    <a:cubicBezTo>
                      <a:pt x="279" y="-4"/>
                      <a:pt x="254" y="-2"/>
                      <a:pt x="235" y="12"/>
                    </a:cubicBezTo>
                    <a:lnTo>
                      <a:pt x="204" y="35"/>
                    </a:lnTo>
                    <a:cubicBezTo>
                      <a:pt x="204" y="35"/>
                      <a:pt x="178" y="20"/>
                      <a:pt x="157" y="8"/>
                    </a:cubicBezTo>
                    <a:cubicBezTo>
                      <a:pt x="142" y="-1"/>
                      <a:pt x="123" y="-2"/>
                      <a:pt x="106" y="4"/>
                    </a:cubicBezTo>
                    <a:cubicBezTo>
                      <a:pt x="66" y="19"/>
                      <a:pt x="-4" y="47"/>
                      <a:pt x="0" y="48"/>
                    </a:cubicBezTo>
                    <a:cubicBezTo>
                      <a:pt x="67" y="70"/>
                      <a:pt x="130" y="77"/>
                      <a:pt x="184" y="76"/>
                    </a:cubicBezTo>
                    <a:cubicBezTo>
                      <a:pt x="184" y="72"/>
                      <a:pt x="185" y="67"/>
                      <a:pt x="188" y="63"/>
                    </a:cubicBezTo>
                    <a:cubicBezTo>
                      <a:pt x="194" y="52"/>
                      <a:pt x="208" y="48"/>
                      <a:pt x="220" y="53"/>
                    </a:cubicBezTo>
                    <a:close/>
                  </a:path>
                </a:pathLst>
              </a:custGeom>
              <a:solidFill>
                <a:srgbClr val="B17363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30"/>
              <p:cNvSpPr/>
              <p:nvPr/>
            </p:nvSpPr>
            <p:spPr>
              <a:xfrm flipH="1">
                <a:off x="6992896" y="1510171"/>
                <a:ext cx="66599" cy="41291"/>
              </a:xfrm>
              <a:custGeom>
                <a:rect b="b" l="l" r="r" t="t"/>
                <a:pathLst>
                  <a:path extrusionOk="0" h="124" w="200">
                    <a:moveTo>
                      <a:pt x="200" y="76"/>
                    </a:moveTo>
                    <a:lnTo>
                      <a:pt x="74" y="19"/>
                    </a:lnTo>
                    <a:lnTo>
                      <a:pt x="37" y="2"/>
                    </a:lnTo>
                    <a:cubicBezTo>
                      <a:pt x="25" y="-3"/>
                      <a:pt x="11" y="1"/>
                      <a:pt x="4" y="12"/>
                    </a:cubicBezTo>
                    <a:cubicBezTo>
                      <a:pt x="1" y="16"/>
                      <a:pt x="0" y="21"/>
                      <a:pt x="0" y="25"/>
                    </a:cubicBezTo>
                    <a:cubicBezTo>
                      <a:pt x="-1" y="35"/>
                      <a:pt x="5" y="45"/>
                      <a:pt x="15" y="50"/>
                    </a:cubicBezTo>
                    <a:lnTo>
                      <a:pt x="174" y="124"/>
                    </a:lnTo>
                    <a:cubicBezTo>
                      <a:pt x="166" y="102"/>
                      <a:pt x="178" y="78"/>
                      <a:pt x="200" y="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30"/>
              <p:cNvSpPr/>
              <p:nvPr/>
            </p:nvSpPr>
            <p:spPr>
              <a:xfrm flipH="1">
                <a:off x="6906983" y="1594418"/>
                <a:ext cx="999" cy="333"/>
              </a:xfrm>
              <a:custGeom>
                <a:rect b="b" l="l" r="r" t="t"/>
                <a:pathLst>
                  <a:path extrusionOk="0" h="1" w="3">
                    <a:moveTo>
                      <a:pt x="3" y="1"/>
                    </a:moveTo>
                    <a:lnTo>
                      <a:pt x="3" y="1"/>
                    </a:lnTo>
                    <a:cubicBezTo>
                      <a:pt x="2" y="0"/>
                      <a:pt x="1" y="0"/>
                      <a:pt x="0" y="0"/>
                    </a:cubicBez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30"/>
              <p:cNvSpPr/>
              <p:nvPr/>
            </p:nvSpPr>
            <p:spPr>
              <a:xfrm flipH="1">
                <a:off x="6897660" y="1535478"/>
                <a:ext cx="104560" cy="58940"/>
              </a:xfrm>
              <a:custGeom>
                <a:rect b="b" l="l" r="r" t="t"/>
                <a:pathLst>
                  <a:path extrusionOk="0" h="177" w="314">
                    <a:moveTo>
                      <a:pt x="28" y="0"/>
                    </a:moveTo>
                    <a:cubicBezTo>
                      <a:pt x="6" y="3"/>
                      <a:pt x="-6" y="26"/>
                      <a:pt x="3" y="48"/>
                    </a:cubicBezTo>
                    <a:lnTo>
                      <a:pt x="91" y="88"/>
                    </a:lnTo>
                    <a:lnTo>
                      <a:pt x="156" y="118"/>
                    </a:lnTo>
                    <a:lnTo>
                      <a:pt x="284" y="177"/>
                    </a:lnTo>
                    <a:cubicBezTo>
                      <a:pt x="276" y="173"/>
                      <a:pt x="271" y="156"/>
                      <a:pt x="285" y="135"/>
                    </a:cubicBezTo>
                    <a:cubicBezTo>
                      <a:pt x="296" y="117"/>
                      <a:pt x="309" y="120"/>
                      <a:pt x="314" y="121"/>
                    </a:cubicBezTo>
                    <a:lnTo>
                      <a:pt x="100" y="31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18700" lIns="90000" spcFirstLastPara="1" rIns="90000" wrap="square" tIns="18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30"/>
              <p:cNvSpPr/>
              <p:nvPr/>
            </p:nvSpPr>
            <p:spPr>
              <a:xfrm flipH="1">
                <a:off x="6892998" y="1575438"/>
                <a:ext cx="17316" cy="19980"/>
              </a:xfrm>
              <a:custGeom>
                <a:rect b="b" l="l" r="r" t="t"/>
                <a:pathLst>
                  <a:path extrusionOk="0" h="60" w="52">
                    <a:moveTo>
                      <a:pt x="8" y="15"/>
                    </a:moveTo>
                    <a:cubicBezTo>
                      <a:pt x="-5" y="37"/>
                      <a:pt x="-1" y="53"/>
                      <a:pt x="8" y="57"/>
                    </a:cubicBezTo>
                    <a:lnTo>
                      <a:pt x="8" y="57"/>
                    </a:lnTo>
                    <a:lnTo>
                      <a:pt x="8" y="57"/>
                    </a:lnTo>
                    <a:cubicBezTo>
                      <a:pt x="9" y="57"/>
                      <a:pt x="9" y="57"/>
                      <a:pt x="10" y="58"/>
                    </a:cubicBezTo>
                    <a:cubicBezTo>
                      <a:pt x="24" y="63"/>
                      <a:pt x="40" y="58"/>
                      <a:pt x="48" y="42"/>
                    </a:cubicBezTo>
                    <a:cubicBezTo>
                      <a:pt x="56" y="27"/>
                      <a:pt x="52" y="8"/>
                      <a:pt x="39" y="2"/>
                    </a:cubicBezTo>
                    <a:cubicBezTo>
                      <a:pt x="39" y="2"/>
                      <a:pt x="38" y="2"/>
                      <a:pt x="37" y="1"/>
                    </a:cubicBezTo>
                    <a:cubicBezTo>
                      <a:pt x="33" y="0"/>
                      <a:pt x="19" y="-3"/>
                      <a:pt x="8" y="1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57" name="Google Shape;657;p30"/>
              <p:cNvGrpSpPr/>
              <p:nvPr/>
            </p:nvGrpSpPr>
            <p:grpSpPr>
              <a:xfrm>
                <a:off x="6431134" y="1700644"/>
                <a:ext cx="1131517" cy="896756"/>
                <a:chOff x="6431134" y="1700644"/>
                <a:chExt cx="1131517" cy="896756"/>
              </a:xfrm>
            </p:grpSpPr>
            <p:sp>
              <p:nvSpPr>
                <p:cNvPr id="658" name="Google Shape;658;p30"/>
                <p:cNvSpPr/>
                <p:nvPr/>
              </p:nvSpPr>
              <p:spPr>
                <a:xfrm flipH="1">
                  <a:off x="6892665" y="1700644"/>
                  <a:ext cx="502489" cy="209121"/>
                </a:xfrm>
                <a:custGeom>
                  <a:rect b="b" l="l" r="r" t="t"/>
                  <a:pathLst>
                    <a:path extrusionOk="0" h="628" w="1509">
                      <a:moveTo>
                        <a:pt x="1458" y="96"/>
                      </a:moveTo>
                      <a:lnTo>
                        <a:pt x="1457" y="105"/>
                      </a:lnTo>
                      <a:cubicBezTo>
                        <a:pt x="1451" y="156"/>
                        <a:pt x="1375" y="265"/>
                        <a:pt x="1334" y="298"/>
                      </a:cubicBezTo>
                      <a:cubicBezTo>
                        <a:pt x="1193" y="414"/>
                        <a:pt x="1087" y="477"/>
                        <a:pt x="898" y="498"/>
                      </a:cubicBezTo>
                      <a:cubicBezTo>
                        <a:pt x="865" y="501"/>
                        <a:pt x="831" y="503"/>
                        <a:pt x="794" y="505"/>
                      </a:cubicBezTo>
                      <a:cubicBezTo>
                        <a:pt x="695" y="508"/>
                        <a:pt x="517" y="493"/>
                        <a:pt x="431" y="439"/>
                      </a:cubicBezTo>
                      <a:cubicBezTo>
                        <a:pt x="373" y="402"/>
                        <a:pt x="325" y="350"/>
                        <a:pt x="285" y="303"/>
                      </a:cubicBezTo>
                      <a:cubicBezTo>
                        <a:pt x="216" y="225"/>
                        <a:pt x="151" y="141"/>
                        <a:pt x="88" y="60"/>
                      </a:cubicBezTo>
                      <a:cubicBezTo>
                        <a:pt x="76" y="45"/>
                        <a:pt x="63" y="28"/>
                        <a:pt x="57" y="7"/>
                      </a:cubicBezTo>
                      <a:lnTo>
                        <a:pt x="55" y="0"/>
                      </a:lnTo>
                      <a:lnTo>
                        <a:pt x="0" y="3"/>
                      </a:lnTo>
                      <a:lnTo>
                        <a:pt x="0" y="12"/>
                      </a:lnTo>
                      <a:cubicBezTo>
                        <a:pt x="0" y="13"/>
                        <a:pt x="30" y="151"/>
                        <a:pt x="128" y="295"/>
                      </a:cubicBezTo>
                      <a:cubicBezTo>
                        <a:pt x="217" y="427"/>
                        <a:pt x="384" y="590"/>
                        <a:pt x="668" y="621"/>
                      </a:cubicBezTo>
                      <a:cubicBezTo>
                        <a:pt x="709" y="625"/>
                        <a:pt x="749" y="628"/>
                        <a:pt x="788" y="628"/>
                      </a:cubicBezTo>
                      <a:cubicBezTo>
                        <a:pt x="880" y="628"/>
                        <a:pt x="968" y="615"/>
                        <a:pt x="1049" y="591"/>
                      </a:cubicBezTo>
                      <a:cubicBezTo>
                        <a:pt x="1150" y="561"/>
                        <a:pt x="1240" y="512"/>
                        <a:pt x="1316" y="448"/>
                      </a:cubicBezTo>
                      <a:cubicBezTo>
                        <a:pt x="1429" y="351"/>
                        <a:pt x="1503" y="222"/>
                        <a:pt x="1508" y="110"/>
                      </a:cubicBezTo>
                      <a:lnTo>
                        <a:pt x="1509" y="102"/>
                      </a:lnTo>
                      <a:lnTo>
                        <a:pt x="1458" y="96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9" name="Google Shape;659;p30"/>
                <p:cNvSpPr/>
                <p:nvPr/>
              </p:nvSpPr>
              <p:spPr>
                <a:xfrm flipH="1">
                  <a:off x="6431134" y="1734276"/>
                  <a:ext cx="465194" cy="596061"/>
                </a:xfrm>
                <a:custGeom>
                  <a:rect b="b" l="l" r="r" t="t"/>
                  <a:pathLst>
                    <a:path extrusionOk="0" h="1790" w="1397">
                      <a:moveTo>
                        <a:pt x="1386" y="1668"/>
                      </a:moveTo>
                      <a:cubicBezTo>
                        <a:pt x="1286" y="1744"/>
                        <a:pt x="1175" y="1734"/>
                        <a:pt x="1098" y="1714"/>
                      </a:cubicBezTo>
                      <a:cubicBezTo>
                        <a:pt x="934" y="1669"/>
                        <a:pt x="774" y="1526"/>
                        <a:pt x="709" y="1366"/>
                      </a:cubicBezTo>
                      <a:cubicBezTo>
                        <a:pt x="614" y="1133"/>
                        <a:pt x="465" y="423"/>
                        <a:pt x="434" y="272"/>
                      </a:cubicBezTo>
                      <a:lnTo>
                        <a:pt x="435" y="272"/>
                      </a:lnTo>
                      <a:cubicBezTo>
                        <a:pt x="489" y="272"/>
                        <a:pt x="565" y="247"/>
                        <a:pt x="661" y="196"/>
                      </a:cubicBezTo>
                      <a:cubicBezTo>
                        <a:pt x="737" y="157"/>
                        <a:pt x="798" y="115"/>
                        <a:pt x="798" y="115"/>
                      </a:cubicBezTo>
                      <a:lnTo>
                        <a:pt x="801" y="113"/>
                      </a:lnTo>
                      <a:lnTo>
                        <a:pt x="802" y="110"/>
                      </a:lnTo>
                      <a:cubicBezTo>
                        <a:pt x="802" y="109"/>
                        <a:pt x="811" y="80"/>
                        <a:pt x="796" y="60"/>
                      </a:cubicBezTo>
                      <a:cubicBezTo>
                        <a:pt x="786" y="46"/>
                        <a:pt x="769" y="39"/>
                        <a:pt x="744" y="39"/>
                      </a:cubicBezTo>
                      <a:lnTo>
                        <a:pt x="741" y="39"/>
                      </a:lnTo>
                      <a:lnTo>
                        <a:pt x="739" y="41"/>
                      </a:lnTo>
                      <a:cubicBezTo>
                        <a:pt x="738" y="42"/>
                        <a:pt x="737" y="42"/>
                        <a:pt x="736" y="43"/>
                      </a:cubicBezTo>
                      <a:lnTo>
                        <a:pt x="735" y="44"/>
                      </a:lnTo>
                      <a:cubicBezTo>
                        <a:pt x="608" y="147"/>
                        <a:pt x="444" y="182"/>
                        <a:pt x="413" y="188"/>
                      </a:cubicBezTo>
                      <a:cubicBezTo>
                        <a:pt x="410" y="188"/>
                        <a:pt x="408" y="189"/>
                        <a:pt x="408" y="189"/>
                      </a:cubicBezTo>
                      <a:lnTo>
                        <a:pt x="405" y="189"/>
                      </a:lnTo>
                      <a:lnTo>
                        <a:pt x="403" y="192"/>
                      </a:lnTo>
                      <a:cubicBezTo>
                        <a:pt x="402" y="192"/>
                        <a:pt x="392" y="207"/>
                        <a:pt x="391" y="225"/>
                      </a:cubicBezTo>
                      <a:cubicBezTo>
                        <a:pt x="253" y="87"/>
                        <a:pt x="123" y="12"/>
                        <a:pt x="2" y="0"/>
                      </a:cubicBezTo>
                      <a:lnTo>
                        <a:pt x="0" y="18"/>
                      </a:lnTo>
                      <a:cubicBezTo>
                        <a:pt x="20" y="22"/>
                        <a:pt x="33" y="25"/>
                        <a:pt x="41" y="28"/>
                      </a:cubicBezTo>
                      <a:cubicBezTo>
                        <a:pt x="47" y="30"/>
                        <a:pt x="79" y="61"/>
                        <a:pt x="151" y="429"/>
                      </a:cubicBezTo>
                      <a:cubicBezTo>
                        <a:pt x="198" y="671"/>
                        <a:pt x="250" y="993"/>
                        <a:pt x="296" y="1337"/>
                      </a:cubicBezTo>
                      <a:lnTo>
                        <a:pt x="297" y="1340"/>
                      </a:lnTo>
                      <a:lnTo>
                        <a:pt x="299" y="1342"/>
                      </a:lnTo>
                      <a:cubicBezTo>
                        <a:pt x="422" y="1457"/>
                        <a:pt x="612" y="1613"/>
                        <a:pt x="812" y="1708"/>
                      </a:cubicBezTo>
                      <a:cubicBezTo>
                        <a:pt x="927" y="1763"/>
                        <a:pt x="1031" y="1790"/>
                        <a:pt x="1124" y="1790"/>
                      </a:cubicBezTo>
                      <a:cubicBezTo>
                        <a:pt x="1230" y="1790"/>
                        <a:pt x="1322" y="1754"/>
                        <a:pt x="1397" y="1683"/>
                      </a:cubicBezTo>
                      <a:lnTo>
                        <a:pt x="1386" y="166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0" name="Google Shape;660;p30"/>
                <p:cNvSpPr/>
                <p:nvPr/>
              </p:nvSpPr>
              <p:spPr>
                <a:xfrm flipH="1">
                  <a:off x="7221997" y="2207130"/>
                  <a:ext cx="340654" cy="116548"/>
                </a:xfrm>
                <a:custGeom>
                  <a:rect b="b" l="l" r="r" t="t"/>
                  <a:pathLst>
                    <a:path extrusionOk="0" h="350" w="1023">
                      <a:moveTo>
                        <a:pt x="905" y="113"/>
                      </a:moveTo>
                      <a:lnTo>
                        <a:pt x="910" y="114"/>
                      </a:lnTo>
                      <a:lnTo>
                        <a:pt x="913" y="109"/>
                      </a:lnTo>
                      <a:cubicBezTo>
                        <a:pt x="944" y="65"/>
                        <a:pt x="993" y="83"/>
                        <a:pt x="996" y="84"/>
                      </a:cubicBezTo>
                      <a:lnTo>
                        <a:pt x="1006" y="87"/>
                      </a:lnTo>
                      <a:lnTo>
                        <a:pt x="1008" y="76"/>
                      </a:lnTo>
                      <a:cubicBezTo>
                        <a:pt x="1011" y="57"/>
                        <a:pt x="1015" y="36"/>
                        <a:pt x="1020" y="17"/>
                      </a:cubicBezTo>
                      <a:lnTo>
                        <a:pt x="1023" y="6"/>
                      </a:lnTo>
                      <a:lnTo>
                        <a:pt x="1013" y="5"/>
                      </a:lnTo>
                      <a:cubicBezTo>
                        <a:pt x="974" y="2"/>
                        <a:pt x="626" y="-24"/>
                        <a:pt x="336" y="90"/>
                      </a:cubicBezTo>
                      <a:lnTo>
                        <a:pt x="336" y="90"/>
                      </a:lnTo>
                      <a:cubicBezTo>
                        <a:pt x="194" y="145"/>
                        <a:pt x="86" y="225"/>
                        <a:pt x="15" y="328"/>
                      </a:cubicBezTo>
                      <a:lnTo>
                        <a:pt x="0" y="350"/>
                      </a:lnTo>
                      <a:lnTo>
                        <a:pt x="26" y="341"/>
                      </a:lnTo>
                      <a:cubicBezTo>
                        <a:pt x="422" y="204"/>
                        <a:pt x="853" y="106"/>
                        <a:pt x="905" y="11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1" name="Google Shape;661;p30"/>
                <p:cNvSpPr/>
                <p:nvPr/>
              </p:nvSpPr>
              <p:spPr>
                <a:xfrm flipH="1">
                  <a:off x="6980242" y="2317351"/>
                  <a:ext cx="577746" cy="280049"/>
                </a:xfrm>
                <a:custGeom>
                  <a:rect b="b" l="l" r="r" t="t"/>
                  <a:pathLst>
                    <a:path extrusionOk="0" h="841" w="1735">
                      <a:moveTo>
                        <a:pt x="1175" y="263"/>
                      </a:moveTo>
                      <a:cubicBezTo>
                        <a:pt x="1311" y="290"/>
                        <a:pt x="1500" y="295"/>
                        <a:pt x="1633" y="170"/>
                      </a:cubicBezTo>
                      <a:cubicBezTo>
                        <a:pt x="1713" y="95"/>
                        <a:pt x="1734" y="8"/>
                        <a:pt x="1735" y="5"/>
                      </a:cubicBezTo>
                      <a:lnTo>
                        <a:pt x="1717" y="0"/>
                      </a:lnTo>
                      <a:cubicBezTo>
                        <a:pt x="1709" y="28"/>
                        <a:pt x="1554" y="212"/>
                        <a:pt x="1154" y="150"/>
                      </a:cubicBezTo>
                      <a:lnTo>
                        <a:pt x="1144" y="149"/>
                      </a:lnTo>
                      <a:lnTo>
                        <a:pt x="1144" y="158"/>
                      </a:lnTo>
                      <a:cubicBezTo>
                        <a:pt x="1142" y="182"/>
                        <a:pt x="1117" y="195"/>
                        <a:pt x="1071" y="194"/>
                      </a:cubicBezTo>
                      <a:lnTo>
                        <a:pt x="1068" y="194"/>
                      </a:lnTo>
                      <a:lnTo>
                        <a:pt x="1066" y="195"/>
                      </a:lnTo>
                      <a:cubicBezTo>
                        <a:pt x="1063" y="197"/>
                        <a:pt x="728" y="402"/>
                        <a:pt x="375" y="614"/>
                      </a:cubicBezTo>
                      <a:cubicBezTo>
                        <a:pt x="234" y="699"/>
                        <a:pt x="110" y="766"/>
                        <a:pt x="8" y="813"/>
                      </a:cubicBezTo>
                      <a:lnTo>
                        <a:pt x="0" y="817"/>
                      </a:lnTo>
                      <a:lnTo>
                        <a:pt x="5" y="830"/>
                      </a:lnTo>
                      <a:lnTo>
                        <a:pt x="9" y="831"/>
                      </a:lnTo>
                      <a:cubicBezTo>
                        <a:pt x="27" y="838"/>
                        <a:pt x="50" y="841"/>
                        <a:pt x="73" y="841"/>
                      </a:cubicBezTo>
                      <a:cubicBezTo>
                        <a:pt x="189" y="841"/>
                        <a:pt x="359" y="770"/>
                        <a:pt x="491" y="704"/>
                      </a:cubicBezTo>
                      <a:cubicBezTo>
                        <a:pt x="714" y="593"/>
                        <a:pt x="982" y="420"/>
                        <a:pt x="1175" y="26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62" name="Google Shape;662;p30"/>
              <p:cNvSpPr/>
              <p:nvPr/>
            </p:nvSpPr>
            <p:spPr>
              <a:xfrm flipH="1">
                <a:off x="6511385" y="2901425"/>
                <a:ext cx="1177470" cy="1855115"/>
              </a:xfrm>
              <a:custGeom>
                <a:rect b="b" l="l" r="r" t="t"/>
                <a:pathLst>
                  <a:path extrusionOk="0" h="5571" w="3536">
                    <a:moveTo>
                      <a:pt x="3419" y="5027"/>
                    </a:moveTo>
                    <a:cubicBezTo>
                      <a:pt x="3365" y="4939"/>
                      <a:pt x="3315" y="4838"/>
                      <a:pt x="3268" y="4729"/>
                    </a:cubicBezTo>
                    <a:cubicBezTo>
                      <a:pt x="3269" y="4729"/>
                      <a:pt x="3269" y="4729"/>
                      <a:pt x="3269" y="4729"/>
                    </a:cubicBezTo>
                    <a:lnTo>
                      <a:pt x="3277" y="4725"/>
                    </a:lnTo>
                    <a:lnTo>
                      <a:pt x="3273" y="4717"/>
                    </a:lnTo>
                    <a:cubicBezTo>
                      <a:pt x="3183" y="4501"/>
                      <a:pt x="3101" y="4236"/>
                      <a:pt x="3030" y="3928"/>
                    </a:cubicBezTo>
                    <a:cubicBezTo>
                      <a:pt x="2942" y="3549"/>
                      <a:pt x="2870" y="3098"/>
                      <a:pt x="2815" y="2587"/>
                    </a:cubicBezTo>
                    <a:cubicBezTo>
                      <a:pt x="2826" y="2562"/>
                      <a:pt x="2864" y="2462"/>
                      <a:pt x="2878" y="2327"/>
                    </a:cubicBezTo>
                    <a:cubicBezTo>
                      <a:pt x="2892" y="2183"/>
                      <a:pt x="2879" y="1965"/>
                      <a:pt x="2742" y="1744"/>
                    </a:cubicBezTo>
                    <a:cubicBezTo>
                      <a:pt x="2690" y="962"/>
                      <a:pt x="2686" y="281"/>
                      <a:pt x="2687" y="24"/>
                    </a:cubicBezTo>
                    <a:lnTo>
                      <a:pt x="2687" y="10"/>
                    </a:lnTo>
                    <a:lnTo>
                      <a:pt x="2674" y="16"/>
                    </a:lnTo>
                    <a:cubicBezTo>
                      <a:pt x="2593" y="56"/>
                      <a:pt x="2501" y="89"/>
                      <a:pt x="2400" y="115"/>
                    </a:cubicBezTo>
                    <a:lnTo>
                      <a:pt x="2391" y="117"/>
                    </a:lnTo>
                    <a:lnTo>
                      <a:pt x="2393" y="126"/>
                    </a:lnTo>
                    <a:cubicBezTo>
                      <a:pt x="2402" y="165"/>
                      <a:pt x="2414" y="218"/>
                      <a:pt x="2434" y="266"/>
                    </a:cubicBezTo>
                    <a:cubicBezTo>
                      <a:pt x="2455" y="317"/>
                      <a:pt x="2483" y="362"/>
                      <a:pt x="2520" y="399"/>
                    </a:cubicBezTo>
                    <a:cubicBezTo>
                      <a:pt x="2530" y="410"/>
                      <a:pt x="2537" y="419"/>
                      <a:pt x="2543" y="427"/>
                    </a:cubicBezTo>
                    <a:cubicBezTo>
                      <a:pt x="2550" y="437"/>
                      <a:pt x="2556" y="445"/>
                      <a:pt x="2566" y="452"/>
                    </a:cubicBezTo>
                    <a:cubicBezTo>
                      <a:pt x="2545" y="444"/>
                      <a:pt x="2524" y="432"/>
                      <a:pt x="2505" y="417"/>
                    </a:cubicBezTo>
                    <a:cubicBezTo>
                      <a:pt x="2460" y="382"/>
                      <a:pt x="2425" y="335"/>
                      <a:pt x="2402" y="280"/>
                    </a:cubicBezTo>
                    <a:cubicBezTo>
                      <a:pt x="2385" y="237"/>
                      <a:pt x="2374" y="189"/>
                      <a:pt x="2368" y="134"/>
                    </a:cubicBezTo>
                    <a:lnTo>
                      <a:pt x="2367" y="124"/>
                    </a:lnTo>
                    <a:lnTo>
                      <a:pt x="2358" y="126"/>
                    </a:lnTo>
                    <a:cubicBezTo>
                      <a:pt x="2268" y="147"/>
                      <a:pt x="2170" y="163"/>
                      <a:pt x="2067" y="174"/>
                    </a:cubicBezTo>
                    <a:cubicBezTo>
                      <a:pt x="1669" y="215"/>
                      <a:pt x="1266" y="168"/>
                      <a:pt x="1062" y="136"/>
                    </a:cubicBezTo>
                    <a:lnTo>
                      <a:pt x="1055" y="135"/>
                    </a:lnTo>
                    <a:lnTo>
                      <a:pt x="1052" y="141"/>
                    </a:lnTo>
                    <a:cubicBezTo>
                      <a:pt x="1046" y="152"/>
                      <a:pt x="1041" y="162"/>
                      <a:pt x="1035" y="171"/>
                    </a:cubicBezTo>
                    <a:cubicBezTo>
                      <a:pt x="994" y="242"/>
                      <a:pt x="941" y="307"/>
                      <a:pt x="878" y="363"/>
                    </a:cubicBezTo>
                    <a:cubicBezTo>
                      <a:pt x="816" y="419"/>
                      <a:pt x="747" y="466"/>
                      <a:pt x="672" y="501"/>
                    </a:cubicBezTo>
                    <a:cubicBezTo>
                      <a:pt x="627" y="521"/>
                      <a:pt x="622" y="521"/>
                      <a:pt x="604" y="519"/>
                    </a:cubicBezTo>
                    <a:cubicBezTo>
                      <a:pt x="602" y="519"/>
                      <a:pt x="600" y="519"/>
                      <a:pt x="597" y="518"/>
                    </a:cubicBezTo>
                    <a:cubicBezTo>
                      <a:pt x="608" y="514"/>
                      <a:pt x="612" y="511"/>
                      <a:pt x="623" y="504"/>
                    </a:cubicBezTo>
                    <a:cubicBezTo>
                      <a:pt x="631" y="499"/>
                      <a:pt x="642" y="492"/>
                      <a:pt x="661" y="480"/>
                    </a:cubicBezTo>
                    <a:cubicBezTo>
                      <a:pt x="730" y="439"/>
                      <a:pt x="796" y="391"/>
                      <a:pt x="855" y="337"/>
                    </a:cubicBezTo>
                    <a:cubicBezTo>
                      <a:pt x="915" y="283"/>
                      <a:pt x="968" y="223"/>
                      <a:pt x="1015" y="158"/>
                    </a:cubicBezTo>
                    <a:cubicBezTo>
                      <a:pt x="1018" y="155"/>
                      <a:pt x="1020" y="152"/>
                      <a:pt x="1023" y="148"/>
                    </a:cubicBezTo>
                    <a:lnTo>
                      <a:pt x="1034" y="132"/>
                    </a:lnTo>
                    <a:lnTo>
                      <a:pt x="1020" y="130"/>
                    </a:lnTo>
                    <a:cubicBezTo>
                      <a:pt x="750" y="85"/>
                      <a:pt x="577" y="32"/>
                      <a:pt x="556" y="11"/>
                    </a:cubicBezTo>
                    <a:lnTo>
                      <a:pt x="545" y="0"/>
                    </a:lnTo>
                    <a:lnTo>
                      <a:pt x="411" y="512"/>
                    </a:lnTo>
                    <a:cubicBezTo>
                      <a:pt x="400" y="536"/>
                      <a:pt x="395" y="562"/>
                      <a:pt x="396" y="587"/>
                    </a:cubicBezTo>
                    <a:cubicBezTo>
                      <a:pt x="400" y="664"/>
                      <a:pt x="407" y="860"/>
                      <a:pt x="415" y="1308"/>
                    </a:cubicBezTo>
                    <a:cubicBezTo>
                      <a:pt x="420" y="1573"/>
                      <a:pt x="424" y="1885"/>
                      <a:pt x="428" y="2236"/>
                    </a:cubicBezTo>
                    <a:cubicBezTo>
                      <a:pt x="262" y="2618"/>
                      <a:pt x="142" y="3045"/>
                      <a:pt x="71" y="3508"/>
                    </a:cubicBezTo>
                    <a:cubicBezTo>
                      <a:pt x="-68" y="4408"/>
                      <a:pt x="20" y="5183"/>
                      <a:pt x="136" y="5398"/>
                    </a:cubicBezTo>
                    <a:cubicBezTo>
                      <a:pt x="153" y="5437"/>
                      <a:pt x="195" y="5472"/>
                      <a:pt x="259" y="5500"/>
                    </a:cubicBezTo>
                    <a:cubicBezTo>
                      <a:pt x="361" y="5545"/>
                      <a:pt x="515" y="5571"/>
                      <a:pt x="676" y="5571"/>
                    </a:cubicBezTo>
                    <a:cubicBezTo>
                      <a:pt x="686" y="5571"/>
                      <a:pt x="695" y="5571"/>
                      <a:pt x="705" y="5571"/>
                    </a:cubicBezTo>
                    <a:cubicBezTo>
                      <a:pt x="893" y="5567"/>
                      <a:pt x="1067" y="5530"/>
                      <a:pt x="1195" y="5466"/>
                    </a:cubicBezTo>
                    <a:cubicBezTo>
                      <a:pt x="1217" y="5455"/>
                      <a:pt x="1237" y="5443"/>
                      <a:pt x="1255" y="5432"/>
                    </a:cubicBezTo>
                    <a:lnTo>
                      <a:pt x="1261" y="5429"/>
                    </a:lnTo>
                    <a:lnTo>
                      <a:pt x="1259" y="5423"/>
                    </a:lnTo>
                    <a:cubicBezTo>
                      <a:pt x="1219" y="5228"/>
                      <a:pt x="1186" y="5026"/>
                      <a:pt x="1161" y="4822"/>
                    </a:cubicBezTo>
                    <a:cubicBezTo>
                      <a:pt x="1087" y="4203"/>
                      <a:pt x="1088" y="3553"/>
                      <a:pt x="1166" y="2891"/>
                    </a:cubicBezTo>
                    <a:cubicBezTo>
                      <a:pt x="1258" y="2785"/>
                      <a:pt x="1313" y="2659"/>
                      <a:pt x="1332" y="2518"/>
                    </a:cubicBezTo>
                    <a:cubicBezTo>
                      <a:pt x="1358" y="2314"/>
                      <a:pt x="1299" y="2145"/>
                      <a:pt x="1290" y="2121"/>
                    </a:cubicBezTo>
                    <a:cubicBezTo>
                      <a:pt x="1398" y="1594"/>
                      <a:pt x="1534" y="1163"/>
                      <a:pt x="1633" y="886"/>
                    </a:cubicBezTo>
                    <a:lnTo>
                      <a:pt x="1909" y="2132"/>
                    </a:lnTo>
                    <a:cubicBezTo>
                      <a:pt x="1832" y="2461"/>
                      <a:pt x="1784" y="2786"/>
                      <a:pt x="1766" y="3100"/>
                    </a:cubicBezTo>
                    <a:cubicBezTo>
                      <a:pt x="1747" y="3422"/>
                      <a:pt x="1759" y="3737"/>
                      <a:pt x="1802" y="4037"/>
                    </a:cubicBezTo>
                    <a:lnTo>
                      <a:pt x="1802" y="4038"/>
                    </a:lnTo>
                    <a:lnTo>
                      <a:pt x="1802" y="4040"/>
                    </a:lnTo>
                    <a:cubicBezTo>
                      <a:pt x="1806" y="4049"/>
                      <a:pt x="1811" y="4058"/>
                      <a:pt x="1815" y="4067"/>
                    </a:cubicBezTo>
                    <a:cubicBezTo>
                      <a:pt x="1941" y="4893"/>
                      <a:pt x="2262" y="5325"/>
                      <a:pt x="2262" y="5325"/>
                    </a:cubicBezTo>
                    <a:cubicBezTo>
                      <a:pt x="2262" y="5325"/>
                      <a:pt x="2289" y="5340"/>
                      <a:pt x="2344" y="5357"/>
                    </a:cubicBezTo>
                    <a:cubicBezTo>
                      <a:pt x="2488" y="5401"/>
                      <a:pt x="2828" y="5454"/>
                      <a:pt x="3373" y="5258"/>
                    </a:cubicBezTo>
                    <a:cubicBezTo>
                      <a:pt x="3425" y="5239"/>
                      <a:pt x="3480" y="5218"/>
                      <a:pt x="3536" y="5194"/>
                    </a:cubicBezTo>
                    <a:cubicBezTo>
                      <a:pt x="3495" y="5144"/>
                      <a:pt x="3456" y="5088"/>
                      <a:pt x="3419" y="50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30"/>
              <p:cNvSpPr/>
              <p:nvPr/>
            </p:nvSpPr>
            <p:spPr>
              <a:xfrm flipH="1">
                <a:off x="6771455" y="2825169"/>
                <a:ext cx="743245" cy="145186"/>
              </a:xfrm>
              <a:custGeom>
                <a:rect b="b" l="l" r="r" t="t"/>
                <a:pathLst>
                  <a:path extrusionOk="0" h="436" w="2232">
                    <a:moveTo>
                      <a:pt x="2220" y="36"/>
                    </a:moveTo>
                    <a:lnTo>
                      <a:pt x="2213" y="39"/>
                    </a:lnTo>
                    <a:cubicBezTo>
                      <a:pt x="1926" y="131"/>
                      <a:pt x="1632" y="186"/>
                      <a:pt x="1339" y="204"/>
                    </a:cubicBezTo>
                    <a:cubicBezTo>
                      <a:pt x="1104" y="218"/>
                      <a:pt x="870" y="208"/>
                      <a:pt x="642" y="174"/>
                    </a:cubicBezTo>
                    <a:cubicBezTo>
                      <a:pt x="253" y="116"/>
                      <a:pt x="15" y="7"/>
                      <a:pt x="13" y="6"/>
                    </a:cubicBezTo>
                    <a:lnTo>
                      <a:pt x="0" y="0"/>
                    </a:lnTo>
                    <a:lnTo>
                      <a:pt x="0" y="13"/>
                    </a:lnTo>
                    <a:cubicBezTo>
                      <a:pt x="0" y="20"/>
                      <a:pt x="-4" y="183"/>
                      <a:pt x="15" y="244"/>
                    </a:cubicBezTo>
                    <a:cubicBezTo>
                      <a:pt x="16" y="247"/>
                      <a:pt x="18" y="250"/>
                      <a:pt x="20" y="251"/>
                    </a:cubicBezTo>
                    <a:cubicBezTo>
                      <a:pt x="47" y="278"/>
                      <a:pt x="231" y="332"/>
                      <a:pt x="494" y="376"/>
                    </a:cubicBezTo>
                    <a:cubicBezTo>
                      <a:pt x="507" y="378"/>
                      <a:pt x="521" y="380"/>
                      <a:pt x="535" y="382"/>
                    </a:cubicBezTo>
                    <a:cubicBezTo>
                      <a:pt x="683" y="405"/>
                      <a:pt x="934" y="436"/>
                      <a:pt x="1213" y="436"/>
                    </a:cubicBezTo>
                    <a:cubicBezTo>
                      <a:pt x="1322" y="436"/>
                      <a:pt x="1434" y="432"/>
                      <a:pt x="1546" y="420"/>
                    </a:cubicBezTo>
                    <a:cubicBezTo>
                      <a:pt x="1650" y="409"/>
                      <a:pt x="1748" y="393"/>
                      <a:pt x="1839" y="372"/>
                    </a:cubicBezTo>
                    <a:cubicBezTo>
                      <a:pt x="1853" y="369"/>
                      <a:pt x="1867" y="365"/>
                      <a:pt x="1881" y="362"/>
                    </a:cubicBezTo>
                    <a:cubicBezTo>
                      <a:pt x="1983" y="335"/>
                      <a:pt x="2076" y="302"/>
                      <a:pt x="2158" y="262"/>
                    </a:cubicBezTo>
                    <a:cubicBezTo>
                      <a:pt x="2160" y="261"/>
                      <a:pt x="2161" y="260"/>
                      <a:pt x="2162" y="260"/>
                    </a:cubicBezTo>
                    <a:cubicBezTo>
                      <a:pt x="2164" y="259"/>
                      <a:pt x="2166" y="258"/>
                      <a:pt x="2168" y="257"/>
                    </a:cubicBezTo>
                    <a:lnTo>
                      <a:pt x="2170" y="256"/>
                    </a:lnTo>
                    <a:lnTo>
                      <a:pt x="2171" y="254"/>
                    </a:lnTo>
                    <a:cubicBezTo>
                      <a:pt x="2259" y="118"/>
                      <a:pt x="2225" y="46"/>
                      <a:pt x="2224" y="44"/>
                    </a:cubicBezTo>
                    <a:lnTo>
                      <a:pt x="2220" y="3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64" name="Google Shape;664;p30"/>
              <p:cNvGrpSpPr/>
              <p:nvPr/>
            </p:nvGrpSpPr>
            <p:grpSpPr>
              <a:xfrm>
                <a:off x="6661566" y="1460554"/>
                <a:ext cx="202794" cy="152845"/>
                <a:chOff x="6661566" y="1460554"/>
                <a:chExt cx="202794" cy="152845"/>
              </a:xfrm>
            </p:grpSpPr>
            <p:sp>
              <p:nvSpPr>
                <p:cNvPr id="665" name="Google Shape;665;p30"/>
                <p:cNvSpPr/>
                <p:nvPr/>
              </p:nvSpPr>
              <p:spPr>
                <a:xfrm flipH="1">
                  <a:off x="6825733" y="1519161"/>
                  <a:ext cx="38627" cy="19647"/>
                </a:xfrm>
                <a:custGeom>
                  <a:rect b="b" l="l" r="r" t="t"/>
                  <a:pathLst>
                    <a:path extrusionOk="0" h="59" w="116">
                      <a:moveTo>
                        <a:pt x="116" y="40"/>
                      </a:moveTo>
                      <a:lnTo>
                        <a:pt x="116" y="40"/>
                      </a:lnTo>
                      <a:lnTo>
                        <a:pt x="0" y="0"/>
                      </a:lnTo>
                      <a:cubicBezTo>
                        <a:pt x="0" y="0"/>
                        <a:pt x="65" y="59"/>
                        <a:pt x="109" y="59"/>
                      </a:cubicBezTo>
                      <a:cubicBezTo>
                        <a:pt x="113" y="50"/>
                        <a:pt x="116" y="42"/>
                        <a:pt x="116" y="40"/>
                      </a:cubicBezTo>
                      <a:close/>
                    </a:path>
                  </a:pathLst>
                </a:custGeom>
                <a:solidFill>
                  <a:srgbClr val="C78A7A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6" name="Google Shape;666;p30"/>
                <p:cNvSpPr/>
                <p:nvPr/>
              </p:nvSpPr>
              <p:spPr>
                <a:xfrm flipH="1">
                  <a:off x="6767126" y="1475206"/>
                  <a:ext cx="25641" cy="27972"/>
                </a:xfrm>
                <a:custGeom>
                  <a:rect b="b" l="l" r="r" t="t"/>
                  <a:pathLst>
                    <a:path extrusionOk="0" h="84" w="77">
                      <a:moveTo>
                        <a:pt x="77" y="84"/>
                      </a:moveTo>
                      <a:cubicBezTo>
                        <a:pt x="68" y="70"/>
                        <a:pt x="60" y="55"/>
                        <a:pt x="55" y="40"/>
                      </a:cubicBezTo>
                      <a:lnTo>
                        <a:pt x="5" y="4"/>
                      </a:lnTo>
                      <a:lnTo>
                        <a:pt x="0" y="0"/>
                      </a:lnTo>
                      <a:cubicBezTo>
                        <a:pt x="-1" y="1"/>
                        <a:pt x="38" y="65"/>
                        <a:pt x="77" y="84"/>
                      </a:cubicBezTo>
                      <a:close/>
                    </a:path>
                  </a:pathLst>
                </a:custGeom>
                <a:solidFill>
                  <a:srgbClr val="C78A7A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7" name="Google Shape;667;p30"/>
                <p:cNvSpPr/>
                <p:nvPr/>
              </p:nvSpPr>
              <p:spPr>
                <a:xfrm flipH="1">
                  <a:off x="6737156" y="1460887"/>
                  <a:ext cx="32301" cy="29970"/>
                </a:xfrm>
                <a:custGeom>
                  <a:rect b="b" l="l" r="r" t="t"/>
                  <a:pathLst>
                    <a:path extrusionOk="0" h="90" w="97">
                      <a:moveTo>
                        <a:pt x="0" y="0"/>
                      </a:moveTo>
                      <a:cubicBezTo>
                        <a:pt x="0" y="0"/>
                        <a:pt x="42" y="77"/>
                        <a:pt x="83" y="90"/>
                      </a:cubicBezTo>
                      <a:cubicBezTo>
                        <a:pt x="92" y="80"/>
                        <a:pt x="95" y="76"/>
                        <a:pt x="96" y="75"/>
                      </a:cubicBezTo>
                      <a:cubicBezTo>
                        <a:pt x="97" y="75"/>
                        <a:pt x="97" y="75"/>
                        <a:pt x="97" y="75"/>
                      </a:cubicBezTo>
                      <a:lnTo>
                        <a:pt x="53" y="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8A7A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8" name="Google Shape;668;p30"/>
                <p:cNvSpPr/>
                <p:nvPr/>
              </p:nvSpPr>
              <p:spPr>
                <a:xfrm flipH="1">
                  <a:off x="6666561" y="1475539"/>
                  <a:ext cx="14652" cy="24975"/>
                </a:xfrm>
                <a:custGeom>
                  <a:rect b="b" l="l" r="r" t="t"/>
                  <a:pathLst>
                    <a:path extrusionOk="0" h="75" w="44">
                      <a:moveTo>
                        <a:pt x="31" y="75"/>
                      </a:moveTo>
                      <a:cubicBezTo>
                        <a:pt x="38" y="70"/>
                        <a:pt x="41" y="67"/>
                        <a:pt x="42" y="66"/>
                      </a:cubicBezTo>
                      <a:cubicBezTo>
                        <a:pt x="43" y="65"/>
                        <a:pt x="44" y="65"/>
                        <a:pt x="44" y="65"/>
                      </a:cubicBezTo>
                      <a:lnTo>
                        <a:pt x="5" y="7"/>
                      </a:lnTo>
                      <a:lnTo>
                        <a:pt x="0" y="0"/>
                      </a:lnTo>
                      <a:cubicBezTo>
                        <a:pt x="0" y="0"/>
                        <a:pt x="8" y="60"/>
                        <a:pt x="31" y="75"/>
                      </a:cubicBezTo>
                      <a:close/>
                    </a:path>
                  </a:pathLst>
                </a:custGeom>
                <a:solidFill>
                  <a:srgbClr val="C78A7A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9" name="Google Shape;669;p30"/>
                <p:cNvSpPr/>
                <p:nvPr/>
              </p:nvSpPr>
              <p:spPr>
                <a:xfrm flipH="1">
                  <a:off x="6715511" y="1460554"/>
                  <a:ext cx="60938" cy="136195"/>
                </a:xfrm>
                <a:custGeom>
                  <a:rect b="b" l="l" r="r" t="t"/>
                  <a:pathLst>
                    <a:path extrusionOk="0" h="409" w="183">
                      <a:moveTo>
                        <a:pt x="28" y="128"/>
                      </a:moveTo>
                      <a:cubicBezTo>
                        <a:pt x="32" y="134"/>
                        <a:pt x="36" y="140"/>
                        <a:pt x="41" y="146"/>
                      </a:cubicBezTo>
                      <a:cubicBezTo>
                        <a:pt x="57" y="166"/>
                        <a:pt x="76" y="185"/>
                        <a:pt x="96" y="202"/>
                      </a:cubicBezTo>
                      <a:cubicBezTo>
                        <a:pt x="115" y="219"/>
                        <a:pt x="136" y="233"/>
                        <a:pt x="156" y="247"/>
                      </a:cubicBezTo>
                      <a:cubicBezTo>
                        <a:pt x="159" y="273"/>
                        <a:pt x="163" y="300"/>
                        <a:pt x="167" y="326"/>
                      </a:cubicBezTo>
                      <a:cubicBezTo>
                        <a:pt x="171" y="354"/>
                        <a:pt x="177" y="381"/>
                        <a:pt x="183" y="409"/>
                      </a:cubicBezTo>
                      <a:cubicBezTo>
                        <a:pt x="182" y="381"/>
                        <a:pt x="181" y="353"/>
                        <a:pt x="179" y="325"/>
                      </a:cubicBezTo>
                      <a:cubicBezTo>
                        <a:pt x="177" y="297"/>
                        <a:pt x="175" y="269"/>
                        <a:pt x="172" y="241"/>
                      </a:cubicBezTo>
                      <a:lnTo>
                        <a:pt x="172" y="237"/>
                      </a:lnTo>
                      <a:lnTo>
                        <a:pt x="169" y="235"/>
                      </a:lnTo>
                      <a:cubicBezTo>
                        <a:pt x="148" y="220"/>
                        <a:pt x="128" y="205"/>
                        <a:pt x="108" y="188"/>
                      </a:cubicBezTo>
                      <a:cubicBezTo>
                        <a:pt x="88" y="171"/>
                        <a:pt x="70" y="154"/>
                        <a:pt x="53" y="135"/>
                      </a:cubicBezTo>
                      <a:cubicBezTo>
                        <a:pt x="38" y="116"/>
                        <a:pt x="21" y="96"/>
                        <a:pt x="14" y="72"/>
                      </a:cubicBezTo>
                      <a:cubicBezTo>
                        <a:pt x="6" y="49"/>
                        <a:pt x="4" y="22"/>
                        <a:pt x="20" y="0"/>
                      </a:cubicBezTo>
                      <a:lnTo>
                        <a:pt x="20" y="0"/>
                      </a:lnTo>
                      <a:lnTo>
                        <a:pt x="20" y="0"/>
                      </a:lnTo>
                      <a:lnTo>
                        <a:pt x="20" y="0"/>
                      </a:lnTo>
                      <a:lnTo>
                        <a:pt x="20" y="0"/>
                      </a:lnTo>
                      <a:cubicBezTo>
                        <a:pt x="12" y="8"/>
                        <a:pt x="7" y="17"/>
                        <a:pt x="3" y="27"/>
                      </a:cubicBezTo>
                      <a:cubicBezTo>
                        <a:pt x="-1" y="43"/>
                        <a:pt x="-1" y="60"/>
                        <a:pt x="3" y="75"/>
                      </a:cubicBezTo>
                      <a:cubicBezTo>
                        <a:pt x="4" y="78"/>
                        <a:pt x="5" y="81"/>
                        <a:pt x="6" y="84"/>
                      </a:cubicBezTo>
                      <a:cubicBezTo>
                        <a:pt x="11" y="100"/>
                        <a:pt x="19" y="114"/>
                        <a:pt x="28" y="128"/>
                      </a:cubicBezTo>
                      <a:close/>
                    </a:path>
                  </a:pathLst>
                </a:custGeom>
                <a:solidFill>
                  <a:srgbClr val="C78A7A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0" name="Google Shape;670;p30"/>
                <p:cNvSpPr/>
                <p:nvPr/>
              </p:nvSpPr>
              <p:spPr>
                <a:xfrm flipH="1">
                  <a:off x="6744482" y="1475206"/>
                  <a:ext cx="56276" cy="138193"/>
                </a:xfrm>
                <a:custGeom>
                  <a:rect b="b" l="l" r="r" t="t"/>
                  <a:pathLst>
                    <a:path extrusionOk="0" h="415" w="169">
                      <a:moveTo>
                        <a:pt x="168" y="415"/>
                      </a:moveTo>
                      <a:cubicBezTo>
                        <a:pt x="169" y="387"/>
                        <a:pt x="169" y="359"/>
                        <a:pt x="168" y="331"/>
                      </a:cubicBezTo>
                      <a:cubicBezTo>
                        <a:pt x="167" y="303"/>
                        <a:pt x="166" y="274"/>
                        <a:pt x="164" y="247"/>
                      </a:cubicBezTo>
                      <a:lnTo>
                        <a:pt x="164" y="243"/>
                      </a:lnTo>
                      <a:lnTo>
                        <a:pt x="161" y="240"/>
                      </a:lnTo>
                      <a:cubicBezTo>
                        <a:pt x="141" y="224"/>
                        <a:pt x="121" y="208"/>
                        <a:pt x="103" y="190"/>
                      </a:cubicBezTo>
                      <a:cubicBezTo>
                        <a:pt x="83" y="174"/>
                        <a:pt x="66" y="155"/>
                        <a:pt x="50" y="135"/>
                      </a:cubicBezTo>
                      <a:cubicBezTo>
                        <a:pt x="35" y="115"/>
                        <a:pt x="20" y="95"/>
                        <a:pt x="13" y="71"/>
                      </a:cubicBezTo>
                      <a:cubicBezTo>
                        <a:pt x="6" y="49"/>
                        <a:pt x="5" y="22"/>
                        <a:pt x="21" y="1"/>
                      </a:cubicBezTo>
                      <a:cubicBezTo>
                        <a:pt x="21" y="1"/>
                        <a:pt x="22" y="1"/>
                        <a:pt x="22" y="0"/>
                      </a:cubicBezTo>
                      <a:cubicBezTo>
                        <a:pt x="1" y="16"/>
                        <a:pt x="-4" y="48"/>
                        <a:pt x="2" y="73"/>
                      </a:cubicBezTo>
                      <a:cubicBezTo>
                        <a:pt x="8" y="100"/>
                        <a:pt x="21" y="124"/>
                        <a:pt x="36" y="145"/>
                      </a:cubicBezTo>
                      <a:cubicBezTo>
                        <a:pt x="53" y="167"/>
                        <a:pt x="70" y="186"/>
                        <a:pt x="90" y="204"/>
                      </a:cubicBezTo>
                      <a:cubicBezTo>
                        <a:pt x="108" y="221"/>
                        <a:pt x="128" y="236"/>
                        <a:pt x="147" y="251"/>
                      </a:cubicBezTo>
                      <a:cubicBezTo>
                        <a:pt x="149" y="278"/>
                        <a:pt x="152" y="304"/>
                        <a:pt x="156" y="330"/>
                      </a:cubicBezTo>
                      <a:lnTo>
                        <a:pt x="156" y="331"/>
                      </a:lnTo>
                      <a:cubicBezTo>
                        <a:pt x="159" y="359"/>
                        <a:pt x="163" y="387"/>
                        <a:pt x="168" y="415"/>
                      </a:cubicBezTo>
                      <a:close/>
                    </a:path>
                  </a:pathLst>
                </a:custGeom>
                <a:solidFill>
                  <a:srgbClr val="C78A7A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1" name="Google Shape;671;p30"/>
                <p:cNvSpPr/>
                <p:nvPr/>
              </p:nvSpPr>
              <p:spPr>
                <a:xfrm flipH="1">
                  <a:off x="6661566" y="1475872"/>
                  <a:ext cx="31968" cy="123541"/>
                </a:xfrm>
                <a:custGeom>
                  <a:rect b="b" l="l" r="r" t="t"/>
                  <a:pathLst>
                    <a:path extrusionOk="0" h="371" w="96">
                      <a:moveTo>
                        <a:pt x="95" y="221"/>
                      </a:moveTo>
                      <a:lnTo>
                        <a:pt x="96" y="217"/>
                      </a:lnTo>
                      <a:lnTo>
                        <a:pt x="94" y="214"/>
                      </a:lnTo>
                      <a:cubicBezTo>
                        <a:pt x="68" y="180"/>
                        <a:pt x="44" y="146"/>
                        <a:pt x="27" y="109"/>
                      </a:cubicBezTo>
                      <a:cubicBezTo>
                        <a:pt x="18" y="90"/>
                        <a:pt x="10" y="71"/>
                        <a:pt x="10" y="51"/>
                      </a:cubicBezTo>
                      <a:cubicBezTo>
                        <a:pt x="9" y="31"/>
                        <a:pt x="17" y="10"/>
                        <a:pt x="37" y="0"/>
                      </a:cubicBezTo>
                      <a:cubicBezTo>
                        <a:pt x="35" y="1"/>
                        <a:pt x="33" y="2"/>
                        <a:pt x="31" y="2"/>
                      </a:cubicBezTo>
                      <a:cubicBezTo>
                        <a:pt x="13" y="9"/>
                        <a:pt x="1" y="30"/>
                        <a:pt x="0" y="50"/>
                      </a:cubicBezTo>
                      <a:cubicBezTo>
                        <a:pt x="-1" y="73"/>
                        <a:pt x="5" y="94"/>
                        <a:pt x="13" y="115"/>
                      </a:cubicBezTo>
                      <a:cubicBezTo>
                        <a:pt x="29" y="154"/>
                        <a:pt x="54" y="188"/>
                        <a:pt x="79" y="220"/>
                      </a:cubicBezTo>
                      <a:cubicBezTo>
                        <a:pt x="73" y="243"/>
                        <a:pt x="67" y="266"/>
                        <a:pt x="61" y="290"/>
                      </a:cubicBezTo>
                      <a:cubicBezTo>
                        <a:pt x="55" y="317"/>
                        <a:pt x="50" y="344"/>
                        <a:pt x="46" y="371"/>
                      </a:cubicBezTo>
                      <a:cubicBezTo>
                        <a:pt x="62" y="321"/>
                        <a:pt x="78" y="271"/>
                        <a:pt x="95" y="221"/>
                      </a:cubicBezTo>
                      <a:close/>
                    </a:path>
                  </a:pathLst>
                </a:custGeom>
                <a:solidFill>
                  <a:srgbClr val="C78A7A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72" name="Google Shape;672;p30"/>
              <p:cNvGrpSpPr/>
              <p:nvPr/>
            </p:nvGrpSpPr>
            <p:grpSpPr>
              <a:xfrm>
                <a:off x="6431134" y="1700644"/>
                <a:ext cx="1131517" cy="896756"/>
                <a:chOff x="6431134" y="1700644"/>
                <a:chExt cx="1131517" cy="896756"/>
              </a:xfrm>
            </p:grpSpPr>
            <p:sp>
              <p:nvSpPr>
                <p:cNvPr id="673" name="Google Shape;673;p30"/>
                <p:cNvSpPr/>
                <p:nvPr/>
              </p:nvSpPr>
              <p:spPr>
                <a:xfrm flipH="1">
                  <a:off x="6892665" y="1700644"/>
                  <a:ext cx="502489" cy="209121"/>
                </a:xfrm>
                <a:custGeom>
                  <a:rect b="b" l="l" r="r" t="t"/>
                  <a:pathLst>
                    <a:path extrusionOk="0" h="628" w="1509">
                      <a:moveTo>
                        <a:pt x="1458" y="96"/>
                      </a:moveTo>
                      <a:lnTo>
                        <a:pt x="1457" y="105"/>
                      </a:lnTo>
                      <a:cubicBezTo>
                        <a:pt x="1451" y="156"/>
                        <a:pt x="1375" y="265"/>
                        <a:pt x="1334" y="298"/>
                      </a:cubicBezTo>
                      <a:cubicBezTo>
                        <a:pt x="1193" y="414"/>
                        <a:pt x="1087" y="477"/>
                        <a:pt x="898" y="498"/>
                      </a:cubicBezTo>
                      <a:cubicBezTo>
                        <a:pt x="865" y="501"/>
                        <a:pt x="831" y="503"/>
                        <a:pt x="794" y="505"/>
                      </a:cubicBezTo>
                      <a:cubicBezTo>
                        <a:pt x="695" y="508"/>
                        <a:pt x="517" y="493"/>
                        <a:pt x="431" y="439"/>
                      </a:cubicBezTo>
                      <a:cubicBezTo>
                        <a:pt x="373" y="402"/>
                        <a:pt x="325" y="350"/>
                        <a:pt x="285" y="303"/>
                      </a:cubicBezTo>
                      <a:cubicBezTo>
                        <a:pt x="216" y="225"/>
                        <a:pt x="151" y="141"/>
                        <a:pt x="88" y="60"/>
                      </a:cubicBezTo>
                      <a:cubicBezTo>
                        <a:pt x="76" y="45"/>
                        <a:pt x="63" y="28"/>
                        <a:pt x="57" y="7"/>
                      </a:cubicBezTo>
                      <a:lnTo>
                        <a:pt x="55" y="0"/>
                      </a:lnTo>
                      <a:lnTo>
                        <a:pt x="0" y="3"/>
                      </a:lnTo>
                      <a:lnTo>
                        <a:pt x="0" y="12"/>
                      </a:lnTo>
                      <a:cubicBezTo>
                        <a:pt x="0" y="13"/>
                        <a:pt x="30" y="151"/>
                        <a:pt x="128" y="295"/>
                      </a:cubicBezTo>
                      <a:cubicBezTo>
                        <a:pt x="217" y="427"/>
                        <a:pt x="384" y="590"/>
                        <a:pt x="668" y="621"/>
                      </a:cubicBezTo>
                      <a:cubicBezTo>
                        <a:pt x="709" y="625"/>
                        <a:pt x="749" y="628"/>
                        <a:pt x="788" y="628"/>
                      </a:cubicBezTo>
                      <a:cubicBezTo>
                        <a:pt x="880" y="628"/>
                        <a:pt x="968" y="615"/>
                        <a:pt x="1049" y="591"/>
                      </a:cubicBezTo>
                      <a:cubicBezTo>
                        <a:pt x="1150" y="561"/>
                        <a:pt x="1240" y="512"/>
                        <a:pt x="1316" y="448"/>
                      </a:cubicBezTo>
                      <a:cubicBezTo>
                        <a:pt x="1429" y="351"/>
                        <a:pt x="1503" y="222"/>
                        <a:pt x="1508" y="110"/>
                      </a:cubicBezTo>
                      <a:lnTo>
                        <a:pt x="1509" y="102"/>
                      </a:lnTo>
                      <a:lnTo>
                        <a:pt x="1458" y="96"/>
                      </a:lnTo>
                      <a:close/>
                    </a:path>
                  </a:pathLst>
                </a:custGeom>
                <a:solidFill>
                  <a:srgbClr val="3C4153">
                    <a:alpha val="30000"/>
                  </a:srgbClr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4" name="Google Shape;674;p30"/>
                <p:cNvSpPr/>
                <p:nvPr/>
              </p:nvSpPr>
              <p:spPr>
                <a:xfrm flipH="1">
                  <a:off x="6431134" y="1734276"/>
                  <a:ext cx="465194" cy="596061"/>
                </a:xfrm>
                <a:custGeom>
                  <a:rect b="b" l="l" r="r" t="t"/>
                  <a:pathLst>
                    <a:path extrusionOk="0" h="1790" w="1397">
                      <a:moveTo>
                        <a:pt x="1386" y="1668"/>
                      </a:moveTo>
                      <a:cubicBezTo>
                        <a:pt x="1286" y="1744"/>
                        <a:pt x="1175" y="1734"/>
                        <a:pt x="1098" y="1714"/>
                      </a:cubicBezTo>
                      <a:cubicBezTo>
                        <a:pt x="934" y="1669"/>
                        <a:pt x="774" y="1526"/>
                        <a:pt x="709" y="1366"/>
                      </a:cubicBezTo>
                      <a:cubicBezTo>
                        <a:pt x="614" y="1133"/>
                        <a:pt x="465" y="423"/>
                        <a:pt x="434" y="272"/>
                      </a:cubicBezTo>
                      <a:lnTo>
                        <a:pt x="435" y="272"/>
                      </a:lnTo>
                      <a:cubicBezTo>
                        <a:pt x="489" y="272"/>
                        <a:pt x="565" y="247"/>
                        <a:pt x="661" y="196"/>
                      </a:cubicBezTo>
                      <a:cubicBezTo>
                        <a:pt x="737" y="157"/>
                        <a:pt x="798" y="115"/>
                        <a:pt x="798" y="115"/>
                      </a:cubicBezTo>
                      <a:lnTo>
                        <a:pt x="801" y="113"/>
                      </a:lnTo>
                      <a:lnTo>
                        <a:pt x="802" y="110"/>
                      </a:lnTo>
                      <a:cubicBezTo>
                        <a:pt x="802" y="109"/>
                        <a:pt x="811" y="80"/>
                        <a:pt x="796" y="60"/>
                      </a:cubicBezTo>
                      <a:cubicBezTo>
                        <a:pt x="786" y="46"/>
                        <a:pt x="769" y="39"/>
                        <a:pt x="744" y="39"/>
                      </a:cubicBezTo>
                      <a:lnTo>
                        <a:pt x="741" y="39"/>
                      </a:lnTo>
                      <a:lnTo>
                        <a:pt x="739" y="41"/>
                      </a:lnTo>
                      <a:cubicBezTo>
                        <a:pt x="738" y="42"/>
                        <a:pt x="737" y="42"/>
                        <a:pt x="736" y="43"/>
                      </a:cubicBezTo>
                      <a:lnTo>
                        <a:pt x="735" y="44"/>
                      </a:lnTo>
                      <a:cubicBezTo>
                        <a:pt x="608" y="147"/>
                        <a:pt x="444" y="182"/>
                        <a:pt x="413" y="188"/>
                      </a:cubicBezTo>
                      <a:cubicBezTo>
                        <a:pt x="410" y="188"/>
                        <a:pt x="408" y="189"/>
                        <a:pt x="408" y="189"/>
                      </a:cubicBezTo>
                      <a:lnTo>
                        <a:pt x="405" y="189"/>
                      </a:lnTo>
                      <a:lnTo>
                        <a:pt x="403" y="192"/>
                      </a:lnTo>
                      <a:cubicBezTo>
                        <a:pt x="402" y="192"/>
                        <a:pt x="392" y="207"/>
                        <a:pt x="391" y="225"/>
                      </a:cubicBezTo>
                      <a:cubicBezTo>
                        <a:pt x="253" y="87"/>
                        <a:pt x="123" y="12"/>
                        <a:pt x="2" y="0"/>
                      </a:cubicBezTo>
                      <a:lnTo>
                        <a:pt x="0" y="18"/>
                      </a:lnTo>
                      <a:cubicBezTo>
                        <a:pt x="20" y="22"/>
                        <a:pt x="33" y="25"/>
                        <a:pt x="41" y="28"/>
                      </a:cubicBezTo>
                      <a:cubicBezTo>
                        <a:pt x="47" y="30"/>
                        <a:pt x="79" y="61"/>
                        <a:pt x="151" y="429"/>
                      </a:cubicBezTo>
                      <a:cubicBezTo>
                        <a:pt x="198" y="671"/>
                        <a:pt x="250" y="993"/>
                        <a:pt x="296" y="1337"/>
                      </a:cubicBezTo>
                      <a:lnTo>
                        <a:pt x="297" y="1340"/>
                      </a:lnTo>
                      <a:lnTo>
                        <a:pt x="299" y="1342"/>
                      </a:lnTo>
                      <a:cubicBezTo>
                        <a:pt x="422" y="1457"/>
                        <a:pt x="612" y="1613"/>
                        <a:pt x="812" y="1708"/>
                      </a:cubicBezTo>
                      <a:cubicBezTo>
                        <a:pt x="927" y="1763"/>
                        <a:pt x="1031" y="1790"/>
                        <a:pt x="1124" y="1790"/>
                      </a:cubicBezTo>
                      <a:cubicBezTo>
                        <a:pt x="1230" y="1790"/>
                        <a:pt x="1322" y="1754"/>
                        <a:pt x="1397" y="1683"/>
                      </a:cubicBezTo>
                      <a:lnTo>
                        <a:pt x="1386" y="1668"/>
                      </a:lnTo>
                      <a:close/>
                    </a:path>
                  </a:pathLst>
                </a:custGeom>
                <a:solidFill>
                  <a:srgbClr val="3C4153">
                    <a:alpha val="30000"/>
                  </a:srgbClr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5" name="Google Shape;675;p30"/>
                <p:cNvSpPr/>
                <p:nvPr/>
              </p:nvSpPr>
              <p:spPr>
                <a:xfrm flipH="1">
                  <a:off x="7221997" y="2207130"/>
                  <a:ext cx="340654" cy="116548"/>
                </a:xfrm>
                <a:custGeom>
                  <a:rect b="b" l="l" r="r" t="t"/>
                  <a:pathLst>
                    <a:path extrusionOk="0" h="350" w="1023">
                      <a:moveTo>
                        <a:pt x="905" y="113"/>
                      </a:moveTo>
                      <a:lnTo>
                        <a:pt x="910" y="114"/>
                      </a:lnTo>
                      <a:lnTo>
                        <a:pt x="913" y="109"/>
                      </a:lnTo>
                      <a:cubicBezTo>
                        <a:pt x="944" y="65"/>
                        <a:pt x="993" y="83"/>
                        <a:pt x="996" y="84"/>
                      </a:cubicBezTo>
                      <a:lnTo>
                        <a:pt x="1006" y="87"/>
                      </a:lnTo>
                      <a:lnTo>
                        <a:pt x="1008" y="76"/>
                      </a:lnTo>
                      <a:cubicBezTo>
                        <a:pt x="1011" y="57"/>
                        <a:pt x="1015" y="36"/>
                        <a:pt x="1020" y="17"/>
                      </a:cubicBezTo>
                      <a:lnTo>
                        <a:pt x="1023" y="6"/>
                      </a:lnTo>
                      <a:lnTo>
                        <a:pt x="1013" y="5"/>
                      </a:lnTo>
                      <a:cubicBezTo>
                        <a:pt x="974" y="2"/>
                        <a:pt x="626" y="-24"/>
                        <a:pt x="336" y="90"/>
                      </a:cubicBezTo>
                      <a:lnTo>
                        <a:pt x="336" y="90"/>
                      </a:lnTo>
                      <a:cubicBezTo>
                        <a:pt x="194" y="145"/>
                        <a:pt x="86" y="225"/>
                        <a:pt x="15" y="328"/>
                      </a:cubicBezTo>
                      <a:lnTo>
                        <a:pt x="0" y="350"/>
                      </a:lnTo>
                      <a:lnTo>
                        <a:pt x="26" y="341"/>
                      </a:lnTo>
                      <a:cubicBezTo>
                        <a:pt x="422" y="204"/>
                        <a:pt x="853" y="106"/>
                        <a:pt x="905" y="113"/>
                      </a:cubicBezTo>
                      <a:close/>
                    </a:path>
                  </a:pathLst>
                </a:custGeom>
                <a:solidFill>
                  <a:srgbClr val="3C4153">
                    <a:alpha val="30000"/>
                  </a:srgbClr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6" name="Google Shape;676;p30"/>
                <p:cNvSpPr/>
                <p:nvPr/>
              </p:nvSpPr>
              <p:spPr>
                <a:xfrm flipH="1">
                  <a:off x="6980242" y="2317351"/>
                  <a:ext cx="577746" cy="280049"/>
                </a:xfrm>
                <a:custGeom>
                  <a:rect b="b" l="l" r="r" t="t"/>
                  <a:pathLst>
                    <a:path extrusionOk="0" h="841" w="1735">
                      <a:moveTo>
                        <a:pt x="1175" y="263"/>
                      </a:moveTo>
                      <a:cubicBezTo>
                        <a:pt x="1311" y="290"/>
                        <a:pt x="1500" y="295"/>
                        <a:pt x="1633" y="170"/>
                      </a:cubicBezTo>
                      <a:cubicBezTo>
                        <a:pt x="1713" y="95"/>
                        <a:pt x="1734" y="8"/>
                        <a:pt x="1735" y="5"/>
                      </a:cubicBezTo>
                      <a:lnTo>
                        <a:pt x="1717" y="0"/>
                      </a:lnTo>
                      <a:cubicBezTo>
                        <a:pt x="1709" y="28"/>
                        <a:pt x="1554" y="212"/>
                        <a:pt x="1154" y="150"/>
                      </a:cubicBezTo>
                      <a:lnTo>
                        <a:pt x="1144" y="149"/>
                      </a:lnTo>
                      <a:lnTo>
                        <a:pt x="1144" y="158"/>
                      </a:lnTo>
                      <a:cubicBezTo>
                        <a:pt x="1142" y="182"/>
                        <a:pt x="1117" y="195"/>
                        <a:pt x="1071" y="194"/>
                      </a:cubicBezTo>
                      <a:lnTo>
                        <a:pt x="1068" y="194"/>
                      </a:lnTo>
                      <a:lnTo>
                        <a:pt x="1066" y="195"/>
                      </a:lnTo>
                      <a:cubicBezTo>
                        <a:pt x="1063" y="197"/>
                        <a:pt x="728" y="402"/>
                        <a:pt x="375" y="614"/>
                      </a:cubicBezTo>
                      <a:cubicBezTo>
                        <a:pt x="234" y="699"/>
                        <a:pt x="110" y="766"/>
                        <a:pt x="8" y="813"/>
                      </a:cubicBezTo>
                      <a:lnTo>
                        <a:pt x="0" y="817"/>
                      </a:lnTo>
                      <a:lnTo>
                        <a:pt x="5" y="830"/>
                      </a:lnTo>
                      <a:lnTo>
                        <a:pt x="9" y="831"/>
                      </a:lnTo>
                      <a:cubicBezTo>
                        <a:pt x="27" y="838"/>
                        <a:pt x="50" y="841"/>
                        <a:pt x="73" y="841"/>
                      </a:cubicBezTo>
                      <a:cubicBezTo>
                        <a:pt x="189" y="841"/>
                        <a:pt x="359" y="770"/>
                        <a:pt x="491" y="704"/>
                      </a:cubicBezTo>
                      <a:cubicBezTo>
                        <a:pt x="714" y="593"/>
                        <a:pt x="982" y="420"/>
                        <a:pt x="1175" y="263"/>
                      </a:cubicBezTo>
                      <a:close/>
                    </a:path>
                  </a:pathLst>
                </a:custGeom>
                <a:solidFill>
                  <a:srgbClr val="3C4153">
                    <a:alpha val="30000"/>
                  </a:srgbClr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77" name="Google Shape;677;p30"/>
              <p:cNvSpPr/>
              <p:nvPr/>
            </p:nvSpPr>
            <p:spPr>
              <a:xfrm flipH="1">
                <a:off x="5971601" y="508188"/>
                <a:ext cx="2280350" cy="968349"/>
              </a:xfrm>
              <a:custGeom>
                <a:rect b="b" l="l" r="r" t="t"/>
                <a:pathLst>
                  <a:path extrusionOk="0" h="2908" w="6848">
                    <a:moveTo>
                      <a:pt x="6847" y="2297"/>
                    </a:moveTo>
                    <a:cubicBezTo>
                      <a:pt x="6845" y="2276"/>
                      <a:pt x="6843" y="2254"/>
                      <a:pt x="6840" y="2234"/>
                    </a:cubicBezTo>
                    <a:cubicBezTo>
                      <a:pt x="6824" y="2151"/>
                      <a:pt x="6792" y="2079"/>
                      <a:pt x="6753" y="2014"/>
                    </a:cubicBezTo>
                    <a:cubicBezTo>
                      <a:pt x="6714" y="1949"/>
                      <a:pt x="6667" y="1894"/>
                      <a:pt x="6619" y="1842"/>
                    </a:cubicBezTo>
                    <a:cubicBezTo>
                      <a:pt x="6520" y="1740"/>
                      <a:pt x="6410" y="1656"/>
                      <a:pt x="6280" y="1591"/>
                    </a:cubicBezTo>
                    <a:cubicBezTo>
                      <a:pt x="6249" y="1575"/>
                      <a:pt x="6212" y="1559"/>
                      <a:pt x="6178" y="1546"/>
                    </a:cubicBezTo>
                    <a:cubicBezTo>
                      <a:pt x="6145" y="1536"/>
                      <a:pt x="6113" y="1523"/>
                      <a:pt x="6081" y="1515"/>
                    </a:cubicBezTo>
                    <a:cubicBezTo>
                      <a:pt x="6016" y="1494"/>
                      <a:pt x="5952" y="1479"/>
                      <a:pt x="5888" y="1465"/>
                    </a:cubicBezTo>
                    <a:cubicBezTo>
                      <a:pt x="5761" y="1438"/>
                      <a:pt x="5636" y="1421"/>
                      <a:pt x="5518" y="1402"/>
                    </a:cubicBezTo>
                    <a:cubicBezTo>
                      <a:pt x="5399" y="1382"/>
                      <a:pt x="5286" y="1362"/>
                      <a:pt x="5182" y="1333"/>
                    </a:cubicBezTo>
                    <a:cubicBezTo>
                      <a:pt x="5156" y="1326"/>
                      <a:pt x="5130" y="1319"/>
                      <a:pt x="5106" y="1309"/>
                    </a:cubicBezTo>
                    <a:lnTo>
                      <a:pt x="5070" y="1297"/>
                    </a:lnTo>
                    <a:cubicBezTo>
                      <a:pt x="5064" y="1294"/>
                      <a:pt x="5058" y="1291"/>
                      <a:pt x="5052" y="1288"/>
                    </a:cubicBezTo>
                    <a:cubicBezTo>
                      <a:pt x="5027" y="1274"/>
                      <a:pt x="5000" y="1251"/>
                      <a:pt x="4980" y="1224"/>
                    </a:cubicBezTo>
                    <a:cubicBezTo>
                      <a:pt x="4959" y="1198"/>
                      <a:pt x="4944" y="1167"/>
                      <a:pt x="4938" y="1142"/>
                    </a:cubicBezTo>
                    <a:cubicBezTo>
                      <a:pt x="4932" y="1117"/>
                      <a:pt x="4936" y="1104"/>
                      <a:pt x="4937" y="1104"/>
                    </a:cubicBezTo>
                    <a:cubicBezTo>
                      <a:pt x="4938" y="1103"/>
                      <a:pt x="4937" y="1103"/>
                      <a:pt x="4941" y="1100"/>
                    </a:cubicBezTo>
                    <a:cubicBezTo>
                      <a:pt x="4944" y="1098"/>
                      <a:pt x="4950" y="1093"/>
                      <a:pt x="4960" y="1089"/>
                    </a:cubicBezTo>
                    <a:cubicBezTo>
                      <a:pt x="4981" y="1079"/>
                      <a:pt x="5019" y="1068"/>
                      <a:pt x="5071" y="1062"/>
                    </a:cubicBezTo>
                    <a:cubicBezTo>
                      <a:pt x="5124" y="1054"/>
                      <a:pt x="5189" y="1048"/>
                      <a:pt x="5268" y="1030"/>
                    </a:cubicBezTo>
                    <a:cubicBezTo>
                      <a:pt x="5287" y="1026"/>
                      <a:pt x="5307" y="1020"/>
                      <a:pt x="5328" y="1014"/>
                    </a:cubicBezTo>
                    <a:cubicBezTo>
                      <a:pt x="5349" y="1007"/>
                      <a:pt x="5370" y="1001"/>
                      <a:pt x="5394" y="990"/>
                    </a:cubicBezTo>
                    <a:cubicBezTo>
                      <a:pt x="5440" y="972"/>
                      <a:pt x="5485" y="943"/>
                      <a:pt x="5527" y="909"/>
                    </a:cubicBezTo>
                    <a:cubicBezTo>
                      <a:pt x="5569" y="873"/>
                      <a:pt x="5608" y="829"/>
                      <a:pt x="5638" y="775"/>
                    </a:cubicBezTo>
                    <a:cubicBezTo>
                      <a:pt x="5668" y="721"/>
                      <a:pt x="5688" y="653"/>
                      <a:pt x="5688" y="582"/>
                    </a:cubicBezTo>
                    <a:cubicBezTo>
                      <a:pt x="5689" y="512"/>
                      <a:pt x="5669" y="438"/>
                      <a:pt x="5634" y="381"/>
                    </a:cubicBezTo>
                    <a:cubicBezTo>
                      <a:pt x="5600" y="324"/>
                      <a:pt x="5555" y="278"/>
                      <a:pt x="5512" y="248"/>
                    </a:cubicBezTo>
                    <a:lnTo>
                      <a:pt x="5496" y="236"/>
                    </a:lnTo>
                    <a:cubicBezTo>
                      <a:pt x="5490" y="232"/>
                      <a:pt x="5484" y="228"/>
                      <a:pt x="5480" y="226"/>
                    </a:cubicBezTo>
                    <a:lnTo>
                      <a:pt x="5455" y="211"/>
                    </a:lnTo>
                    <a:lnTo>
                      <a:pt x="5403" y="182"/>
                    </a:lnTo>
                    <a:cubicBezTo>
                      <a:pt x="5369" y="166"/>
                      <a:pt x="5335" y="148"/>
                      <a:pt x="5301" y="135"/>
                    </a:cubicBezTo>
                    <a:cubicBezTo>
                      <a:pt x="5232" y="108"/>
                      <a:pt x="5164" y="87"/>
                      <a:pt x="5097" y="71"/>
                    </a:cubicBezTo>
                    <a:cubicBezTo>
                      <a:pt x="4962" y="37"/>
                      <a:pt x="4830" y="19"/>
                      <a:pt x="4699" y="9"/>
                    </a:cubicBezTo>
                    <a:cubicBezTo>
                      <a:pt x="4569" y="0"/>
                      <a:pt x="4440" y="-2"/>
                      <a:pt x="4312" y="1"/>
                    </a:cubicBezTo>
                    <a:cubicBezTo>
                      <a:pt x="4184" y="5"/>
                      <a:pt x="4059" y="11"/>
                      <a:pt x="3928" y="27"/>
                    </a:cubicBezTo>
                    <a:cubicBezTo>
                      <a:pt x="3669" y="57"/>
                      <a:pt x="3415" y="116"/>
                      <a:pt x="3171" y="205"/>
                    </a:cubicBezTo>
                    <a:cubicBezTo>
                      <a:pt x="3050" y="250"/>
                      <a:pt x="2930" y="300"/>
                      <a:pt x="2815" y="359"/>
                    </a:cubicBezTo>
                    <a:cubicBezTo>
                      <a:pt x="2699" y="417"/>
                      <a:pt x="2589" y="482"/>
                      <a:pt x="2483" y="548"/>
                    </a:cubicBezTo>
                    <a:cubicBezTo>
                      <a:pt x="2377" y="613"/>
                      <a:pt x="2276" y="681"/>
                      <a:pt x="2174" y="745"/>
                    </a:cubicBezTo>
                    <a:cubicBezTo>
                      <a:pt x="2073" y="808"/>
                      <a:pt x="1972" y="869"/>
                      <a:pt x="1870" y="921"/>
                    </a:cubicBezTo>
                    <a:cubicBezTo>
                      <a:pt x="1666" y="1024"/>
                      <a:pt x="1445" y="1096"/>
                      <a:pt x="1218" y="1118"/>
                    </a:cubicBezTo>
                    <a:cubicBezTo>
                      <a:pt x="1105" y="1130"/>
                      <a:pt x="990" y="1126"/>
                      <a:pt x="877" y="1111"/>
                    </a:cubicBezTo>
                    <a:cubicBezTo>
                      <a:pt x="764" y="1094"/>
                      <a:pt x="652" y="1062"/>
                      <a:pt x="545" y="1015"/>
                    </a:cubicBezTo>
                    <a:cubicBezTo>
                      <a:pt x="438" y="969"/>
                      <a:pt x="337" y="906"/>
                      <a:pt x="245" y="830"/>
                    </a:cubicBezTo>
                    <a:cubicBezTo>
                      <a:pt x="151" y="756"/>
                      <a:pt x="71" y="664"/>
                      <a:pt x="0" y="564"/>
                    </a:cubicBezTo>
                    <a:cubicBezTo>
                      <a:pt x="48" y="677"/>
                      <a:pt x="116" y="784"/>
                      <a:pt x="198" y="878"/>
                    </a:cubicBezTo>
                    <a:cubicBezTo>
                      <a:pt x="281" y="973"/>
                      <a:pt x="378" y="1056"/>
                      <a:pt x="487" y="1124"/>
                    </a:cubicBezTo>
                    <a:cubicBezTo>
                      <a:pt x="595" y="1194"/>
                      <a:pt x="715" y="1245"/>
                      <a:pt x="840" y="1281"/>
                    </a:cubicBezTo>
                    <a:cubicBezTo>
                      <a:pt x="964" y="1316"/>
                      <a:pt x="1095" y="1335"/>
                      <a:pt x="1225" y="1337"/>
                    </a:cubicBezTo>
                    <a:cubicBezTo>
                      <a:pt x="1356" y="1340"/>
                      <a:pt x="1487" y="1325"/>
                      <a:pt x="1615" y="1301"/>
                    </a:cubicBezTo>
                    <a:cubicBezTo>
                      <a:pt x="1743" y="1275"/>
                      <a:pt x="1868" y="1237"/>
                      <a:pt x="1989" y="1189"/>
                    </a:cubicBezTo>
                    <a:cubicBezTo>
                      <a:pt x="2110" y="1142"/>
                      <a:pt x="2224" y="1085"/>
                      <a:pt x="2335" y="1027"/>
                    </a:cubicBezTo>
                    <a:cubicBezTo>
                      <a:pt x="2445" y="969"/>
                      <a:pt x="2553" y="910"/>
                      <a:pt x="2658" y="853"/>
                    </a:cubicBezTo>
                    <a:cubicBezTo>
                      <a:pt x="2764" y="796"/>
                      <a:pt x="2867" y="743"/>
                      <a:pt x="2973" y="699"/>
                    </a:cubicBezTo>
                    <a:cubicBezTo>
                      <a:pt x="3079" y="654"/>
                      <a:pt x="3187" y="613"/>
                      <a:pt x="3296" y="580"/>
                    </a:cubicBezTo>
                    <a:cubicBezTo>
                      <a:pt x="3516" y="513"/>
                      <a:pt x="3742" y="468"/>
                      <a:pt x="3969" y="450"/>
                    </a:cubicBezTo>
                    <a:cubicBezTo>
                      <a:pt x="4082" y="441"/>
                      <a:pt x="4201" y="437"/>
                      <a:pt x="4317" y="436"/>
                    </a:cubicBezTo>
                    <a:cubicBezTo>
                      <a:pt x="4434" y="436"/>
                      <a:pt x="4549" y="440"/>
                      <a:pt x="4662" y="451"/>
                    </a:cubicBezTo>
                    <a:cubicBezTo>
                      <a:pt x="4775" y="462"/>
                      <a:pt x="4885" y="478"/>
                      <a:pt x="4987" y="504"/>
                    </a:cubicBezTo>
                    <a:cubicBezTo>
                      <a:pt x="5039" y="516"/>
                      <a:pt x="5087" y="532"/>
                      <a:pt x="5132" y="550"/>
                    </a:cubicBezTo>
                    <a:cubicBezTo>
                      <a:pt x="5155" y="559"/>
                      <a:pt x="5175" y="570"/>
                      <a:pt x="5196" y="580"/>
                    </a:cubicBezTo>
                    <a:lnTo>
                      <a:pt x="5208" y="586"/>
                    </a:lnTo>
                    <a:cubicBezTo>
                      <a:pt x="5204" y="588"/>
                      <a:pt x="5200" y="589"/>
                      <a:pt x="5196" y="591"/>
                    </a:cubicBezTo>
                    <a:cubicBezTo>
                      <a:pt x="5188" y="593"/>
                      <a:pt x="5178" y="595"/>
                      <a:pt x="5168" y="598"/>
                    </a:cubicBezTo>
                    <a:cubicBezTo>
                      <a:pt x="5127" y="608"/>
                      <a:pt x="5071" y="614"/>
                      <a:pt x="5002" y="625"/>
                    </a:cubicBezTo>
                    <a:cubicBezTo>
                      <a:pt x="4934" y="636"/>
                      <a:pt x="4851" y="653"/>
                      <a:pt x="4762" y="697"/>
                    </a:cubicBezTo>
                    <a:cubicBezTo>
                      <a:pt x="4718" y="720"/>
                      <a:pt x="4673" y="750"/>
                      <a:pt x="4633" y="790"/>
                    </a:cubicBezTo>
                    <a:cubicBezTo>
                      <a:pt x="4592" y="830"/>
                      <a:pt x="4557" y="882"/>
                      <a:pt x="4534" y="937"/>
                    </a:cubicBezTo>
                    <a:cubicBezTo>
                      <a:pt x="4511" y="993"/>
                      <a:pt x="4501" y="1051"/>
                      <a:pt x="4501" y="1106"/>
                    </a:cubicBezTo>
                    <a:cubicBezTo>
                      <a:pt x="4500" y="1160"/>
                      <a:pt x="4508" y="1211"/>
                      <a:pt x="4521" y="1258"/>
                    </a:cubicBezTo>
                    <a:cubicBezTo>
                      <a:pt x="4548" y="1351"/>
                      <a:pt x="4594" y="1429"/>
                      <a:pt x="4651" y="1497"/>
                    </a:cubicBezTo>
                    <a:cubicBezTo>
                      <a:pt x="4708" y="1564"/>
                      <a:pt x="4778" y="1620"/>
                      <a:pt x="4861" y="1662"/>
                    </a:cubicBezTo>
                    <a:cubicBezTo>
                      <a:pt x="4883" y="1672"/>
                      <a:pt x="4904" y="1681"/>
                      <a:pt x="4927" y="1689"/>
                    </a:cubicBezTo>
                    <a:cubicBezTo>
                      <a:pt x="4946" y="1696"/>
                      <a:pt x="4961" y="1700"/>
                      <a:pt x="4978" y="1706"/>
                    </a:cubicBezTo>
                    <a:cubicBezTo>
                      <a:pt x="5012" y="1716"/>
                      <a:pt x="5045" y="1724"/>
                      <a:pt x="5078" y="1733"/>
                    </a:cubicBezTo>
                    <a:cubicBezTo>
                      <a:pt x="5211" y="1765"/>
                      <a:pt x="5340" y="1780"/>
                      <a:pt x="5464" y="1794"/>
                    </a:cubicBezTo>
                    <a:cubicBezTo>
                      <a:pt x="5587" y="1807"/>
                      <a:pt x="5706" y="1819"/>
                      <a:pt x="5819" y="1836"/>
                    </a:cubicBezTo>
                    <a:cubicBezTo>
                      <a:pt x="5875" y="1845"/>
                      <a:pt x="5931" y="1853"/>
                      <a:pt x="5984" y="1866"/>
                    </a:cubicBezTo>
                    <a:cubicBezTo>
                      <a:pt x="6011" y="1872"/>
                      <a:pt x="6036" y="1880"/>
                      <a:pt x="6062" y="1887"/>
                    </a:cubicBezTo>
                    <a:cubicBezTo>
                      <a:pt x="6086" y="1894"/>
                      <a:pt x="6107" y="1900"/>
                      <a:pt x="6130" y="1910"/>
                    </a:cubicBezTo>
                    <a:cubicBezTo>
                      <a:pt x="6221" y="1949"/>
                      <a:pt x="6314" y="2007"/>
                      <a:pt x="6390" y="2075"/>
                    </a:cubicBezTo>
                    <a:cubicBezTo>
                      <a:pt x="6467" y="2142"/>
                      <a:pt x="6528" y="2223"/>
                      <a:pt x="6551" y="2297"/>
                    </a:cubicBezTo>
                    <a:cubicBezTo>
                      <a:pt x="6553" y="2306"/>
                      <a:pt x="6555" y="2315"/>
                      <a:pt x="6557" y="2324"/>
                    </a:cubicBezTo>
                    <a:cubicBezTo>
                      <a:pt x="6560" y="2333"/>
                      <a:pt x="6558" y="2342"/>
                      <a:pt x="6560" y="2350"/>
                    </a:cubicBezTo>
                    <a:cubicBezTo>
                      <a:pt x="6561" y="2358"/>
                      <a:pt x="6560" y="2369"/>
                      <a:pt x="6560" y="2379"/>
                    </a:cubicBezTo>
                    <a:cubicBezTo>
                      <a:pt x="6559" y="2388"/>
                      <a:pt x="6557" y="2398"/>
                      <a:pt x="6555" y="2407"/>
                    </a:cubicBezTo>
                    <a:cubicBezTo>
                      <a:pt x="6547" y="2442"/>
                      <a:pt x="6532" y="2472"/>
                      <a:pt x="6505" y="2498"/>
                    </a:cubicBezTo>
                    <a:cubicBezTo>
                      <a:pt x="6479" y="2524"/>
                      <a:pt x="6441" y="2546"/>
                      <a:pt x="6395" y="2562"/>
                    </a:cubicBezTo>
                    <a:cubicBezTo>
                      <a:pt x="6373" y="2570"/>
                      <a:pt x="6349" y="2575"/>
                      <a:pt x="6324" y="2579"/>
                    </a:cubicBezTo>
                    <a:cubicBezTo>
                      <a:pt x="6298" y="2583"/>
                      <a:pt x="6271" y="2586"/>
                      <a:pt x="6243" y="2588"/>
                    </a:cubicBezTo>
                    <a:cubicBezTo>
                      <a:pt x="6131" y="2596"/>
                      <a:pt x="6009" y="2590"/>
                      <a:pt x="5887" y="2586"/>
                    </a:cubicBezTo>
                    <a:cubicBezTo>
                      <a:pt x="5765" y="2582"/>
                      <a:pt x="5640" y="2578"/>
                      <a:pt x="5514" y="2585"/>
                    </a:cubicBezTo>
                    <a:cubicBezTo>
                      <a:pt x="5389" y="2593"/>
                      <a:pt x="5261" y="2608"/>
                      <a:pt x="5140" y="2654"/>
                    </a:cubicBezTo>
                    <a:cubicBezTo>
                      <a:pt x="5080" y="2678"/>
                      <a:pt x="5023" y="2711"/>
                      <a:pt x="4977" y="2754"/>
                    </a:cubicBezTo>
                    <a:cubicBezTo>
                      <a:pt x="4929" y="2797"/>
                      <a:pt x="4893" y="2851"/>
                      <a:pt x="4872" y="2908"/>
                    </a:cubicBezTo>
                    <a:cubicBezTo>
                      <a:pt x="4905" y="2856"/>
                      <a:pt x="4948" y="2813"/>
                      <a:pt x="4998" y="2782"/>
                    </a:cubicBezTo>
                    <a:cubicBezTo>
                      <a:pt x="5048" y="2750"/>
                      <a:pt x="5104" y="2731"/>
                      <a:pt x="5161" y="2719"/>
                    </a:cubicBezTo>
                    <a:cubicBezTo>
                      <a:pt x="5275" y="2695"/>
                      <a:pt x="5394" y="2699"/>
                      <a:pt x="5512" y="2710"/>
                    </a:cubicBezTo>
                    <a:cubicBezTo>
                      <a:pt x="5631" y="2722"/>
                      <a:pt x="5750" y="2741"/>
                      <a:pt x="5870" y="2761"/>
                    </a:cubicBezTo>
                    <a:cubicBezTo>
                      <a:pt x="5991" y="2780"/>
                      <a:pt x="6113" y="2802"/>
                      <a:pt x="6245" y="2809"/>
                    </a:cubicBezTo>
                    <a:cubicBezTo>
                      <a:pt x="6375" y="2815"/>
                      <a:pt x="6536" y="2802"/>
                      <a:pt x="6672" y="2697"/>
                    </a:cubicBezTo>
                    <a:cubicBezTo>
                      <a:pt x="6740" y="2646"/>
                      <a:pt x="6794" y="2568"/>
                      <a:pt x="6821" y="2487"/>
                    </a:cubicBezTo>
                    <a:cubicBezTo>
                      <a:pt x="6828" y="2467"/>
                      <a:pt x="6833" y="2446"/>
                      <a:pt x="6838" y="2426"/>
                    </a:cubicBezTo>
                    <a:cubicBezTo>
                      <a:pt x="6841" y="2406"/>
                      <a:pt x="6845" y="2385"/>
                      <a:pt x="6846" y="2363"/>
                    </a:cubicBezTo>
                    <a:cubicBezTo>
                      <a:pt x="6847" y="2341"/>
                      <a:pt x="6850" y="2318"/>
                      <a:pt x="6847" y="2297"/>
                    </a:cubicBezTo>
                    <a:moveTo>
                      <a:pt x="5250" y="611"/>
                    </a:moveTo>
                    <a:cubicBezTo>
                      <a:pt x="5251" y="611"/>
                      <a:pt x="5251" y="611"/>
                      <a:pt x="5250" y="611"/>
                    </a:cubicBezTo>
                    <a:close/>
                  </a:path>
                </a:pathLst>
              </a:custGeom>
              <a:solidFill>
                <a:srgbClr val="3C4153">
                  <a:alpha val="30000"/>
                </a:srgbClr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30"/>
              <p:cNvSpPr/>
              <p:nvPr/>
            </p:nvSpPr>
            <p:spPr>
              <a:xfrm flipH="1">
                <a:off x="6982906" y="2083921"/>
                <a:ext cx="247082" cy="290705"/>
              </a:xfrm>
              <a:custGeom>
                <a:rect b="b" l="l" r="r" t="t"/>
                <a:pathLst>
                  <a:path extrusionOk="0" h="873" w="742">
                    <a:moveTo>
                      <a:pt x="741" y="704"/>
                    </a:moveTo>
                    <a:cubicBezTo>
                      <a:pt x="743" y="696"/>
                      <a:pt x="742" y="669"/>
                      <a:pt x="737" y="631"/>
                    </a:cubicBezTo>
                    <a:cubicBezTo>
                      <a:pt x="736" y="646"/>
                      <a:pt x="727" y="662"/>
                      <a:pt x="716" y="673"/>
                    </a:cubicBezTo>
                    <a:cubicBezTo>
                      <a:pt x="700" y="690"/>
                      <a:pt x="681" y="701"/>
                      <a:pt x="663" y="711"/>
                    </a:cubicBezTo>
                    <a:cubicBezTo>
                      <a:pt x="625" y="730"/>
                      <a:pt x="586" y="747"/>
                      <a:pt x="543" y="754"/>
                    </a:cubicBezTo>
                    <a:cubicBezTo>
                      <a:pt x="573" y="721"/>
                      <a:pt x="608" y="699"/>
                      <a:pt x="645" y="679"/>
                    </a:cubicBezTo>
                    <a:cubicBezTo>
                      <a:pt x="663" y="669"/>
                      <a:pt x="683" y="660"/>
                      <a:pt x="698" y="651"/>
                    </a:cubicBezTo>
                    <a:cubicBezTo>
                      <a:pt x="713" y="641"/>
                      <a:pt x="728" y="629"/>
                      <a:pt x="735" y="608"/>
                    </a:cubicBezTo>
                    <a:lnTo>
                      <a:pt x="735" y="608"/>
                    </a:lnTo>
                    <a:cubicBezTo>
                      <a:pt x="731" y="576"/>
                      <a:pt x="726" y="540"/>
                      <a:pt x="720" y="502"/>
                    </a:cubicBezTo>
                    <a:cubicBezTo>
                      <a:pt x="716" y="517"/>
                      <a:pt x="708" y="531"/>
                      <a:pt x="698" y="542"/>
                    </a:cubicBezTo>
                    <a:cubicBezTo>
                      <a:pt x="681" y="562"/>
                      <a:pt x="660" y="576"/>
                      <a:pt x="639" y="587"/>
                    </a:cubicBezTo>
                    <a:cubicBezTo>
                      <a:pt x="596" y="607"/>
                      <a:pt x="552" y="625"/>
                      <a:pt x="504" y="632"/>
                    </a:cubicBezTo>
                    <a:cubicBezTo>
                      <a:pt x="540" y="599"/>
                      <a:pt x="580" y="574"/>
                      <a:pt x="621" y="554"/>
                    </a:cubicBezTo>
                    <a:cubicBezTo>
                      <a:pt x="642" y="543"/>
                      <a:pt x="661" y="534"/>
                      <a:pt x="679" y="522"/>
                    </a:cubicBezTo>
                    <a:cubicBezTo>
                      <a:pt x="693" y="511"/>
                      <a:pt x="706" y="498"/>
                      <a:pt x="716" y="481"/>
                    </a:cubicBezTo>
                    <a:cubicBezTo>
                      <a:pt x="697" y="364"/>
                      <a:pt x="671" y="242"/>
                      <a:pt x="653" y="227"/>
                    </a:cubicBezTo>
                    <a:cubicBezTo>
                      <a:pt x="647" y="222"/>
                      <a:pt x="632" y="222"/>
                      <a:pt x="613" y="225"/>
                    </a:cubicBezTo>
                    <a:cubicBezTo>
                      <a:pt x="546" y="235"/>
                      <a:pt x="421" y="287"/>
                      <a:pt x="378" y="305"/>
                    </a:cubicBezTo>
                    <a:cubicBezTo>
                      <a:pt x="369" y="309"/>
                      <a:pt x="363" y="312"/>
                      <a:pt x="363" y="312"/>
                    </a:cubicBezTo>
                    <a:lnTo>
                      <a:pt x="254" y="325"/>
                    </a:lnTo>
                    <a:cubicBezTo>
                      <a:pt x="272" y="315"/>
                      <a:pt x="289" y="303"/>
                      <a:pt x="302" y="290"/>
                    </a:cubicBezTo>
                    <a:cubicBezTo>
                      <a:pt x="327" y="267"/>
                      <a:pt x="355" y="233"/>
                      <a:pt x="380" y="197"/>
                    </a:cubicBezTo>
                    <a:cubicBezTo>
                      <a:pt x="391" y="182"/>
                      <a:pt x="400" y="167"/>
                      <a:pt x="409" y="151"/>
                    </a:cubicBezTo>
                    <a:cubicBezTo>
                      <a:pt x="435" y="104"/>
                      <a:pt x="452" y="56"/>
                      <a:pt x="445" y="25"/>
                    </a:cubicBezTo>
                    <a:cubicBezTo>
                      <a:pt x="444" y="20"/>
                      <a:pt x="443" y="17"/>
                      <a:pt x="441" y="13"/>
                    </a:cubicBezTo>
                    <a:cubicBezTo>
                      <a:pt x="439" y="7"/>
                      <a:pt x="434" y="3"/>
                      <a:pt x="429" y="0"/>
                    </a:cubicBezTo>
                    <a:cubicBezTo>
                      <a:pt x="433" y="18"/>
                      <a:pt x="432" y="42"/>
                      <a:pt x="413" y="69"/>
                    </a:cubicBezTo>
                    <a:cubicBezTo>
                      <a:pt x="378" y="119"/>
                      <a:pt x="329" y="83"/>
                      <a:pt x="323" y="79"/>
                    </a:cubicBezTo>
                    <a:cubicBezTo>
                      <a:pt x="276" y="124"/>
                      <a:pt x="211" y="177"/>
                      <a:pt x="135" y="233"/>
                    </a:cubicBezTo>
                    <a:cubicBezTo>
                      <a:pt x="60" y="289"/>
                      <a:pt x="31" y="328"/>
                      <a:pt x="21" y="352"/>
                    </a:cubicBezTo>
                    <a:lnTo>
                      <a:pt x="21" y="352"/>
                    </a:lnTo>
                    <a:cubicBezTo>
                      <a:pt x="21" y="352"/>
                      <a:pt x="21" y="353"/>
                      <a:pt x="20" y="355"/>
                    </a:cubicBezTo>
                    <a:cubicBezTo>
                      <a:pt x="19" y="359"/>
                      <a:pt x="18" y="362"/>
                      <a:pt x="17" y="366"/>
                    </a:cubicBezTo>
                    <a:cubicBezTo>
                      <a:pt x="16" y="370"/>
                      <a:pt x="14" y="377"/>
                      <a:pt x="12" y="384"/>
                    </a:cubicBezTo>
                    <a:cubicBezTo>
                      <a:pt x="8" y="400"/>
                      <a:pt x="4" y="421"/>
                      <a:pt x="0" y="445"/>
                    </a:cubicBezTo>
                    <a:lnTo>
                      <a:pt x="167" y="850"/>
                    </a:lnTo>
                    <a:cubicBezTo>
                      <a:pt x="167" y="850"/>
                      <a:pt x="168" y="854"/>
                      <a:pt x="168" y="860"/>
                    </a:cubicBezTo>
                    <a:cubicBezTo>
                      <a:pt x="569" y="923"/>
                      <a:pt x="731" y="738"/>
                      <a:pt x="741" y="704"/>
                    </a:cubicBezTo>
                    <a:moveTo>
                      <a:pt x="645" y="366"/>
                    </a:moveTo>
                    <a:cubicBezTo>
                      <a:pt x="662" y="352"/>
                      <a:pt x="678" y="334"/>
                      <a:pt x="680" y="308"/>
                    </a:cubicBezTo>
                    <a:cubicBezTo>
                      <a:pt x="694" y="332"/>
                      <a:pt x="684" y="366"/>
                      <a:pt x="665" y="387"/>
                    </a:cubicBezTo>
                    <a:cubicBezTo>
                      <a:pt x="646" y="408"/>
                      <a:pt x="622" y="421"/>
                      <a:pt x="601" y="433"/>
                    </a:cubicBezTo>
                    <a:cubicBezTo>
                      <a:pt x="556" y="457"/>
                      <a:pt x="511" y="478"/>
                      <a:pt x="459" y="490"/>
                    </a:cubicBezTo>
                    <a:cubicBezTo>
                      <a:pt x="496" y="453"/>
                      <a:pt x="539" y="426"/>
                      <a:pt x="583" y="401"/>
                    </a:cubicBezTo>
                    <a:cubicBezTo>
                      <a:pt x="606" y="388"/>
                      <a:pt x="627" y="379"/>
                      <a:pt x="645" y="366"/>
                    </a:cubicBezTo>
                    <a:close/>
                  </a:path>
                </a:pathLst>
              </a:custGeom>
              <a:solidFill>
                <a:srgbClr val="D39B8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30"/>
              <p:cNvSpPr/>
              <p:nvPr/>
            </p:nvSpPr>
            <p:spPr>
              <a:xfrm flipH="1">
                <a:off x="6989233" y="2240762"/>
                <a:ext cx="72926" cy="53612"/>
              </a:xfrm>
              <a:custGeom>
                <a:rect b="b" l="l" r="r" t="t"/>
                <a:pathLst>
                  <a:path extrusionOk="0" h="161" w="219">
                    <a:moveTo>
                      <a:pt x="175" y="51"/>
                    </a:moveTo>
                    <a:cubicBezTo>
                      <a:pt x="157" y="63"/>
                      <a:pt x="138" y="73"/>
                      <a:pt x="117" y="83"/>
                    </a:cubicBezTo>
                    <a:cubicBezTo>
                      <a:pt x="76" y="105"/>
                      <a:pt x="36" y="128"/>
                      <a:pt x="0" y="161"/>
                    </a:cubicBezTo>
                    <a:cubicBezTo>
                      <a:pt x="48" y="154"/>
                      <a:pt x="92" y="136"/>
                      <a:pt x="135" y="116"/>
                    </a:cubicBezTo>
                    <a:cubicBezTo>
                      <a:pt x="156" y="105"/>
                      <a:pt x="178" y="91"/>
                      <a:pt x="194" y="71"/>
                    </a:cubicBezTo>
                    <a:cubicBezTo>
                      <a:pt x="204" y="60"/>
                      <a:pt x="212" y="46"/>
                      <a:pt x="216" y="31"/>
                    </a:cubicBezTo>
                    <a:cubicBezTo>
                      <a:pt x="219" y="21"/>
                      <a:pt x="220" y="11"/>
                      <a:pt x="217" y="0"/>
                    </a:cubicBezTo>
                    <a:cubicBezTo>
                      <a:pt x="216" y="3"/>
                      <a:pt x="214" y="7"/>
                      <a:pt x="213" y="9"/>
                    </a:cubicBezTo>
                    <a:cubicBezTo>
                      <a:pt x="202" y="27"/>
                      <a:pt x="189" y="40"/>
                      <a:pt x="175" y="51"/>
                    </a:cubicBezTo>
                    <a:close/>
                  </a:path>
                </a:pathLst>
              </a:custGeom>
              <a:solidFill>
                <a:srgbClr val="C78B7A"/>
              </a:solidFill>
              <a:ln>
                <a:noFill/>
              </a:ln>
            </p:spPr>
            <p:txBody>
              <a:bodyPr anchorCtr="1" anchor="ctr" bIns="12950" lIns="90000" spcFirstLastPara="1" rIns="90000" wrap="square" tIns="12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30"/>
              <p:cNvSpPr/>
              <p:nvPr/>
            </p:nvSpPr>
            <p:spPr>
              <a:xfrm flipH="1">
                <a:off x="7000888" y="2186484"/>
                <a:ext cx="75923" cy="60605"/>
              </a:xfrm>
              <a:custGeom>
                <a:rect b="b" l="l" r="r" t="t"/>
                <a:pathLst>
                  <a:path extrusionOk="0" h="182" w="228">
                    <a:moveTo>
                      <a:pt x="0" y="182"/>
                    </a:moveTo>
                    <a:cubicBezTo>
                      <a:pt x="51" y="170"/>
                      <a:pt x="97" y="149"/>
                      <a:pt x="141" y="125"/>
                    </a:cubicBezTo>
                    <a:cubicBezTo>
                      <a:pt x="162" y="112"/>
                      <a:pt x="187" y="100"/>
                      <a:pt x="206" y="78"/>
                    </a:cubicBezTo>
                    <a:cubicBezTo>
                      <a:pt x="224" y="58"/>
                      <a:pt x="235" y="24"/>
                      <a:pt x="221" y="0"/>
                    </a:cubicBezTo>
                    <a:cubicBezTo>
                      <a:pt x="219" y="26"/>
                      <a:pt x="203" y="44"/>
                      <a:pt x="186" y="57"/>
                    </a:cubicBezTo>
                    <a:cubicBezTo>
                      <a:pt x="168" y="70"/>
                      <a:pt x="146" y="80"/>
                      <a:pt x="124" y="92"/>
                    </a:cubicBezTo>
                    <a:cubicBezTo>
                      <a:pt x="80" y="117"/>
                      <a:pt x="37" y="144"/>
                      <a:pt x="0" y="182"/>
                    </a:cubicBezTo>
                    <a:close/>
                  </a:path>
                </a:pathLst>
              </a:custGeom>
              <a:solidFill>
                <a:srgbClr val="C78B7A"/>
              </a:solidFill>
              <a:ln>
                <a:noFill/>
              </a:ln>
            </p:spPr>
            <p:txBody>
              <a:bodyPr anchorCtr="1" anchor="ctr" bIns="20500" lIns="90000" spcFirstLastPara="1" rIns="90000" wrap="square" tIns="205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30"/>
              <p:cNvSpPr/>
              <p:nvPr/>
            </p:nvSpPr>
            <p:spPr>
              <a:xfrm flipH="1">
                <a:off x="6984238" y="2286382"/>
                <a:ext cx="64934" cy="48617"/>
              </a:xfrm>
              <a:custGeom>
                <a:rect b="b" l="l" r="r" t="t"/>
                <a:pathLst>
                  <a:path extrusionOk="0" h="146" w="195">
                    <a:moveTo>
                      <a:pt x="155" y="43"/>
                    </a:moveTo>
                    <a:cubicBezTo>
                      <a:pt x="139" y="53"/>
                      <a:pt x="120" y="62"/>
                      <a:pt x="102" y="71"/>
                    </a:cubicBezTo>
                    <a:cubicBezTo>
                      <a:pt x="65" y="91"/>
                      <a:pt x="30" y="113"/>
                      <a:pt x="0" y="146"/>
                    </a:cubicBezTo>
                    <a:cubicBezTo>
                      <a:pt x="43" y="139"/>
                      <a:pt x="82" y="122"/>
                      <a:pt x="120" y="103"/>
                    </a:cubicBezTo>
                    <a:cubicBezTo>
                      <a:pt x="138" y="93"/>
                      <a:pt x="157" y="83"/>
                      <a:pt x="173" y="65"/>
                    </a:cubicBezTo>
                    <a:cubicBezTo>
                      <a:pt x="184" y="54"/>
                      <a:pt x="193" y="39"/>
                      <a:pt x="194" y="23"/>
                    </a:cubicBezTo>
                    <a:cubicBezTo>
                      <a:pt x="195" y="16"/>
                      <a:pt x="195" y="8"/>
                      <a:pt x="192" y="1"/>
                    </a:cubicBezTo>
                    <a:lnTo>
                      <a:pt x="192" y="0"/>
                    </a:lnTo>
                    <a:cubicBezTo>
                      <a:pt x="185" y="21"/>
                      <a:pt x="170" y="33"/>
                      <a:pt x="155" y="43"/>
                    </a:cubicBezTo>
                    <a:close/>
                  </a:path>
                </a:pathLst>
              </a:custGeom>
              <a:solidFill>
                <a:srgbClr val="C78B7A"/>
              </a:solidFill>
              <a:ln>
                <a:noFill/>
              </a:ln>
            </p:spPr>
            <p:txBody>
              <a:bodyPr anchorCtr="1" anchor="ctr" bIns="7550" lIns="90000" spcFirstLastPara="1" rIns="90000" wrap="square" tIns="75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2" name="Google Shape;682;p30"/>
            <p:cNvGrpSpPr/>
            <p:nvPr/>
          </p:nvGrpSpPr>
          <p:grpSpPr>
            <a:xfrm>
              <a:off x="8357790" y="217585"/>
              <a:ext cx="643843" cy="643843"/>
              <a:chOff x="11752555" y="-1787765"/>
              <a:chExt cx="1929986" cy="1929986"/>
            </a:xfrm>
          </p:grpSpPr>
          <p:sp>
            <p:nvSpPr>
              <p:cNvPr id="683" name="Google Shape;683;p30"/>
              <p:cNvSpPr/>
              <p:nvPr/>
            </p:nvSpPr>
            <p:spPr>
              <a:xfrm>
                <a:off x="12852980" y="-1142032"/>
                <a:ext cx="385708" cy="313298"/>
              </a:xfrm>
              <a:custGeom>
                <a:rect b="b" l="l" r="r" t="t"/>
                <a:pathLst>
                  <a:path extrusionOk="0" h="1735" w="2136">
                    <a:moveTo>
                      <a:pt x="1596" y="667"/>
                    </a:moveTo>
                    <a:cubicBezTo>
                      <a:pt x="1487" y="445"/>
                      <a:pt x="1514" y="190"/>
                      <a:pt x="1645" y="0"/>
                    </a:cubicBezTo>
                    <a:lnTo>
                      <a:pt x="321" y="647"/>
                    </a:lnTo>
                    <a:cubicBezTo>
                      <a:pt x="36" y="786"/>
                      <a:pt x="-81" y="1129"/>
                      <a:pt x="58" y="1413"/>
                    </a:cubicBezTo>
                    <a:cubicBezTo>
                      <a:pt x="196" y="1698"/>
                      <a:pt x="540" y="1816"/>
                      <a:pt x="824" y="1677"/>
                    </a:cubicBezTo>
                    <a:lnTo>
                      <a:pt x="2136" y="1036"/>
                    </a:lnTo>
                    <a:cubicBezTo>
                      <a:pt x="1911" y="1017"/>
                      <a:pt x="1701" y="884"/>
                      <a:pt x="1596" y="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p30"/>
              <p:cNvSpPr/>
              <p:nvPr/>
            </p:nvSpPr>
            <p:spPr>
              <a:xfrm>
                <a:off x="13104341" y="-1159548"/>
                <a:ext cx="208745" cy="209467"/>
              </a:xfrm>
              <a:custGeom>
                <a:rect b="b" l="l" r="r" t="t"/>
                <a:pathLst>
                  <a:path extrusionOk="0" h="1160" w="1156">
                    <a:moveTo>
                      <a:pt x="59" y="834"/>
                    </a:moveTo>
                    <a:cubicBezTo>
                      <a:pt x="182" y="1085"/>
                      <a:pt x="462" y="1208"/>
                      <a:pt x="723" y="1142"/>
                    </a:cubicBezTo>
                    <a:lnTo>
                      <a:pt x="835" y="1088"/>
                    </a:lnTo>
                    <a:cubicBezTo>
                      <a:pt x="1120" y="949"/>
                      <a:pt x="1237" y="606"/>
                      <a:pt x="1097" y="321"/>
                    </a:cubicBezTo>
                    <a:cubicBezTo>
                      <a:pt x="958" y="37"/>
                      <a:pt x="616" y="-81"/>
                      <a:pt x="331" y="58"/>
                    </a:cubicBezTo>
                    <a:lnTo>
                      <a:pt x="269" y="88"/>
                    </a:lnTo>
                    <a:cubicBezTo>
                      <a:pt x="22" y="245"/>
                      <a:pt x="-73" y="565"/>
                      <a:pt x="59" y="83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30"/>
              <p:cNvSpPr/>
              <p:nvPr/>
            </p:nvSpPr>
            <p:spPr>
              <a:xfrm>
                <a:off x="12122373" y="-666220"/>
                <a:ext cx="160351" cy="183284"/>
              </a:xfrm>
              <a:custGeom>
                <a:rect b="b" l="l" r="r" t="t"/>
                <a:pathLst>
                  <a:path extrusionOk="0" h="1015" w="888">
                    <a:moveTo>
                      <a:pt x="886" y="919"/>
                    </a:moveTo>
                    <a:cubicBezTo>
                      <a:pt x="790" y="945"/>
                      <a:pt x="769" y="885"/>
                      <a:pt x="714" y="814"/>
                    </a:cubicBezTo>
                    <a:cubicBezTo>
                      <a:pt x="650" y="730"/>
                      <a:pt x="664" y="605"/>
                      <a:pt x="529" y="534"/>
                    </a:cubicBezTo>
                    <a:cubicBezTo>
                      <a:pt x="271" y="399"/>
                      <a:pt x="233" y="144"/>
                      <a:pt x="438" y="4"/>
                    </a:cubicBezTo>
                    <a:lnTo>
                      <a:pt x="435" y="0"/>
                    </a:lnTo>
                    <a:lnTo>
                      <a:pt x="404" y="15"/>
                    </a:lnTo>
                    <a:cubicBezTo>
                      <a:pt x="149" y="139"/>
                      <a:pt x="0" y="580"/>
                      <a:pt x="0" y="787"/>
                    </a:cubicBezTo>
                    <a:cubicBezTo>
                      <a:pt x="145" y="1046"/>
                      <a:pt x="602" y="1065"/>
                      <a:pt x="857" y="940"/>
                    </a:cubicBezTo>
                    <a:lnTo>
                      <a:pt x="888" y="925"/>
                    </a:lnTo>
                    <a:lnTo>
                      <a:pt x="886" y="91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30"/>
              <p:cNvSpPr/>
              <p:nvPr/>
            </p:nvSpPr>
            <p:spPr>
              <a:xfrm>
                <a:off x="12122373" y="-666220"/>
                <a:ext cx="80717" cy="142113"/>
              </a:xfrm>
              <a:custGeom>
                <a:rect b="b" l="l" r="r" t="t"/>
                <a:pathLst>
                  <a:path extrusionOk="0" h="787" w="447">
                    <a:moveTo>
                      <a:pt x="431" y="467"/>
                    </a:moveTo>
                    <a:cubicBezTo>
                      <a:pt x="267" y="326"/>
                      <a:pt x="264" y="123"/>
                      <a:pt x="438" y="4"/>
                    </a:cubicBezTo>
                    <a:lnTo>
                      <a:pt x="435" y="0"/>
                    </a:lnTo>
                    <a:lnTo>
                      <a:pt x="404" y="15"/>
                    </a:lnTo>
                    <a:cubicBezTo>
                      <a:pt x="172" y="129"/>
                      <a:pt x="1" y="457"/>
                      <a:pt x="0" y="787"/>
                    </a:cubicBezTo>
                    <a:cubicBezTo>
                      <a:pt x="138" y="466"/>
                      <a:pt x="532" y="688"/>
                      <a:pt x="431" y="46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30"/>
              <p:cNvSpPr/>
              <p:nvPr/>
            </p:nvSpPr>
            <p:spPr>
              <a:xfrm>
                <a:off x="12175643" y="-1022673"/>
                <a:ext cx="819810" cy="527821"/>
              </a:xfrm>
              <a:custGeom>
                <a:rect b="b" l="l" r="r" t="t"/>
                <a:pathLst>
                  <a:path extrusionOk="0" h="2923" w="4540">
                    <a:moveTo>
                      <a:pt x="3999" y="668"/>
                    </a:moveTo>
                    <a:cubicBezTo>
                      <a:pt x="3891" y="446"/>
                      <a:pt x="3919" y="192"/>
                      <a:pt x="4049" y="0"/>
                    </a:cubicBezTo>
                    <a:lnTo>
                      <a:pt x="279" y="1843"/>
                    </a:lnTo>
                    <a:cubicBezTo>
                      <a:pt x="-5" y="1983"/>
                      <a:pt x="-128" y="2375"/>
                      <a:pt x="182" y="2537"/>
                    </a:cubicBezTo>
                    <a:cubicBezTo>
                      <a:pt x="332" y="2616"/>
                      <a:pt x="316" y="2755"/>
                      <a:pt x="390" y="2849"/>
                    </a:cubicBezTo>
                    <a:cubicBezTo>
                      <a:pt x="462" y="2943"/>
                      <a:pt x="641" y="2944"/>
                      <a:pt x="784" y="2874"/>
                    </a:cubicBezTo>
                    <a:lnTo>
                      <a:pt x="4540" y="1037"/>
                    </a:lnTo>
                    <a:cubicBezTo>
                      <a:pt x="4315" y="1018"/>
                      <a:pt x="4106" y="885"/>
                      <a:pt x="3999" y="66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30"/>
              <p:cNvSpPr/>
              <p:nvPr/>
            </p:nvSpPr>
            <p:spPr>
              <a:xfrm>
                <a:off x="12112261" y="-1456231"/>
                <a:ext cx="230233" cy="591744"/>
              </a:xfrm>
              <a:custGeom>
                <a:rect b="b" l="l" r="r" t="t"/>
                <a:pathLst>
                  <a:path extrusionOk="0" h="3277" w="1275">
                    <a:moveTo>
                      <a:pt x="649" y="3277"/>
                    </a:moveTo>
                    <a:cubicBezTo>
                      <a:pt x="2454" y="1705"/>
                      <a:pt x="-315" y="1242"/>
                      <a:pt x="628" y="0"/>
                    </a:cubicBezTo>
                    <a:cubicBezTo>
                      <a:pt x="-1175" y="1990"/>
                      <a:pt x="1572" y="2110"/>
                      <a:pt x="649" y="3277"/>
                    </a:cubicBezTo>
                    <a:close/>
                  </a:path>
                </a:pathLst>
              </a:custGeom>
              <a:solidFill>
                <a:srgbClr val="3C4153">
                  <a:alpha val="60000"/>
                </a:srgbClr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30"/>
              <p:cNvSpPr/>
              <p:nvPr/>
            </p:nvSpPr>
            <p:spPr>
              <a:xfrm>
                <a:off x="12061700" y="-1077929"/>
                <a:ext cx="145724" cy="374513"/>
              </a:xfrm>
              <a:custGeom>
                <a:rect b="b" l="l" r="r" t="t"/>
                <a:pathLst>
                  <a:path extrusionOk="0" h="2074" w="807">
                    <a:moveTo>
                      <a:pt x="396" y="2074"/>
                    </a:moveTo>
                    <a:cubicBezTo>
                      <a:pt x="-745" y="1080"/>
                      <a:pt x="1007" y="786"/>
                      <a:pt x="409" y="0"/>
                    </a:cubicBezTo>
                    <a:cubicBezTo>
                      <a:pt x="1551" y="1260"/>
                      <a:pt x="-188" y="1336"/>
                      <a:pt x="396" y="2074"/>
                    </a:cubicBezTo>
                    <a:close/>
                  </a:path>
                </a:pathLst>
              </a:custGeom>
              <a:solidFill>
                <a:srgbClr val="3C4153">
                  <a:alpha val="60000"/>
                </a:srgbClr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30"/>
              <p:cNvSpPr/>
              <p:nvPr/>
            </p:nvSpPr>
            <p:spPr>
              <a:xfrm>
                <a:off x="11752555" y="-1787765"/>
                <a:ext cx="1929986" cy="1929986"/>
              </a:xfrm>
              <a:custGeom>
                <a:rect b="b" l="l" r="r" t="t"/>
                <a:pathLst>
                  <a:path extrusionOk="0" h="10688" w="10688">
                    <a:moveTo>
                      <a:pt x="587" y="5344"/>
                    </a:moveTo>
                    <a:cubicBezTo>
                      <a:pt x="587" y="4128"/>
                      <a:pt x="1043" y="3020"/>
                      <a:pt x="1793" y="2179"/>
                    </a:cubicBezTo>
                    <a:lnTo>
                      <a:pt x="8508" y="8894"/>
                    </a:lnTo>
                    <a:cubicBezTo>
                      <a:pt x="7668" y="9644"/>
                      <a:pt x="6559" y="10101"/>
                      <a:pt x="5343" y="10101"/>
                    </a:cubicBezTo>
                    <a:cubicBezTo>
                      <a:pt x="2717" y="10101"/>
                      <a:pt x="587" y="7972"/>
                      <a:pt x="587" y="5344"/>
                    </a:cubicBezTo>
                    <a:moveTo>
                      <a:pt x="10100" y="5344"/>
                    </a:moveTo>
                    <a:cubicBezTo>
                      <a:pt x="10100" y="6536"/>
                      <a:pt x="9661" y="7625"/>
                      <a:pt x="8935" y="8460"/>
                    </a:cubicBezTo>
                    <a:lnTo>
                      <a:pt x="2228" y="1751"/>
                    </a:lnTo>
                    <a:cubicBezTo>
                      <a:pt x="3063" y="1026"/>
                      <a:pt x="4152" y="587"/>
                      <a:pt x="5344" y="587"/>
                    </a:cubicBezTo>
                    <a:cubicBezTo>
                      <a:pt x="7970" y="587"/>
                      <a:pt x="10100" y="2716"/>
                      <a:pt x="10100" y="5344"/>
                    </a:cubicBezTo>
                    <a:moveTo>
                      <a:pt x="5344" y="0"/>
                    </a:moveTo>
                    <a:cubicBezTo>
                      <a:pt x="2393" y="0"/>
                      <a:pt x="0" y="2392"/>
                      <a:pt x="0" y="5344"/>
                    </a:cubicBezTo>
                    <a:cubicBezTo>
                      <a:pt x="0" y="8296"/>
                      <a:pt x="2393" y="10688"/>
                      <a:pt x="5344" y="10688"/>
                    </a:cubicBezTo>
                    <a:cubicBezTo>
                      <a:pt x="8295" y="10688"/>
                      <a:pt x="10688" y="8296"/>
                      <a:pt x="10688" y="5344"/>
                    </a:cubicBezTo>
                    <a:cubicBezTo>
                      <a:pt x="10688" y="2392"/>
                      <a:pt x="8295" y="0"/>
                      <a:pt x="53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/>
          <p:nvPr/>
        </p:nvSpPr>
        <p:spPr>
          <a:xfrm>
            <a:off x="-457175" y="25"/>
            <a:ext cx="2649342" cy="5143497"/>
          </a:xfrm>
          <a:custGeom>
            <a:rect b="b" l="l" r="r" t="t"/>
            <a:pathLst>
              <a:path extrusionOk="0" h="3842" w="1979">
                <a:moveTo>
                  <a:pt x="1403" y="73"/>
                </a:moveTo>
                <a:cubicBezTo>
                  <a:pt x="1432" y="48"/>
                  <a:pt x="1462" y="24"/>
                  <a:pt x="1491" y="0"/>
                </a:cubicBezTo>
                <a:lnTo>
                  <a:pt x="0" y="0"/>
                </a:lnTo>
                <a:lnTo>
                  <a:pt x="0" y="132"/>
                </a:lnTo>
                <a:cubicBezTo>
                  <a:pt x="99" y="230"/>
                  <a:pt x="164" y="365"/>
                  <a:pt x="146" y="504"/>
                </a:cubicBezTo>
                <a:cubicBezTo>
                  <a:pt x="129" y="629"/>
                  <a:pt x="52" y="744"/>
                  <a:pt x="0" y="858"/>
                </a:cubicBezTo>
                <a:lnTo>
                  <a:pt x="0" y="1189"/>
                </a:lnTo>
                <a:cubicBezTo>
                  <a:pt x="65" y="1282"/>
                  <a:pt x="186" y="1332"/>
                  <a:pt x="299" y="1357"/>
                </a:cubicBezTo>
                <a:cubicBezTo>
                  <a:pt x="437" y="1389"/>
                  <a:pt x="589" y="1409"/>
                  <a:pt x="690" y="1514"/>
                </a:cubicBezTo>
                <a:cubicBezTo>
                  <a:pt x="804" y="1634"/>
                  <a:pt x="811" y="1830"/>
                  <a:pt x="768" y="1993"/>
                </a:cubicBezTo>
                <a:cubicBezTo>
                  <a:pt x="726" y="2158"/>
                  <a:pt x="642" y="2307"/>
                  <a:pt x="596" y="2471"/>
                </a:cubicBezTo>
                <a:cubicBezTo>
                  <a:pt x="551" y="2634"/>
                  <a:pt x="553" y="2829"/>
                  <a:pt x="663" y="2954"/>
                </a:cubicBezTo>
                <a:cubicBezTo>
                  <a:pt x="714" y="3013"/>
                  <a:pt x="784" y="3050"/>
                  <a:pt x="855" y="3080"/>
                </a:cubicBezTo>
                <a:cubicBezTo>
                  <a:pt x="969" y="3129"/>
                  <a:pt x="1089" y="3164"/>
                  <a:pt x="1211" y="3184"/>
                </a:cubicBezTo>
                <a:cubicBezTo>
                  <a:pt x="1343" y="3206"/>
                  <a:pt x="1482" y="3211"/>
                  <a:pt x="1600" y="3275"/>
                </a:cubicBezTo>
                <a:cubicBezTo>
                  <a:pt x="1787" y="3378"/>
                  <a:pt x="1883" y="3633"/>
                  <a:pt x="1814" y="3842"/>
                </a:cubicBezTo>
                <a:lnTo>
                  <a:pt x="1877" y="3841"/>
                </a:lnTo>
                <a:cubicBezTo>
                  <a:pt x="2049" y="3583"/>
                  <a:pt x="1999" y="3188"/>
                  <a:pt x="1769" y="2987"/>
                </a:cubicBezTo>
                <a:cubicBezTo>
                  <a:pt x="1694" y="2921"/>
                  <a:pt x="1605" y="2876"/>
                  <a:pt x="1534" y="2806"/>
                </a:cubicBezTo>
                <a:cubicBezTo>
                  <a:pt x="1406" y="2681"/>
                  <a:pt x="1350" y="2480"/>
                  <a:pt x="1393" y="2302"/>
                </a:cubicBezTo>
                <a:cubicBezTo>
                  <a:pt x="1430" y="2149"/>
                  <a:pt x="1533" y="2021"/>
                  <a:pt x="1581" y="1871"/>
                </a:cubicBezTo>
                <a:cubicBezTo>
                  <a:pt x="1650" y="1659"/>
                  <a:pt x="1599" y="1410"/>
                  <a:pt x="1455" y="1246"/>
                </a:cubicBezTo>
                <a:cubicBezTo>
                  <a:pt x="1317" y="1090"/>
                  <a:pt x="1099" y="1002"/>
                  <a:pt x="1029" y="802"/>
                </a:cubicBezTo>
                <a:cubicBezTo>
                  <a:pt x="980" y="663"/>
                  <a:pt x="1020" y="503"/>
                  <a:pt x="1099" y="380"/>
                </a:cubicBezTo>
                <a:cubicBezTo>
                  <a:pt x="1179" y="257"/>
                  <a:pt x="1292" y="164"/>
                  <a:pt x="1403" y="73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" name="Google Shape;29;p4"/>
          <p:cNvGrpSpPr/>
          <p:nvPr/>
        </p:nvGrpSpPr>
        <p:grpSpPr>
          <a:xfrm>
            <a:off x="8348065" y="152385"/>
            <a:ext cx="643843" cy="643843"/>
            <a:chOff x="11752555" y="-1787765"/>
            <a:chExt cx="1929986" cy="1929986"/>
          </a:xfrm>
        </p:grpSpPr>
        <p:sp>
          <p:nvSpPr>
            <p:cNvPr id="30" name="Google Shape;30;p4"/>
            <p:cNvSpPr/>
            <p:nvPr/>
          </p:nvSpPr>
          <p:spPr>
            <a:xfrm>
              <a:off x="12852980" y="-1142032"/>
              <a:ext cx="385708" cy="313298"/>
            </a:xfrm>
            <a:custGeom>
              <a:rect b="b" l="l" r="r" t="t"/>
              <a:pathLst>
                <a:path extrusionOk="0" h="1735" w="2136">
                  <a:moveTo>
                    <a:pt x="1596" y="667"/>
                  </a:moveTo>
                  <a:cubicBezTo>
                    <a:pt x="1487" y="445"/>
                    <a:pt x="1514" y="190"/>
                    <a:pt x="1645" y="0"/>
                  </a:cubicBezTo>
                  <a:lnTo>
                    <a:pt x="321" y="647"/>
                  </a:lnTo>
                  <a:cubicBezTo>
                    <a:pt x="36" y="786"/>
                    <a:pt x="-81" y="1129"/>
                    <a:pt x="58" y="1413"/>
                  </a:cubicBezTo>
                  <a:cubicBezTo>
                    <a:pt x="196" y="1698"/>
                    <a:pt x="540" y="1816"/>
                    <a:pt x="824" y="1677"/>
                  </a:cubicBezTo>
                  <a:lnTo>
                    <a:pt x="2136" y="1036"/>
                  </a:lnTo>
                  <a:cubicBezTo>
                    <a:pt x="1911" y="1017"/>
                    <a:pt x="1701" y="884"/>
                    <a:pt x="1596" y="6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13104341" y="-1159548"/>
              <a:ext cx="208745" cy="209467"/>
            </a:xfrm>
            <a:custGeom>
              <a:rect b="b" l="l" r="r" t="t"/>
              <a:pathLst>
                <a:path extrusionOk="0" h="1160" w="1156">
                  <a:moveTo>
                    <a:pt x="59" y="834"/>
                  </a:moveTo>
                  <a:cubicBezTo>
                    <a:pt x="182" y="1085"/>
                    <a:pt x="462" y="1208"/>
                    <a:pt x="723" y="1142"/>
                  </a:cubicBezTo>
                  <a:lnTo>
                    <a:pt x="835" y="1088"/>
                  </a:lnTo>
                  <a:cubicBezTo>
                    <a:pt x="1120" y="949"/>
                    <a:pt x="1237" y="606"/>
                    <a:pt x="1097" y="321"/>
                  </a:cubicBezTo>
                  <a:cubicBezTo>
                    <a:pt x="958" y="37"/>
                    <a:pt x="616" y="-81"/>
                    <a:pt x="331" y="58"/>
                  </a:cubicBezTo>
                  <a:lnTo>
                    <a:pt x="269" y="88"/>
                  </a:lnTo>
                  <a:cubicBezTo>
                    <a:pt x="22" y="245"/>
                    <a:pt x="-73" y="565"/>
                    <a:pt x="59" y="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12122373" y="-666220"/>
              <a:ext cx="160351" cy="183284"/>
            </a:xfrm>
            <a:custGeom>
              <a:rect b="b" l="l" r="r" t="t"/>
              <a:pathLst>
                <a:path extrusionOk="0" h="1015" w="888">
                  <a:moveTo>
                    <a:pt x="886" y="919"/>
                  </a:moveTo>
                  <a:cubicBezTo>
                    <a:pt x="790" y="945"/>
                    <a:pt x="769" y="885"/>
                    <a:pt x="714" y="814"/>
                  </a:cubicBezTo>
                  <a:cubicBezTo>
                    <a:pt x="650" y="730"/>
                    <a:pt x="664" y="605"/>
                    <a:pt x="529" y="534"/>
                  </a:cubicBezTo>
                  <a:cubicBezTo>
                    <a:pt x="271" y="399"/>
                    <a:pt x="233" y="144"/>
                    <a:pt x="438" y="4"/>
                  </a:cubicBezTo>
                  <a:lnTo>
                    <a:pt x="435" y="0"/>
                  </a:lnTo>
                  <a:lnTo>
                    <a:pt x="404" y="15"/>
                  </a:lnTo>
                  <a:cubicBezTo>
                    <a:pt x="149" y="139"/>
                    <a:pt x="0" y="580"/>
                    <a:pt x="0" y="787"/>
                  </a:cubicBezTo>
                  <a:cubicBezTo>
                    <a:pt x="145" y="1046"/>
                    <a:pt x="602" y="1065"/>
                    <a:pt x="857" y="940"/>
                  </a:cubicBezTo>
                  <a:lnTo>
                    <a:pt x="888" y="925"/>
                  </a:lnTo>
                  <a:lnTo>
                    <a:pt x="886" y="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12122373" y="-666220"/>
              <a:ext cx="80717" cy="142113"/>
            </a:xfrm>
            <a:custGeom>
              <a:rect b="b" l="l" r="r" t="t"/>
              <a:pathLst>
                <a:path extrusionOk="0" h="787" w="447">
                  <a:moveTo>
                    <a:pt x="431" y="467"/>
                  </a:moveTo>
                  <a:cubicBezTo>
                    <a:pt x="267" y="326"/>
                    <a:pt x="264" y="123"/>
                    <a:pt x="438" y="4"/>
                  </a:cubicBezTo>
                  <a:lnTo>
                    <a:pt x="435" y="0"/>
                  </a:lnTo>
                  <a:lnTo>
                    <a:pt x="404" y="15"/>
                  </a:lnTo>
                  <a:cubicBezTo>
                    <a:pt x="172" y="129"/>
                    <a:pt x="1" y="457"/>
                    <a:pt x="0" y="787"/>
                  </a:cubicBezTo>
                  <a:cubicBezTo>
                    <a:pt x="138" y="466"/>
                    <a:pt x="532" y="688"/>
                    <a:pt x="431" y="4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12175643" y="-1022673"/>
              <a:ext cx="819810" cy="527821"/>
            </a:xfrm>
            <a:custGeom>
              <a:rect b="b" l="l" r="r" t="t"/>
              <a:pathLst>
                <a:path extrusionOk="0" h="2923" w="4540">
                  <a:moveTo>
                    <a:pt x="3999" y="668"/>
                  </a:moveTo>
                  <a:cubicBezTo>
                    <a:pt x="3891" y="446"/>
                    <a:pt x="3919" y="192"/>
                    <a:pt x="4049" y="0"/>
                  </a:cubicBezTo>
                  <a:lnTo>
                    <a:pt x="279" y="1843"/>
                  </a:lnTo>
                  <a:cubicBezTo>
                    <a:pt x="-5" y="1983"/>
                    <a:pt x="-128" y="2375"/>
                    <a:pt x="182" y="2537"/>
                  </a:cubicBezTo>
                  <a:cubicBezTo>
                    <a:pt x="332" y="2616"/>
                    <a:pt x="316" y="2755"/>
                    <a:pt x="390" y="2849"/>
                  </a:cubicBezTo>
                  <a:cubicBezTo>
                    <a:pt x="462" y="2943"/>
                    <a:pt x="641" y="2944"/>
                    <a:pt x="784" y="2874"/>
                  </a:cubicBezTo>
                  <a:lnTo>
                    <a:pt x="4540" y="1037"/>
                  </a:lnTo>
                  <a:cubicBezTo>
                    <a:pt x="4315" y="1018"/>
                    <a:pt x="4106" y="885"/>
                    <a:pt x="3999" y="6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112261" y="-1456231"/>
              <a:ext cx="230233" cy="591744"/>
            </a:xfrm>
            <a:custGeom>
              <a:rect b="b" l="l" r="r" t="t"/>
              <a:pathLst>
                <a:path extrusionOk="0" h="3277" w="1275">
                  <a:moveTo>
                    <a:pt x="649" y="3277"/>
                  </a:moveTo>
                  <a:cubicBezTo>
                    <a:pt x="2454" y="1705"/>
                    <a:pt x="-315" y="1242"/>
                    <a:pt x="628" y="0"/>
                  </a:cubicBezTo>
                  <a:cubicBezTo>
                    <a:pt x="-1175" y="1990"/>
                    <a:pt x="1572" y="2110"/>
                    <a:pt x="649" y="3277"/>
                  </a:cubicBezTo>
                  <a:close/>
                </a:path>
              </a:pathLst>
            </a:custGeom>
            <a:solidFill>
              <a:srgbClr val="3C4153">
                <a:alpha val="60000"/>
              </a:srgbClr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12061700" y="-1077929"/>
              <a:ext cx="145724" cy="374513"/>
            </a:xfrm>
            <a:custGeom>
              <a:rect b="b" l="l" r="r" t="t"/>
              <a:pathLst>
                <a:path extrusionOk="0" h="2074" w="807">
                  <a:moveTo>
                    <a:pt x="396" y="2074"/>
                  </a:moveTo>
                  <a:cubicBezTo>
                    <a:pt x="-745" y="1080"/>
                    <a:pt x="1007" y="786"/>
                    <a:pt x="409" y="0"/>
                  </a:cubicBezTo>
                  <a:cubicBezTo>
                    <a:pt x="1551" y="1260"/>
                    <a:pt x="-188" y="1336"/>
                    <a:pt x="396" y="2074"/>
                  </a:cubicBezTo>
                  <a:close/>
                </a:path>
              </a:pathLst>
            </a:custGeom>
            <a:solidFill>
              <a:srgbClr val="3C4153">
                <a:alpha val="60000"/>
              </a:srgbClr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1752555" y="-1787765"/>
              <a:ext cx="1929986" cy="1929986"/>
            </a:xfrm>
            <a:custGeom>
              <a:rect b="b" l="l" r="r" t="t"/>
              <a:pathLst>
                <a:path extrusionOk="0" h="10688" w="10688">
                  <a:moveTo>
                    <a:pt x="587" y="5344"/>
                  </a:moveTo>
                  <a:cubicBezTo>
                    <a:pt x="587" y="4128"/>
                    <a:pt x="1043" y="3020"/>
                    <a:pt x="1793" y="2179"/>
                  </a:cubicBezTo>
                  <a:lnTo>
                    <a:pt x="8508" y="8894"/>
                  </a:lnTo>
                  <a:cubicBezTo>
                    <a:pt x="7668" y="9644"/>
                    <a:pt x="6559" y="10101"/>
                    <a:pt x="5343" y="10101"/>
                  </a:cubicBezTo>
                  <a:cubicBezTo>
                    <a:pt x="2717" y="10101"/>
                    <a:pt x="587" y="7972"/>
                    <a:pt x="587" y="5344"/>
                  </a:cubicBezTo>
                  <a:moveTo>
                    <a:pt x="10100" y="5344"/>
                  </a:moveTo>
                  <a:cubicBezTo>
                    <a:pt x="10100" y="6536"/>
                    <a:pt x="9661" y="7625"/>
                    <a:pt x="8935" y="8460"/>
                  </a:cubicBezTo>
                  <a:lnTo>
                    <a:pt x="2228" y="1751"/>
                  </a:lnTo>
                  <a:cubicBezTo>
                    <a:pt x="3063" y="1026"/>
                    <a:pt x="4152" y="587"/>
                    <a:pt x="5344" y="587"/>
                  </a:cubicBezTo>
                  <a:cubicBezTo>
                    <a:pt x="7970" y="587"/>
                    <a:pt x="10100" y="2716"/>
                    <a:pt x="10100" y="5344"/>
                  </a:cubicBezTo>
                  <a:moveTo>
                    <a:pt x="5344" y="0"/>
                  </a:moveTo>
                  <a:cubicBezTo>
                    <a:pt x="2393" y="0"/>
                    <a:pt x="0" y="2392"/>
                    <a:pt x="0" y="5344"/>
                  </a:cubicBezTo>
                  <a:cubicBezTo>
                    <a:pt x="0" y="8296"/>
                    <a:pt x="2393" y="10688"/>
                    <a:pt x="5344" y="10688"/>
                  </a:cubicBezTo>
                  <a:cubicBezTo>
                    <a:pt x="8295" y="10688"/>
                    <a:pt x="10688" y="8296"/>
                    <a:pt x="10688" y="5344"/>
                  </a:cubicBezTo>
                  <a:cubicBezTo>
                    <a:pt x="10688" y="2392"/>
                    <a:pt x="8295" y="0"/>
                    <a:pt x="53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720000" y="1215751"/>
            <a:ext cx="77040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5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subTitle"/>
          </p:nvPr>
        </p:nvSpPr>
        <p:spPr>
          <a:xfrm>
            <a:off x="4950300" y="2215175"/>
            <a:ext cx="3405300" cy="3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4" name="Google Shape;44;p5"/>
          <p:cNvSpPr txBox="1"/>
          <p:nvPr>
            <p:ph idx="2" type="subTitle"/>
          </p:nvPr>
        </p:nvSpPr>
        <p:spPr>
          <a:xfrm>
            <a:off x="4950300" y="3871225"/>
            <a:ext cx="3405300" cy="3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" name="Google Shape;45;p5"/>
          <p:cNvSpPr txBox="1"/>
          <p:nvPr>
            <p:ph idx="3" type="subTitle"/>
          </p:nvPr>
        </p:nvSpPr>
        <p:spPr>
          <a:xfrm>
            <a:off x="4950300" y="1839800"/>
            <a:ext cx="3405300" cy="4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4" type="subTitle"/>
          </p:nvPr>
        </p:nvSpPr>
        <p:spPr>
          <a:xfrm>
            <a:off x="4950300" y="3448225"/>
            <a:ext cx="3405300" cy="49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7" name="Google Shape;47;p5"/>
          <p:cNvSpPr/>
          <p:nvPr/>
        </p:nvSpPr>
        <p:spPr>
          <a:xfrm>
            <a:off x="1" y="900900"/>
            <a:ext cx="4002000" cy="4242573"/>
          </a:xfrm>
          <a:custGeom>
            <a:rect b="b" l="l" r="r" t="t"/>
            <a:pathLst>
              <a:path extrusionOk="0" h="1741" w="909">
                <a:moveTo>
                  <a:pt x="848" y="1504"/>
                </a:moveTo>
                <a:cubicBezTo>
                  <a:pt x="811" y="1471"/>
                  <a:pt x="765" y="1454"/>
                  <a:pt x="722" y="1429"/>
                </a:cubicBezTo>
                <a:cubicBezTo>
                  <a:pt x="679" y="1405"/>
                  <a:pt x="638" y="1370"/>
                  <a:pt x="626" y="1322"/>
                </a:cubicBezTo>
                <a:cubicBezTo>
                  <a:pt x="615" y="1282"/>
                  <a:pt x="628" y="1240"/>
                  <a:pt x="638" y="1200"/>
                </a:cubicBezTo>
                <a:cubicBezTo>
                  <a:pt x="651" y="1147"/>
                  <a:pt x="660" y="1093"/>
                  <a:pt x="665" y="1039"/>
                </a:cubicBezTo>
                <a:cubicBezTo>
                  <a:pt x="671" y="972"/>
                  <a:pt x="670" y="900"/>
                  <a:pt x="631" y="845"/>
                </a:cubicBezTo>
                <a:cubicBezTo>
                  <a:pt x="579" y="772"/>
                  <a:pt x="478" y="756"/>
                  <a:pt x="390" y="744"/>
                </a:cubicBezTo>
                <a:cubicBezTo>
                  <a:pt x="301" y="732"/>
                  <a:pt x="201" y="710"/>
                  <a:pt x="156" y="632"/>
                </a:cubicBezTo>
                <a:cubicBezTo>
                  <a:pt x="103" y="541"/>
                  <a:pt x="154" y="428"/>
                  <a:pt x="189" y="328"/>
                </a:cubicBezTo>
                <a:cubicBezTo>
                  <a:pt x="206" y="279"/>
                  <a:pt x="218" y="228"/>
                  <a:pt x="227" y="176"/>
                </a:cubicBezTo>
                <a:cubicBezTo>
                  <a:pt x="233" y="135"/>
                  <a:pt x="235" y="88"/>
                  <a:pt x="207" y="56"/>
                </a:cubicBezTo>
                <a:cubicBezTo>
                  <a:pt x="183" y="29"/>
                  <a:pt x="145" y="22"/>
                  <a:pt x="110" y="17"/>
                </a:cubicBezTo>
                <a:cubicBezTo>
                  <a:pt x="73" y="11"/>
                  <a:pt x="37" y="6"/>
                  <a:pt x="0" y="0"/>
                </a:cubicBezTo>
                <a:lnTo>
                  <a:pt x="0" y="1152"/>
                </a:lnTo>
                <a:cubicBezTo>
                  <a:pt x="82" y="1144"/>
                  <a:pt x="175" y="1151"/>
                  <a:pt x="229" y="1212"/>
                </a:cubicBezTo>
                <a:cubicBezTo>
                  <a:pt x="290" y="1282"/>
                  <a:pt x="276" y="1390"/>
                  <a:pt x="316" y="1474"/>
                </a:cubicBezTo>
                <a:cubicBezTo>
                  <a:pt x="353" y="1552"/>
                  <a:pt x="440" y="1603"/>
                  <a:pt x="527" y="1606"/>
                </a:cubicBezTo>
                <a:cubicBezTo>
                  <a:pt x="596" y="1608"/>
                  <a:pt x="666" y="1584"/>
                  <a:pt x="732" y="1602"/>
                </a:cubicBezTo>
                <a:cubicBezTo>
                  <a:pt x="794" y="1619"/>
                  <a:pt x="844" y="1677"/>
                  <a:pt x="854" y="1741"/>
                </a:cubicBezTo>
                <a:lnTo>
                  <a:pt x="893" y="1741"/>
                </a:lnTo>
                <a:cubicBezTo>
                  <a:pt x="925" y="1662"/>
                  <a:pt x="912" y="1560"/>
                  <a:pt x="848" y="1504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5"/>
          <p:cNvGrpSpPr/>
          <p:nvPr/>
        </p:nvGrpSpPr>
        <p:grpSpPr>
          <a:xfrm flipH="1">
            <a:off x="191031" y="3671932"/>
            <a:ext cx="1298560" cy="1423698"/>
            <a:chOff x="405008" y="863652"/>
            <a:chExt cx="3499219" cy="3836427"/>
          </a:xfrm>
        </p:grpSpPr>
        <p:sp>
          <p:nvSpPr>
            <p:cNvPr id="49" name="Google Shape;49;p5"/>
            <p:cNvSpPr/>
            <p:nvPr/>
          </p:nvSpPr>
          <p:spPr>
            <a:xfrm>
              <a:off x="2390775" y="3561250"/>
              <a:ext cx="306776" cy="252399"/>
            </a:xfrm>
            <a:custGeom>
              <a:rect b="b" l="l" r="r" t="t"/>
              <a:pathLst>
                <a:path extrusionOk="0" h="1060" w="1301">
                  <a:moveTo>
                    <a:pt x="1301" y="22"/>
                  </a:moveTo>
                  <a:lnTo>
                    <a:pt x="1286" y="23"/>
                  </a:lnTo>
                  <a:cubicBezTo>
                    <a:pt x="970" y="42"/>
                    <a:pt x="709" y="34"/>
                    <a:pt x="488" y="1"/>
                  </a:cubicBezTo>
                  <a:lnTo>
                    <a:pt x="484" y="0"/>
                  </a:lnTo>
                  <a:lnTo>
                    <a:pt x="106" y="451"/>
                  </a:lnTo>
                  <a:lnTo>
                    <a:pt x="0" y="578"/>
                  </a:lnTo>
                  <a:lnTo>
                    <a:pt x="1" y="581"/>
                  </a:lnTo>
                  <a:cubicBezTo>
                    <a:pt x="31" y="723"/>
                    <a:pt x="116" y="865"/>
                    <a:pt x="253" y="1002"/>
                  </a:cubicBezTo>
                  <a:lnTo>
                    <a:pt x="253" y="1002"/>
                  </a:lnTo>
                  <a:lnTo>
                    <a:pt x="254" y="1003"/>
                  </a:lnTo>
                  <a:cubicBezTo>
                    <a:pt x="268" y="1010"/>
                    <a:pt x="280" y="1010"/>
                    <a:pt x="290" y="1005"/>
                  </a:cubicBezTo>
                  <a:cubicBezTo>
                    <a:pt x="316" y="990"/>
                    <a:pt x="321" y="939"/>
                    <a:pt x="325" y="898"/>
                  </a:cubicBezTo>
                  <a:cubicBezTo>
                    <a:pt x="326" y="885"/>
                    <a:pt x="327" y="868"/>
                    <a:pt x="330" y="861"/>
                  </a:cubicBezTo>
                  <a:cubicBezTo>
                    <a:pt x="331" y="863"/>
                    <a:pt x="333" y="866"/>
                    <a:pt x="336" y="872"/>
                  </a:cubicBezTo>
                  <a:cubicBezTo>
                    <a:pt x="376" y="952"/>
                    <a:pt x="436" y="1016"/>
                    <a:pt x="508" y="1056"/>
                  </a:cubicBezTo>
                  <a:lnTo>
                    <a:pt x="513" y="1060"/>
                  </a:lnTo>
                  <a:lnTo>
                    <a:pt x="517" y="1055"/>
                  </a:lnTo>
                  <a:cubicBezTo>
                    <a:pt x="526" y="1042"/>
                    <a:pt x="535" y="1030"/>
                    <a:pt x="544" y="1018"/>
                  </a:cubicBezTo>
                  <a:cubicBezTo>
                    <a:pt x="565" y="988"/>
                    <a:pt x="588" y="957"/>
                    <a:pt x="610" y="927"/>
                  </a:cubicBezTo>
                  <a:lnTo>
                    <a:pt x="610" y="927"/>
                  </a:lnTo>
                  <a:lnTo>
                    <a:pt x="612" y="924"/>
                  </a:lnTo>
                  <a:cubicBezTo>
                    <a:pt x="613" y="924"/>
                    <a:pt x="613" y="923"/>
                    <a:pt x="613" y="923"/>
                  </a:cubicBezTo>
                  <a:lnTo>
                    <a:pt x="619" y="915"/>
                  </a:lnTo>
                  <a:lnTo>
                    <a:pt x="619" y="915"/>
                  </a:lnTo>
                  <a:cubicBezTo>
                    <a:pt x="833" y="625"/>
                    <a:pt x="1060" y="329"/>
                    <a:pt x="1292" y="33"/>
                  </a:cubicBezTo>
                  <a:lnTo>
                    <a:pt x="1301" y="22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2510076" y="3571578"/>
              <a:ext cx="265499" cy="252396"/>
            </a:xfrm>
            <a:custGeom>
              <a:rect b="b" l="l" r="r" t="t"/>
              <a:pathLst>
                <a:path extrusionOk="0" h="1099" w="1133">
                  <a:moveTo>
                    <a:pt x="464" y="798"/>
                  </a:moveTo>
                  <a:lnTo>
                    <a:pt x="1133" y="0"/>
                  </a:lnTo>
                  <a:lnTo>
                    <a:pt x="1118" y="0"/>
                  </a:lnTo>
                  <a:cubicBezTo>
                    <a:pt x="1060" y="0"/>
                    <a:pt x="1003" y="2"/>
                    <a:pt x="948" y="6"/>
                  </a:cubicBezTo>
                  <a:cubicBezTo>
                    <a:pt x="895" y="10"/>
                    <a:pt x="840" y="14"/>
                    <a:pt x="785" y="17"/>
                  </a:cubicBezTo>
                  <a:lnTo>
                    <a:pt x="782" y="17"/>
                  </a:lnTo>
                  <a:lnTo>
                    <a:pt x="780" y="19"/>
                  </a:lnTo>
                  <a:cubicBezTo>
                    <a:pt x="545" y="318"/>
                    <a:pt x="316" y="618"/>
                    <a:pt x="100" y="910"/>
                  </a:cubicBezTo>
                  <a:lnTo>
                    <a:pt x="98" y="912"/>
                  </a:lnTo>
                  <a:cubicBezTo>
                    <a:pt x="76" y="942"/>
                    <a:pt x="53" y="973"/>
                    <a:pt x="31" y="1003"/>
                  </a:cubicBezTo>
                  <a:cubicBezTo>
                    <a:pt x="22" y="1015"/>
                    <a:pt x="13" y="1028"/>
                    <a:pt x="4" y="1040"/>
                  </a:cubicBezTo>
                  <a:lnTo>
                    <a:pt x="0" y="1046"/>
                  </a:lnTo>
                  <a:lnTo>
                    <a:pt x="7" y="1050"/>
                  </a:lnTo>
                  <a:cubicBezTo>
                    <a:pt x="64" y="1082"/>
                    <a:pt x="127" y="1099"/>
                    <a:pt x="190" y="1099"/>
                  </a:cubicBezTo>
                  <a:cubicBezTo>
                    <a:pt x="196" y="1099"/>
                    <a:pt x="202" y="1099"/>
                    <a:pt x="208" y="1099"/>
                  </a:cubicBezTo>
                  <a:lnTo>
                    <a:pt x="211" y="1099"/>
                  </a:lnTo>
                  <a:lnTo>
                    <a:pt x="443" y="823"/>
                  </a:lnTo>
                  <a:lnTo>
                    <a:pt x="443" y="823"/>
                  </a:lnTo>
                  <a:lnTo>
                    <a:pt x="443" y="823"/>
                  </a:lnTo>
                  <a:lnTo>
                    <a:pt x="464" y="798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2093350" y="893513"/>
              <a:ext cx="1372136" cy="2692806"/>
            </a:xfrm>
            <a:custGeom>
              <a:rect b="b" l="l" r="r" t="t"/>
              <a:pathLst>
                <a:path extrusionOk="0" h="32283" w="16450">
                  <a:moveTo>
                    <a:pt x="8843" y="27452"/>
                  </a:moveTo>
                  <a:cubicBezTo>
                    <a:pt x="8718" y="27327"/>
                    <a:pt x="8344" y="27577"/>
                    <a:pt x="8344" y="27577"/>
                  </a:cubicBezTo>
                  <a:cubicBezTo>
                    <a:pt x="7721" y="28699"/>
                    <a:pt x="8219" y="29947"/>
                    <a:pt x="8968" y="30820"/>
                  </a:cubicBezTo>
                  <a:cubicBezTo>
                    <a:pt x="7721" y="30571"/>
                    <a:pt x="7222" y="29448"/>
                    <a:pt x="7097" y="28325"/>
                  </a:cubicBezTo>
                  <a:cubicBezTo>
                    <a:pt x="6598" y="29323"/>
                    <a:pt x="6534" y="30312"/>
                    <a:pt x="7033" y="31310"/>
                  </a:cubicBezTo>
                  <a:cubicBezTo>
                    <a:pt x="5660" y="30187"/>
                    <a:pt x="5849" y="28200"/>
                    <a:pt x="7222" y="27077"/>
                  </a:cubicBezTo>
                  <a:cubicBezTo>
                    <a:pt x="7346" y="26828"/>
                    <a:pt x="7595" y="26455"/>
                    <a:pt x="7471" y="26081"/>
                  </a:cubicBezTo>
                  <a:cubicBezTo>
                    <a:pt x="6723" y="24334"/>
                    <a:pt x="6847" y="22588"/>
                    <a:pt x="7346" y="20841"/>
                  </a:cubicBezTo>
                  <a:cubicBezTo>
                    <a:pt x="6847" y="21215"/>
                    <a:pt x="6224" y="21590"/>
                    <a:pt x="5599" y="21340"/>
                  </a:cubicBezTo>
                  <a:cubicBezTo>
                    <a:pt x="7222" y="20716"/>
                    <a:pt x="8219" y="18720"/>
                    <a:pt x="7970" y="16849"/>
                  </a:cubicBezTo>
                  <a:cubicBezTo>
                    <a:pt x="9217" y="18720"/>
                    <a:pt x="7845" y="21215"/>
                    <a:pt x="9840" y="22587"/>
                  </a:cubicBezTo>
                  <a:cubicBezTo>
                    <a:pt x="10484" y="23123"/>
                    <a:pt x="11402" y="23015"/>
                    <a:pt x="12280" y="23211"/>
                  </a:cubicBezTo>
                  <a:lnTo>
                    <a:pt x="14811" y="20193"/>
                  </a:lnTo>
                  <a:lnTo>
                    <a:pt x="16450" y="18238"/>
                  </a:lnTo>
                  <a:cubicBezTo>
                    <a:pt x="16352" y="18017"/>
                    <a:pt x="16249" y="17813"/>
                    <a:pt x="16144" y="17630"/>
                  </a:cubicBezTo>
                  <a:cubicBezTo>
                    <a:pt x="14462" y="14742"/>
                    <a:pt x="14094" y="10847"/>
                    <a:pt x="12232" y="8185"/>
                  </a:cubicBezTo>
                  <a:cubicBezTo>
                    <a:pt x="9665" y="4507"/>
                    <a:pt x="5728" y="18"/>
                    <a:pt x="3571" y="0"/>
                  </a:cubicBezTo>
                  <a:cubicBezTo>
                    <a:pt x="381" y="-25"/>
                    <a:pt x="1461" y="9809"/>
                    <a:pt x="77" y="18594"/>
                  </a:cubicBezTo>
                  <a:cubicBezTo>
                    <a:pt x="-336" y="21244"/>
                    <a:pt x="1062" y="22996"/>
                    <a:pt x="924" y="25151"/>
                  </a:cubicBezTo>
                  <a:cubicBezTo>
                    <a:pt x="607" y="30116"/>
                    <a:pt x="2229" y="31775"/>
                    <a:pt x="4777" y="32158"/>
                  </a:cubicBezTo>
                  <a:cubicBezTo>
                    <a:pt x="5628" y="32286"/>
                    <a:pt x="6582" y="32272"/>
                    <a:pt x="7602" y="32192"/>
                  </a:cubicBezTo>
                  <a:cubicBezTo>
                    <a:pt x="7768" y="32179"/>
                    <a:pt x="7935" y="32173"/>
                    <a:pt x="8099" y="32173"/>
                  </a:cubicBezTo>
                  <a:lnTo>
                    <a:pt x="8106" y="32165"/>
                  </a:lnTo>
                  <a:cubicBezTo>
                    <a:pt x="8460" y="32180"/>
                    <a:pt x="8813" y="32223"/>
                    <a:pt x="9164" y="32283"/>
                  </a:cubicBezTo>
                  <a:cubicBezTo>
                    <a:pt x="10039" y="30780"/>
                    <a:pt x="10069" y="28781"/>
                    <a:pt x="8843" y="2745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405008" y="893513"/>
              <a:ext cx="1502426" cy="2834524"/>
            </a:xfrm>
            <a:custGeom>
              <a:rect b="b" l="l" r="r" t="t"/>
              <a:pathLst>
                <a:path extrusionOk="0" h="33982" w="18012">
                  <a:moveTo>
                    <a:pt x="17933" y="18594"/>
                  </a:moveTo>
                  <a:cubicBezTo>
                    <a:pt x="18353" y="21244"/>
                    <a:pt x="16956" y="22995"/>
                    <a:pt x="17093" y="25151"/>
                  </a:cubicBezTo>
                  <a:cubicBezTo>
                    <a:pt x="17513" y="31774"/>
                    <a:pt x="14482" y="32514"/>
                    <a:pt x="10414" y="32192"/>
                  </a:cubicBezTo>
                  <a:cubicBezTo>
                    <a:pt x="6563" y="31893"/>
                    <a:pt x="3131" y="35202"/>
                    <a:pt x="965" y="33485"/>
                  </a:cubicBezTo>
                  <a:cubicBezTo>
                    <a:pt x="-646" y="32204"/>
                    <a:pt x="-168" y="21121"/>
                    <a:pt x="1867" y="17630"/>
                  </a:cubicBezTo>
                  <a:cubicBezTo>
                    <a:pt x="3552" y="14742"/>
                    <a:pt x="3916" y="10847"/>
                    <a:pt x="5779" y="8185"/>
                  </a:cubicBezTo>
                  <a:cubicBezTo>
                    <a:pt x="8350" y="4507"/>
                    <a:pt x="12285" y="18"/>
                    <a:pt x="14445" y="0"/>
                  </a:cubicBezTo>
                  <a:cubicBezTo>
                    <a:pt x="17634" y="-25"/>
                    <a:pt x="16550" y="9809"/>
                    <a:pt x="17933" y="185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476742" y="954320"/>
              <a:ext cx="1365463" cy="2698311"/>
            </a:xfrm>
            <a:custGeom>
              <a:rect b="b" l="l" r="r" t="t"/>
              <a:pathLst>
                <a:path extrusionOk="0" h="32349" w="16370">
                  <a:moveTo>
                    <a:pt x="15660" y="12104"/>
                  </a:moveTo>
                  <a:cubicBezTo>
                    <a:pt x="15540" y="12651"/>
                    <a:pt x="15599" y="15740"/>
                    <a:pt x="15615" y="15939"/>
                  </a:cubicBezTo>
                  <a:cubicBezTo>
                    <a:pt x="15770" y="17735"/>
                    <a:pt x="15773" y="19618"/>
                    <a:pt x="15558" y="20500"/>
                  </a:cubicBezTo>
                  <a:cubicBezTo>
                    <a:pt x="15493" y="20772"/>
                    <a:pt x="15418" y="21051"/>
                    <a:pt x="15345" y="21320"/>
                  </a:cubicBezTo>
                  <a:cubicBezTo>
                    <a:pt x="15210" y="21837"/>
                    <a:pt x="15065" y="22374"/>
                    <a:pt x="14977" y="22922"/>
                  </a:cubicBezTo>
                  <a:cubicBezTo>
                    <a:pt x="14904" y="23364"/>
                    <a:pt x="14871" y="23797"/>
                    <a:pt x="14879" y="24205"/>
                  </a:cubicBezTo>
                  <a:cubicBezTo>
                    <a:pt x="14883" y="24370"/>
                    <a:pt x="14894" y="24538"/>
                    <a:pt x="14904" y="24699"/>
                  </a:cubicBezTo>
                  <a:cubicBezTo>
                    <a:pt x="14917" y="24948"/>
                    <a:pt x="14932" y="25190"/>
                    <a:pt x="14934" y="25433"/>
                  </a:cubicBezTo>
                  <a:cubicBezTo>
                    <a:pt x="14947" y="26395"/>
                    <a:pt x="14879" y="27152"/>
                    <a:pt x="14713" y="27824"/>
                  </a:cubicBezTo>
                  <a:cubicBezTo>
                    <a:pt x="14608" y="28255"/>
                    <a:pt x="14468" y="28605"/>
                    <a:pt x="14286" y="28909"/>
                  </a:cubicBezTo>
                  <a:cubicBezTo>
                    <a:pt x="14094" y="29238"/>
                    <a:pt x="13824" y="29514"/>
                    <a:pt x="13508" y="29706"/>
                  </a:cubicBezTo>
                  <a:cubicBezTo>
                    <a:pt x="13213" y="29886"/>
                    <a:pt x="12857" y="30018"/>
                    <a:pt x="12424" y="30108"/>
                  </a:cubicBezTo>
                  <a:cubicBezTo>
                    <a:pt x="12085" y="30179"/>
                    <a:pt x="11704" y="30216"/>
                    <a:pt x="11233" y="30231"/>
                  </a:cubicBezTo>
                  <a:cubicBezTo>
                    <a:pt x="10850" y="30243"/>
                    <a:pt x="10466" y="30233"/>
                    <a:pt x="10019" y="30205"/>
                  </a:cubicBezTo>
                  <a:lnTo>
                    <a:pt x="9932" y="30198"/>
                  </a:lnTo>
                  <a:cubicBezTo>
                    <a:pt x="9553" y="30175"/>
                    <a:pt x="9148" y="30146"/>
                    <a:pt x="8765" y="30166"/>
                  </a:cubicBezTo>
                  <a:cubicBezTo>
                    <a:pt x="7994" y="30195"/>
                    <a:pt x="7183" y="30329"/>
                    <a:pt x="6286" y="30587"/>
                  </a:cubicBezTo>
                  <a:cubicBezTo>
                    <a:pt x="5566" y="30791"/>
                    <a:pt x="4855" y="31049"/>
                    <a:pt x="4170" y="31300"/>
                  </a:cubicBezTo>
                  <a:lnTo>
                    <a:pt x="3934" y="31388"/>
                  </a:lnTo>
                  <a:cubicBezTo>
                    <a:pt x="3547" y="31524"/>
                    <a:pt x="3164" y="31660"/>
                    <a:pt x="2775" y="31778"/>
                  </a:cubicBezTo>
                  <a:cubicBezTo>
                    <a:pt x="2405" y="31883"/>
                    <a:pt x="2007" y="31986"/>
                    <a:pt x="1618" y="31987"/>
                  </a:cubicBezTo>
                  <a:lnTo>
                    <a:pt x="1614" y="31987"/>
                  </a:lnTo>
                  <a:cubicBezTo>
                    <a:pt x="1467" y="31987"/>
                    <a:pt x="1345" y="31973"/>
                    <a:pt x="1233" y="31939"/>
                  </a:cubicBezTo>
                  <a:cubicBezTo>
                    <a:pt x="1126" y="31912"/>
                    <a:pt x="1020" y="31855"/>
                    <a:pt x="926" y="31790"/>
                  </a:cubicBezTo>
                  <a:cubicBezTo>
                    <a:pt x="806" y="31650"/>
                    <a:pt x="734" y="31464"/>
                    <a:pt x="687" y="31323"/>
                  </a:cubicBezTo>
                  <a:cubicBezTo>
                    <a:pt x="631" y="31158"/>
                    <a:pt x="586" y="30978"/>
                    <a:pt x="545" y="30749"/>
                  </a:cubicBezTo>
                  <a:cubicBezTo>
                    <a:pt x="484" y="30403"/>
                    <a:pt x="442" y="30033"/>
                    <a:pt x="415" y="29543"/>
                  </a:cubicBezTo>
                  <a:cubicBezTo>
                    <a:pt x="366" y="28653"/>
                    <a:pt x="385" y="27764"/>
                    <a:pt x="405" y="27090"/>
                  </a:cubicBezTo>
                  <a:cubicBezTo>
                    <a:pt x="471" y="25183"/>
                    <a:pt x="605" y="23625"/>
                    <a:pt x="829" y="22196"/>
                  </a:cubicBezTo>
                  <a:cubicBezTo>
                    <a:pt x="966" y="21305"/>
                    <a:pt x="1129" y="20521"/>
                    <a:pt x="1319" y="19797"/>
                  </a:cubicBezTo>
                  <a:cubicBezTo>
                    <a:pt x="1510" y="19086"/>
                    <a:pt x="1750" y="18264"/>
                    <a:pt x="2162" y="17551"/>
                  </a:cubicBezTo>
                  <a:cubicBezTo>
                    <a:pt x="3022" y="16094"/>
                    <a:pt x="3547" y="14488"/>
                    <a:pt x="4052" y="12936"/>
                  </a:cubicBezTo>
                  <a:lnTo>
                    <a:pt x="4100" y="12792"/>
                  </a:lnTo>
                  <a:cubicBezTo>
                    <a:pt x="4336" y="12073"/>
                    <a:pt x="4581" y="11327"/>
                    <a:pt x="4855" y="10615"/>
                  </a:cubicBezTo>
                  <a:cubicBezTo>
                    <a:pt x="5201" y="9720"/>
                    <a:pt x="5541" y="9036"/>
                    <a:pt x="5916" y="8462"/>
                  </a:cubicBezTo>
                  <a:cubicBezTo>
                    <a:pt x="6871" y="7095"/>
                    <a:pt x="7864" y="5772"/>
                    <a:pt x="8869" y="4537"/>
                  </a:cubicBezTo>
                  <a:cubicBezTo>
                    <a:pt x="9465" y="3808"/>
                    <a:pt x="9977" y="3227"/>
                    <a:pt x="10484" y="2709"/>
                  </a:cubicBezTo>
                  <a:cubicBezTo>
                    <a:pt x="10956" y="2229"/>
                    <a:pt x="11590" y="1619"/>
                    <a:pt x="12303" y="1169"/>
                  </a:cubicBezTo>
                  <a:cubicBezTo>
                    <a:pt x="12680" y="935"/>
                    <a:pt x="13011" y="792"/>
                    <a:pt x="13314" y="734"/>
                  </a:cubicBezTo>
                  <a:cubicBezTo>
                    <a:pt x="13399" y="718"/>
                    <a:pt x="13484" y="709"/>
                    <a:pt x="13573" y="707"/>
                  </a:cubicBezTo>
                  <a:cubicBezTo>
                    <a:pt x="13578" y="707"/>
                    <a:pt x="13583" y="707"/>
                    <a:pt x="13585" y="707"/>
                  </a:cubicBezTo>
                  <a:lnTo>
                    <a:pt x="13588" y="707"/>
                  </a:lnTo>
                  <a:cubicBezTo>
                    <a:pt x="13593" y="708"/>
                    <a:pt x="13597" y="708"/>
                    <a:pt x="13598" y="708"/>
                  </a:cubicBezTo>
                  <a:cubicBezTo>
                    <a:pt x="13604" y="710"/>
                    <a:pt x="13617" y="716"/>
                    <a:pt x="13637" y="728"/>
                  </a:cubicBezTo>
                  <a:cubicBezTo>
                    <a:pt x="13717" y="786"/>
                    <a:pt x="14157" y="1210"/>
                    <a:pt x="14306" y="1665"/>
                  </a:cubicBezTo>
                  <a:cubicBezTo>
                    <a:pt x="14680" y="2821"/>
                    <a:pt x="14820" y="4047"/>
                    <a:pt x="14847" y="4248"/>
                  </a:cubicBezTo>
                  <a:cubicBezTo>
                    <a:pt x="15075" y="6125"/>
                    <a:pt x="15286" y="8567"/>
                    <a:pt x="15300" y="8761"/>
                  </a:cubicBezTo>
                  <a:cubicBezTo>
                    <a:pt x="15411" y="8744"/>
                    <a:pt x="15228" y="5203"/>
                    <a:pt x="15012" y="3315"/>
                  </a:cubicBezTo>
                  <a:lnTo>
                    <a:pt x="14861" y="2080"/>
                  </a:lnTo>
                  <a:cubicBezTo>
                    <a:pt x="14805" y="1690"/>
                    <a:pt x="14719" y="1234"/>
                    <a:pt x="14524" y="788"/>
                  </a:cubicBezTo>
                  <a:cubicBezTo>
                    <a:pt x="14426" y="582"/>
                    <a:pt x="14302" y="344"/>
                    <a:pt x="14050" y="154"/>
                  </a:cubicBezTo>
                  <a:cubicBezTo>
                    <a:pt x="13977" y="101"/>
                    <a:pt x="13896" y="60"/>
                    <a:pt x="13817" y="35"/>
                  </a:cubicBezTo>
                  <a:cubicBezTo>
                    <a:pt x="13765" y="20"/>
                    <a:pt x="13719" y="10"/>
                    <a:pt x="13664" y="4"/>
                  </a:cubicBezTo>
                  <a:cubicBezTo>
                    <a:pt x="13643" y="1"/>
                    <a:pt x="13630" y="1"/>
                    <a:pt x="13619" y="0"/>
                  </a:cubicBezTo>
                  <a:cubicBezTo>
                    <a:pt x="13617" y="0"/>
                    <a:pt x="13602" y="0"/>
                    <a:pt x="13597" y="0"/>
                  </a:cubicBezTo>
                  <a:lnTo>
                    <a:pt x="13547" y="1"/>
                  </a:lnTo>
                  <a:cubicBezTo>
                    <a:pt x="13429" y="4"/>
                    <a:pt x="13306" y="20"/>
                    <a:pt x="13180" y="43"/>
                  </a:cubicBezTo>
                  <a:cubicBezTo>
                    <a:pt x="12660" y="149"/>
                    <a:pt x="12221" y="397"/>
                    <a:pt x="11932" y="579"/>
                  </a:cubicBezTo>
                  <a:cubicBezTo>
                    <a:pt x="11163" y="1070"/>
                    <a:pt x="10523" y="1688"/>
                    <a:pt x="9995" y="2231"/>
                  </a:cubicBezTo>
                  <a:cubicBezTo>
                    <a:pt x="9476" y="2767"/>
                    <a:pt x="8953" y="3364"/>
                    <a:pt x="8346" y="4110"/>
                  </a:cubicBezTo>
                  <a:cubicBezTo>
                    <a:pt x="7857" y="4713"/>
                    <a:pt x="7364" y="5361"/>
                    <a:pt x="6836" y="6088"/>
                  </a:cubicBezTo>
                  <a:cubicBezTo>
                    <a:pt x="6405" y="6682"/>
                    <a:pt x="5896" y="7390"/>
                    <a:pt x="5404" y="8125"/>
                  </a:cubicBezTo>
                  <a:cubicBezTo>
                    <a:pt x="5008" y="8743"/>
                    <a:pt x="4661" y="9468"/>
                    <a:pt x="4312" y="10407"/>
                  </a:cubicBezTo>
                  <a:cubicBezTo>
                    <a:pt x="4039" y="11139"/>
                    <a:pt x="3805" y="11891"/>
                    <a:pt x="3578" y="12619"/>
                  </a:cubicBezTo>
                  <a:lnTo>
                    <a:pt x="3531" y="12768"/>
                  </a:lnTo>
                  <a:cubicBezTo>
                    <a:pt x="3054" y="14302"/>
                    <a:pt x="2559" y="15885"/>
                    <a:pt x="1745" y="17309"/>
                  </a:cubicBezTo>
                  <a:cubicBezTo>
                    <a:pt x="1313" y="18081"/>
                    <a:pt x="1074" y="18939"/>
                    <a:pt x="882" y="19683"/>
                  </a:cubicBezTo>
                  <a:cubicBezTo>
                    <a:pt x="699" y="20426"/>
                    <a:pt x="548" y="21227"/>
                    <a:pt x="416" y="22132"/>
                  </a:cubicBezTo>
                  <a:cubicBezTo>
                    <a:pt x="201" y="23580"/>
                    <a:pt x="72" y="25150"/>
                    <a:pt x="16" y="27077"/>
                  </a:cubicBezTo>
                  <a:cubicBezTo>
                    <a:pt x="-1" y="27759"/>
                    <a:pt x="-16" y="28660"/>
                    <a:pt x="37" y="29567"/>
                  </a:cubicBezTo>
                  <a:cubicBezTo>
                    <a:pt x="68" y="30068"/>
                    <a:pt x="113" y="30458"/>
                    <a:pt x="180" y="30816"/>
                  </a:cubicBezTo>
                  <a:cubicBezTo>
                    <a:pt x="227" y="31059"/>
                    <a:pt x="276" y="31258"/>
                    <a:pt x="338" y="31444"/>
                  </a:cubicBezTo>
                  <a:cubicBezTo>
                    <a:pt x="400" y="31622"/>
                    <a:pt x="496" y="31855"/>
                    <a:pt x="665" y="32047"/>
                  </a:cubicBezTo>
                  <a:cubicBezTo>
                    <a:pt x="672" y="32055"/>
                    <a:pt x="683" y="32061"/>
                    <a:pt x="695" y="32069"/>
                  </a:cubicBezTo>
                  <a:cubicBezTo>
                    <a:pt x="830" y="32174"/>
                    <a:pt x="978" y="32249"/>
                    <a:pt x="1137" y="32291"/>
                  </a:cubicBezTo>
                  <a:cubicBezTo>
                    <a:pt x="1279" y="32328"/>
                    <a:pt x="1434" y="32349"/>
                    <a:pt x="1615" y="32349"/>
                  </a:cubicBezTo>
                  <a:lnTo>
                    <a:pt x="1617" y="32349"/>
                  </a:lnTo>
                  <a:cubicBezTo>
                    <a:pt x="2054" y="32346"/>
                    <a:pt x="2482" y="32244"/>
                    <a:pt x="2880" y="32128"/>
                  </a:cubicBezTo>
                  <a:cubicBezTo>
                    <a:pt x="3279" y="32014"/>
                    <a:pt x="3667" y="31878"/>
                    <a:pt x="4062" y="31736"/>
                  </a:cubicBezTo>
                  <a:lnTo>
                    <a:pt x="4301" y="31654"/>
                  </a:lnTo>
                  <a:cubicBezTo>
                    <a:pt x="4983" y="31405"/>
                    <a:pt x="5686" y="31152"/>
                    <a:pt x="6392" y="30958"/>
                  </a:cubicBezTo>
                  <a:cubicBezTo>
                    <a:pt x="7260" y="30720"/>
                    <a:pt x="8039" y="30592"/>
                    <a:pt x="8781" y="30567"/>
                  </a:cubicBezTo>
                  <a:cubicBezTo>
                    <a:pt x="9155" y="30549"/>
                    <a:pt x="9518" y="30579"/>
                    <a:pt x="9904" y="30604"/>
                  </a:cubicBezTo>
                  <a:lnTo>
                    <a:pt x="9994" y="30612"/>
                  </a:lnTo>
                  <a:cubicBezTo>
                    <a:pt x="10457" y="30644"/>
                    <a:pt x="10851" y="30655"/>
                    <a:pt x="11247" y="30646"/>
                  </a:cubicBezTo>
                  <a:cubicBezTo>
                    <a:pt x="11723" y="30633"/>
                    <a:pt x="12133" y="30594"/>
                    <a:pt x="12510" y="30526"/>
                  </a:cubicBezTo>
                  <a:cubicBezTo>
                    <a:pt x="12992" y="30431"/>
                    <a:pt x="13394" y="30286"/>
                    <a:pt x="13736" y="30081"/>
                  </a:cubicBezTo>
                  <a:cubicBezTo>
                    <a:pt x="14117" y="29859"/>
                    <a:pt x="14446" y="29531"/>
                    <a:pt x="14681" y="29143"/>
                  </a:cubicBezTo>
                  <a:cubicBezTo>
                    <a:pt x="14886" y="28805"/>
                    <a:pt x="15048" y="28413"/>
                    <a:pt x="15175" y="27939"/>
                  </a:cubicBezTo>
                  <a:cubicBezTo>
                    <a:pt x="15356" y="27231"/>
                    <a:pt x="15443" y="26432"/>
                    <a:pt x="15443" y="25430"/>
                  </a:cubicBezTo>
                  <a:cubicBezTo>
                    <a:pt x="15444" y="25176"/>
                    <a:pt x="15431" y="24919"/>
                    <a:pt x="15420" y="24671"/>
                  </a:cubicBezTo>
                  <a:cubicBezTo>
                    <a:pt x="15412" y="24508"/>
                    <a:pt x="15407" y="24351"/>
                    <a:pt x="15403" y="24195"/>
                  </a:cubicBezTo>
                  <a:cubicBezTo>
                    <a:pt x="15400" y="23820"/>
                    <a:pt x="15437" y="23422"/>
                    <a:pt x="15511" y="23015"/>
                  </a:cubicBezTo>
                  <a:cubicBezTo>
                    <a:pt x="15600" y="22495"/>
                    <a:pt x="15742" y="22001"/>
                    <a:pt x="15889" y="21474"/>
                  </a:cubicBezTo>
                  <a:cubicBezTo>
                    <a:pt x="15965" y="21201"/>
                    <a:pt x="16043" y="20918"/>
                    <a:pt x="16114" y="20636"/>
                  </a:cubicBezTo>
                  <a:cubicBezTo>
                    <a:pt x="16362" y="19684"/>
                    <a:pt x="16428" y="18845"/>
                    <a:pt x="16318" y="18075"/>
                  </a:cubicBezTo>
                  <a:cubicBezTo>
                    <a:pt x="16104" y="16666"/>
                    <a:pt x="15676" y="12311"/>
                    <a:pt x="15660" y="121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2757393" y="2797475"/>
              <a:ext cx="237142" cy="272175"/>
            </a:xfrm>
            <a:custGeom>
              <a:rect b="b" l="l" r="r" t="t"/>
              <a:pathLst>
                <a:path extrusionOk="0" h="3263" w="2843">
                  <a:moveTo>
                    <a:pt x="258" y="11"/>
                  </a:moveTo>
                  <a:cubicBezTo>
                    <a:pt x="29" y="-166"/>
                    <a:pt x="-272" y="1986"/>
                    <a:pt x="477" y="2360"/>
                  </a:cubicBezTo>
                  <a:cubicBezTo>
                    <a:pt x="906" y="2901"/>
                    <a:pt x="1461" y="3115"/>
                    <a:pt x="1906" y="3263"/>
                  </a:cubicBezTo>
                  <a:lnTo>
                    <a:pt x="2843" y="2146"/>
                  </a:lnTo>
                  <a:cubicBezTo>
                    <a:pt x="2602" y="963"/>
                    <a:pt x="1170" y="695"/>
                    <a:pt x="258" y="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2560374" y="2298922"/>
              <a:ext cx="1035650" cy="1428940"/>
            </a:xfrm>
            <a:custGeom>
              <a:rect b="b" l="l" r="r" t="t"/>
              <a:pathLst>
                <a:path extrusionOk="0" h="17131" w="12416">
                  <a:moveTo>
                    <a:pt x="11726" y="4322"/>
                  </a:moveTo>
                  <a:lnTo>
                    <a:pt x="11170" y="4986"/>
                  </a:lnTo>
                  <a:lnTo>
                    <a:pt x="5553" y="11459"/>
                  </a:lnTo>
                  <a:cubicBezTo>
                    <a:pt x="5017" y="11286"/>
                    <a:pt x="4524" y="10974"/>
                    <a:pt x="4113" y="10482"/>
                  </a:cubicBezTo>
                  <a:cubicBezTo>
                    <a:pt x="3950" y="10304"/>
                    <a:pt x="3816" y="10112"/>
                    <a:pt x="3707" y="9908"/>
                  </a:cubicBezTo>
                  <a:lnTo>
                    <a:pt x="4339" y="9155"/>
                  </a:lnTo>
                  <a:cubicBezTo>
                    <a:pt x="3895" y="9007"/>
                    <a:pt x="3707" y="8707"/>
                    <a:pt x="2994" y="8233"/>
                  </a:cubicBezTo>
                  <a:cubicBezTo>
                    <a:pt x="2246" y="7859"/>
                    <a:pt x="2914" y="8008"/>
                    <a:pt x="2571" y="6424"/>
                  </a:cubicBezTo>
                  <a:cubicBezTo>
                    <a:pt x="2722" y="5707"/>
                    <a:pt x="4937" y="8442"/>
                    <a:pt x="4937" y="8442"/>
                  </a:cubicBezTo>
                  <a:lnTo>
                    <a:pt x="6681" y="6362"/>
                  </a:lnTo>
                  <a:cubicBezTo>
                    <a:pt x="5802" y="6166"/>
                    <a:pt x="4884" y="6273"/>
                    <a:pt x="4241" y="5738"/>
                  </a:cubicBezTo>
                  <a:cubicBezTo>
                    <a:pt x="2246" y="4366"/>
                    <a:pt x="3618" y="1871"/>
                    <a:pt x="2370" y="0"/>
                  </a:cubicBezTo>
                  <a:cubicBezTo>
                    <a:pt x="2620" y="1871"/>
                    <a:pt x="1622" y="3867"/>
                    <a:pt x="0" y="4490"/>
                  </a:cubicBezTo>
                  <a:cubicBezTo>
                    <a:pt x="625" y="4740"/>
                    <a:pt x="1247" y="4366"/>
                    <a:pt x="1747" y="3992"/>
                  </a:cubicBezTo>
                  <a:cubicBezTo>
                    <a:pt x="1247" y="5738"/>
                    <a:pt x="1123" y="7485"/>
                    <a:pt x="1872" y="9231"/>
                  </a:cubicBezTo>
                  <a:cubicBezTo>
                    <a:pt x="1996" y="9606"/>
                    <a:pt x="1747" y="9979"/>
                    <a:pt x="1622" y="10228"/>
                  </a:cubicBezTo>
                  <a:cubicBezTo>
                    <a:pt x="250" y="11351"/>
                    <a:pt x="-228" y="13440"/>
                    <a:pt x="1397" y="14374"/>
                  </a:cubicBezTo>
                  <a:cubicBezTo>
                    <a:pt x="1014" y="13534"/>
                    <a:pt x="1048" y="12809"/>
                    <a:pt x="1547" y="11811"/>
                  </a:cubicBezTo>
                  <a:cubicBezTo>
                    <a:pt x="1672" y="12933"/>
                    <a:pt x="2122" y="13722"/>
                    <a:pt x="3369" y="13971"/>
                  </a:cubicBezTo>
                  <a:cubicBezTo>
                    <a:pt x="2620" y="13098"/>
                    <a:pt x="2122" y="11850"/>
                    <a:pt x="2745" y="10728"/>
                  </a:cubicBezTo>
                  <a:cubicBezTo>
                    <a:pt x="2745" y="10728"/>
                    <a:pt x="3119" y="10478"/>
                    <a:pt x="3244" y="10603"/>
                  </a:cubicBezTo>
                  <a:cubicBezTo>
                    <a:pt x="4470" y="11932"/>
                    <a:pt x="4440" y="13931"/>
                    <a:pt x="3564" y="15434"/>
                  </a:cubicBezTo>
                  <a:cubicBezTo>
                    <a:pt x="4207" y="15545"/>
                    <a:pt x="4840" y="15719"/>
                    <a:pt x="5456" y="15917"/>
                  </a:cubicBezTo>
                  <a:cubicBezTo>
                    <a:pt x="7857" y="16685"/>
                    <a:pt x="10003" y="17781"/>
                    <a:pt x="11450" y="16636"/>
                  </a:cubicBezTo>
                  <a:cubicBezTo>
                    <a:pt x="12681" y="15659"/>
                    <a:pt x="12694" y="8985"/>
                    <a:pt x="11726" y="4322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2245243" y="954320"/>
              <a:ext cx="1199388" cy="1651651"/>
            </a:xfrm>
            <a:custGeom>
              <a:rect b="b" l="l" r="r" t="t"/>
              <a:pathLst>
                <a:path extrusionOk="0" h="19801" w="14379">
                  <a:moveTo>
                    <a:pt x="13590" y="17310"/>
                  </a:moveTo>
                  <a:cubicBezTo>
                    <a:pt x="12777" y="15886"/>
                    <a:pt x="12280" y="14302"/>
                    <a:pt x="11799" y="12769"/>
                  </a:cubicBezTo>
                  <a:lnTo>
                    <a:pt x="11755" y="12619"/>
                  </a:lnTo>
                  <a:cubicBezTo>
                    <a:pt x="11528" y="11891"/>
                    <a:pt x="11293" y="11140"/>
                    <a:pt x="11022" y="10408"/>
                  </a:cubicBezTo>
                  <a:cubicBezTo>
                    <a:pt x="10669" y="9469"/>
                    <a:pt x="10327" y="8744"/>
                    <a:pt x="9932" y="8125"/>
                  </a:cubicBezTo>
                  <a:cubicBezTo>
                    <a:pt x="9437" y="7390"/>
                    <a:pt x="8933" y="6683"/>
                    <a:pt x="8498" y="6089"/>
                  </a:cubicBezTo>
                  <a:cubicBezTo>
                    <a:pt x="7970" y="5362"/>
                    <a:pt x="7480" y="4714"/>
                    <a:pt x="6988" y="4111"/>
                  </a:cubicBezTo>
                  <a:cubicBezTo>
                    <a:pt x="6381" y="3365"/>
                    <a:pt x="5859" y="2768"/>
                    <a:pt x="5341" y="2231"/>
                  </a:cubicBezTo>
                  <a:cubicBezTo>
                    <a:pt x="4814" y="1689"/>
                    <a:pt x="4166" y="1070"/>
                    <a:pt x="3402" y="580"/>
                  </a:cubicBezTo>
                  <a:cubicBezTo>
                    <a:pt x="3113" y="398"/>
                    <a:pt x="2672" y="149"/>
                    <a:pt x="2156" y="43"/>
                  </a:cubicBezTo>
                  <a:cubicBezTo>
                    <a:pt x="2031" y="20"/>
                    <a:pt x="1902" y="5"/>
                    <a:pt x="1785" y="2"/>
                  </a:cubicBezTo>
                  <a:lnTo>
                    <a:pt x="1736" y="0"/>
                  </a:lnTo>
                  <a:cubicBezTo>
                    <a:pt x="1731" y="1"/>
                    <a:pt x="1715" y="1"/>
                    <a:pt x="1711" y="1"/>
                  </a:cubicBezTo>
                  <a:cubicBezTo>
                    <a:pt x="1699" y="2"/>
                    <a:pt x="1694" y="2"/>
                    <a:pt x="1669" y="4"/>
                  </a:cubicBezTo>
                  <a:cubicBezTo>
                    <a:pt x="1614" y="11"/>
                    <a:pt x="1566" y="21"/>
                    <a:pt x="1515" y="36"/>
                  </a:cubicBezTo>
                  <a:cubicBezTo>
                    <a:pt x="1433" y="61"/>
                    <a:pt x="1360" y="102"/>
                    <a:pt x="1285" y="155"/>
                  </a:cubicBezTo>
                  <a:cubicBezTo>
                    <a:pt x="1033" y="345"/>
                    <a:pt x="903" y="583"/>
                    <a:pt x="809" y="789"/>
                  </a:cubicBezTo>
                  <a:cubicBezTo>
                    <a:pt x="614" y="1235"/>
                    <a:pt x="528" y="1691"/>
                    <a:pt x="471" y="2081"/>
                  </a:cubicBezTo>
                  <a:lnTo>
                    <a:pt x="320" y="3315"/>
                  </a:lnTo>
                  <a:cubicBezTo>
                    <a:pt x="104" y="5204"/>
                    <a:pt x="-79" y="8745"/>
                    <a:pt x="36" y="8762"/>
                  </a:cubicBezTo>
                  <a:cubicBezTo>
                    <a:pt x="44" y="8568"/>
                    <a:pt x="258" y="6126"/>
                    <a:pt x="486" y="4249"/>
                  </a:cubicBezTo>
                  <a:cubicBezTo>
                    <a:pt x="511" y="4047"/>
                    <a:pt x="651" y="2822"/>
                    <a:pt x="1030" y="1666"/>
                  </a:cubicBezTo>
                  <a:cubicBezTo>
                    <a:pt x="1173" y="1210"/>
                    <a:pt x="1618" y="787"/>
                    <a:pt x="1699" y="729"/>
                  </a:cubicBezTo>
                  <a:cubicBezTo>
                    <a:pt x="1715" y="716"/>
                    <a:pt x="1730" y="710"/>
                    <a:pt x="1735" y="709"/>
                  </a:cubicBezTo>
                  <a:cubicBezTo>
                    <a:pt x="1738" y="708"/>
                    <a:pt x="1740" y="708"/>
                    <a:pt x="1745" y="707"/>
                  </a:cubicBezTo>
                  <a:lnTo>
                    <a:pt x="1749" y="707"/>
                  </a:lnTo>
                  <a:cubicBezTo>
                    <a:pt x="1752" y="707"/>
                    <a:pt x="1758" y="708"/>
                    <a:pt x="1762" y="708"/>
                  </a:cubicBezTo>
                  <a:cubicBezTo>
                    <a:pt x="1849" y="709"/>
                    <a:pt x="1934" y="719"/>
                    <a:pt x="2022" y="734"/>
                  </a:cubicBezTo>
                  <a:cubicBezTo>
                    <a:pt x="2323" y="793"/>
                    <a:pt x="2653" y="936"/>
                    <a:pt x="3027" y="1170"/>
                  </a:cubicBezTo>
                  <a:cubicBezTo>
                    <a:pt x="3745" y="1620"/>
                    <a:pt x="4376" y="2230"/>
                    <a:pt x="4849" y="2710"/>
                  </a:cubicBezTo>
                  <a:cubicBezTo>
                    <a:pt x="5354" y="3228"/>
                    <a:pt x="5872" y="3808"/>
                    <a:pt x="6469" y="4538"/>
                  </a:cubicBezTo>
                  <a:cubicBezTo>
                    <a:pt x="7473" y="5773"/>
                    <a:pt x="8466" y="7096"/>
                    <a:pt x="9414" y="8463"/>
                  </a:cubicBezTo>
                  <a:cubicBezTo>
                    <a:pt x="9795" y="9037"/>
                    <a:pt x="10133" y="9721"/>
                    <a:pt x="10476" y="10615"/>
                  </a:cubicBezTo>
                  <a:cubicBezTo>
                    <a:pt x="10753" y="11327"/>
                    <a:pt x="10998" y="12074"/>
                    <a:pt x="11233" y="12793"/>
                  </a:cubicBezTo>
                  <a:lnTo>
                    <a:pt x="11277" y="12937"/>
                  </a:lnTo>
                  <a:cubicBezTo>
                    <a:pt x="11789" y="14488"/>
                    <a:pt x="12315" y="16095"/>
                    <a:pt x="13170" y="17551"/>
                  </a:cubicBezTo>
                  <a:cubicBezTo>
                    <a:pt x="13586" y="18265"/>
                    <a:pt x="13823" y="19086"/>
                    <a:pt x="14015" y="19798"/>
                  </a:cubicBezTo>
                  <a:cubicBezTo>
                    <a:pt x="14016" y="19799"/>
                    <a:pt x="14016" y="19800"/>
                    <a:pt x="14016" y="19801"/>
                  </a:cubicBezTo>
                  <a:cubicBezTo>
                    <a:pt x="14139" y="19671"/>
                    <a:pt x="14260" y="19539"/>
                    <a:pt x="14379" y="19406"/>
                  </a:cubicBezTo>
                  <a:cubicBezTo>
                    <a:pt x="14197" y="18730"/>
                    <a:pt x="13968" y="17987"/>
                    <a:pt x="13590" y="1731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2890268" y="2572930"/>
              <a:ext cx="633935" cy="1079691"/>
            </a:xfrm>
            <a:custGeom>
              <a:rect b="b" l="l" r="r" t="t"/>
              <a:pathLst>
                <a:path extrusionOk="0" h="12944" w="7600">
                  <a:moveTo>
                    <a:pt x="7584" y="7673"/>
                  </a:moveTo>
                  <a:cubicBezTo>
                    <a:pt x="7527" y="5746"/>
                    <a:pt x="7399" y="4176"/>
                    <a:pt x="7185" y="2728"/>
                  </a:cubicBezTo>
                  <a:cubicBezTo>
                    <a:pt x="7052" y="1823"/>
                    <a:pt x="6902" y="1022"/>
                    <a:pt x="6719" y="279"/>
                  </a:cubicBezTo>
                  <a:cubicBezTo>
                    <a:pt x="6695" y="188"/>
                    <a:pt x="6670" y="95"/>
                    <a:pt x="6645" y="0"/>
                  </a:cubicBezTo>
                  <a:cubicBezTo>
                    <a:pt x="6526" y="134"/>
                    <a:pt x="6405" y="266"/>
                    <a:pt x="6282" y="395"/>
                  </a:cubicBezTo>
                  <a:cubicBezTo>
                    <a:pt x="6470" y="1119"/>
                    <a:pt x="6632" y="1902"/>
                    <a:pt x="6773" y="2791"/>
                  </a:cubicBezTo>
                  <a:cubicBezTo>
                    <a:pt x="6991" y="4220"/>
                    <a:pt x="7125" y="5778"/>
                    <a:pt x="7191" y="7686"/>
                  </a:cubicBezTo>
                  <a:cubicBezTo>
                    <a:pt x="7215" y="8359"/>
                    <a:pt x="7234" y="9248"/>
                    <a:pt x="7185" y="10139"/>
                  </a:cubicBezTo>
                  <a:cubicBezTo>
                    <a:pt x="7156" y="10629"/>
                    <a:pt x="7117" y="10999"/>
                    <a:pt x="7053" y="11345"/>
                  </a:cubicBezTo>
                  <a:cubicBezTo>
                    <a:pt x="7012" y="11573"/>
                    <a:pt x="6970" y="11753"/>
                    <a:pt x="6914" y="11918"/>
                  </a:cubicBezTo>
                  <a:cubicBezTo>
                    <a:pt x="6862" y="12059"/>
                    <a:pt x="6790" y="12245"/>
                    <a:pt x="6672" y="12385"/>
                  </a:cubicBezTo>
                  <a:cubicBezTo>
                    <a:pt x="6581" y="12451"/>
                    <a:pt x="6473" y="12507"/>
                    <a:pt x="6365" y="12535"/>
                  </a:cubicBezTo>
                  <a:cubicBezTo>
                    <a:pt x="6255" y="12568"/>
                    <a:pt x="6129" y="12582"/>
                    <a:pt x="5988" y="12582"/>
                  </a:cubicBezTo>
                  <a:lnTo>
                    <a:pt x="5984" y="12582"/>
                  </a:lnTo>
                  <a:cubicBezTo>
                    <a:pt x="5591" y="12581"/>
                    <a:pt x="5193" y="12478"/>
                    <a:pt x="4824" y="12373"/>
                  </a:cubicBezTo>
                  <a:cubicBezTo>
                    <a:pt x="4434" y="12255"/>
                    <a:pt x="4055" y="12119"/>
                    <a:pt x="3663" y="11983"/>
                  </a:cubicBezTo>
                  <a:lnTo>
                    <a:pt x="3428" y="11895"/>
                  </a:lnTo>
                  <a:cubicBezTo>
                    <a:pt x="2740" y="11645"/>
                    <a:pt x="2032" y="11386"/>
                    <a:pt x="1314" y="11182"/>
                  </a:cubicBezTo>
                  <a:cubicBezTo>
                    <a:pt x="907" y="11066"/>
                    <a:pt x="466" y="10966"/>
                    <a:pt x="92" y="10898"/>
                  </a:cubicBezTo>
                  <a:cubicBezTo>
                    <a:pt x="63" y="11027"/>
                    <a:pt x="45" y="11162"/>
                    <a:pt x="0" y="11289"/>
                  </a:cubicBezTo>
                  <a:cubicBezTo>
                    <a:pt x="376" y="11353"/>
                    <a:pt x="799" y="11440"/>
                    <a:pt x="1208" y="11553"/>
                  </a:cubicBezTo>
                  <a:cubicBezTo>
                    <a:pt x="1915" y="11747"/>
                    <a:pt x="2617" y="12000"/>
                    <a:pt x="3299" y="12249"/>
                  </a:cubicBezTo>
                  <a:lnTo>
                    <a:pt x="3536" y="12331"/>
                  </a:lnTo>
                  <a:cubicBezTo>
                    <a:pt x="3931" y="12473"/>
                    <a:pt x="4324" y="12610"/>
                    <a:pt x="4724" y="12723"/>
                  </a:cubicBezTo>
                  <a:cubicBezTo>
                    <a:pt x="5122" y="12839"/>
                    <a:pt x="5546" y="12941"/>
                    <a:pt x="5987" y="12944"/>
                  </a:cubicBezTo>
                  <a:lnTo>
                    <a:pt x="5988" y="12944"/>
                  </a:lnTo>
                  <a:cubicBezTo>
                    <a:pt x="6166" y="12944"/>
                    <a:pt x="6320" y="12923"/>
                    <a:pt x="6460" y="12886"/>
                  </a:cubicBezTo>
                  <a:cubicBezTo>
                    <a:pt x="6623" y="12844"/>
                    <a:pt x="6773" y="12769"/>
                    <a:pt x="6908" y="12664"/>
                  </a:cubicBezTo>
                  <a:cubicBezTo>
                    <a:pt x="6920" y="12656"/>
                    <a:pt x="6925" y="12650"/>
                    <a:pt x="6935" y="12642"/>
                  </a:cubicBezTo>
                  <a:cubicBezTo>
                    <a:pt x="7107" y="12449"/>
                    <a:pt x="7197" y="12217"/>
                    <a:pt x="7259" y="12039"/>
                  </a:cubicBezTo>
                  <a:cubicBezTo>
                    <a:pt x="7321" y="11853"/>
                    <a:pt x="7376" y="11654"/>
                    <a:pt x="7420" y="11411"/>
                  </a:cubicBezTo>
                  <a:cubicBezTo>
                    <a:pt x="7487" y="11053"/>
                    <a:pt x="7529" y="10664"/>
                    <a:pt x="7563" y="10162"/>
                  </a:cubicBezTo>
                  <a:cubicBezTo>
                    <a:pt x="7617" y="9255"/>
                    <a:pt x="7601" y="8355"/>
                    <a:pt x="7584" y="7673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2158995" y="1964023"/>
              <a:ext cx="740620" cy="1550638"/>
            </a:xfrm>
            <a:custGeom>
              <a:rect b="b" l="l" r="r" t="t"/>
              <a:pathLst>
                <a:path extrusionOk="0" h="18590" w="8879">
                  <a:moveTo>
                    <a:pt x="7602" y="18062"/>
                  </a:moveTo>
                  <a:cubicBezTo>
                    <a:pt x="7219" y="18042"/>
                    <a:pt x="6814" y="18071"/>
                    <a:pt x="6434" y="18094"/>
                  </a:cubicBezTo>
                  <a:lnTo>
                    <a:pt x="6347" y="18101"/>
                  </a:lnTo>
                  <a:cubicBezTo>
                    <a:pt x="5901" y="18129"/>
                    <a:pt x="5518" y="18138"/>
                    <a:pt x="5130" y="18127"/>
                  </a:cubicBezTo>
                  <a:cubicBezTo>
                    <a:pt x="4660" y="18111"/>
                    <a:pt x="4282" y="18075"/>
                    <a:pt x="3939" y="18004"/>
                  </a:cubicBezTo>
                  <a:cubicBezTo>
                    <a:pt x="3509" y="17913"/>
                    <a:pt x="3153" y="17782"/>
                    <a:pt x="2861" y="17602"/>
                  </a:cubicBezTo>
                  <a:cubicBezTo>
                    <a:pt x="2540" y="17410"/>
                    <a:pt x="2270" y="17134"/>
                    <a:pt x="2076" y="16805"/>
                  </a:cubicBezTo>
                  <a:cubicBezTo>
                    <a:pt x="1898" y="16501"/>
                    <a:pt x="1758" y="16150"/>
                    <a:pt x="1654" y="15720"/>
                  </a:cubicBezTo>
                  <a:cubicBezTo>
                    <a:pt x="1488" y="15048"/>
                    <a:pt x="1418" y="14291"/>
                    <a:pt x="1432" y="13329"/>
                  </a:cubicBezTo>
                  <a:cubicBezTo>
                    <a:pt x="1434" y="13085"/>
                    <a:pt x="1449" y="12844"/>
                    <a:pt x="1465" y="12594"/>
                  </a:cubicBezTo>
                  <a:cubicBezTo>
                    <a:pt x="1471" y="12434"/>
                    <a:pt x="1481" y="12266"/>
                    <a:pt x="1487" y="12101"/>
                  </a:cubicBezTo>
                  <a:cubicBezTo>
                    <a:pt x="1496" y="11693"/>
                    <a:pt x="1466" y="11260"/>
                    <a:pt x="1392" y="10817"/>
                  </a:cubicBezTo>
                  <a:cubicBezTo>
                    <a:pt x="1301" y="10269"/>
                    <a:pt x="1156" y="9733"/>
                    <a:pt x="1018" y="9216"/>
                  </a:cubicBezTo>
                  <a:cubicBezTo>
                    <a:pt x="945" y="8947"/>
                    <a:pt x="873" y="8668"/>
                    <a:pt x="807" y="8395"/>
                  </a:cubicBezTo>
                  <a:cubicBezTo>
                    <a:pt x="596" y="7513"/>
                    <a:pt x="600" y="5630"/>
                    <a:pt x="749" y="3834"/>
                  </a:cubicBezTo>
                  <a:cubicBezTo>
                    <a:pt x="767" y="3636"/>
                    <a:pt x="827" y="547"/>
                    <a:pt x="706" y="0"/>
                  </a:cubicBezTo>
                  <a:cubicBezTo>
                    <a:pt x="690" y="206"/>
                    <a:pt x="265" y="4562"/>
                    <a:pt x="50" y="5971"/>
                  </a:cubicBezTo>
                  <a:cubicBezTo>
                    <a:pt x="-58" y="6741"/>
                    <a:pt x="8" y="7579"/>
                    <a:pt x="253" y="8531"/>
                  </a:cubicBezTo>
                  <a:cubicBezTo>
                    <a:pt x="324" y="8814"/>
                    <a:pt x="405" y="9097"/>
                    <a:pt x="476" y="9370"/>
                  </a:cubicBezTo>
                  <a:cubicBezTo>
                    <a:pt x="626" y="9896"/>
                    <a:pt x="767" y="10390"/>
                    <a:pt x="859" y="10911"/>
                  </a:cubicBezTo>
                  <a:cubicBezTo>
                    <a:pt x="933" y="11318"/>
                    <a:pt x="967" y="11715"/>
                    <a:pt x="964" y="12091"/>
                  </a:cubicBezTo>
                  <a:cubicBezTo>
                    <a:pt x="960" y="12246"/>
                    <a:pt x="952" y="12403"/>
                    <a:pt x="945" y="12566"/>
                  </a:cubicBezTo>
                  <a:cubicBezTo>
                    <a:pt x="938" y="12815"/>
                    <a:pt x="927" y="13072"/>
                    <a:pt x="929" y="13326"/>
                  </a:cubicBezTo>
                  <a:cubicBezTo>
                    <a:pt x="928" y="14328"/>
                    <a:pt x="1008" y="15127"/>
                    <a:pt x="1195" y="15835"/>
                  </a:cubicBezTo>
                  <a:cubicBezTo>
                    <a:pt x="1320" y="16309"/>
                    <a:pt x="1479" y="16701"/>
                    <a:pt x="1686" y="17038"/>
                  </a:cubicBezTo>
                  <a:cubicBezTo>
                    <a:pt x="1925" y="17427"/>
                    <a:pt x="2250" y="17755"/>
                    <a:pt x="2631" y="17977"/>
                  </a:cubicBezTo>
                  <a:cubicBezTo>
                    <a:pt x="2974" y="18181"/>
                    <a:pt x="3375" y="18326"/>
                    <a:pt x="3862" y="18421"/>
                  </a:cubicBezTo>
                  <a:cubicBezTo>
                    <a:pt x="4233" y="18490"/>
                    <a:pt x="4648" y="18529"/>
                    <a:pt x="5124" y="18542"/>
                  </a:cubicBezTo>
                  <a:cubicBezTo>
                    <a:pt x="5520" y="18551"/>
                    <a:pt x="5914" y="18539"/>
                    <a:pt x="6377" y="18508"/>
                  </a:cubicBezTo>
                  <a:lnTo>
                    <a:pt x="6462" y="18500"/>
                  </a:lnTo>
                  <a:cubicBezTo>
                    <a:pt x="6850" y="18475"/>
                    <a:pt x="7215" y="18445"/>
                    <a:pt x="7585" y="18463"/>
                  </a:cubicBezTo>
                  <a:cubicBezTo>
                    <a:pt x="7976" y="18476"/>
                    <a:pt x="8347" y="18519"/>
                    <a:pt x="8767" y="18590"/>
                  </a:cubicBezTo>
                  <a:cubicBezTo>
                    <a:pt x="8812" y="18463"/>
                    <a:pt x="8851" y="18331"/>
                    <a:pt x="8879" y="18203"/>
                  </a:cubicBezTo>
                  <a:cubicBezTo>
                    <a:pt x="8426" y="18120"/>
                    <a:pt x="8026" y="18078"/>
                    <a:pt x="7602" y="18062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555983" y="863652"/>
              <a:ext cx="1577831" cy="2589791"/>
            </a:xfrm>
            <a:custGeom>
              <a:rect b="b" l="l" r="r" t="t"/>
              <a:pathLst>
                <a:path extrusionOk="0" h="31048" w="18916">
                  <a:moveTo>
                    <a:pt x="18914" y="3"/>
                  </a:moveTo>
                  <a:lnTo>
                    <a:pt x="15524" y="0"/>
                  </a:lnTo>
                  <a:cubicBezTo>
                    <a:pt x="15519" y="4259"/>
                    <a:pt x="15462" y="5346"/>
                    <a:pt x="15347" y="6458"/>
                  </a:cubicBezTo>
                  <a:cubicBezTo>
                    <a:pt x="15123" y="8635"/>
                    <a:pt x="14194" y="11469"/>
                    <a:pt x="12938" y="12423"/>
                  </a:cubicBezTo>
                  <a:cubicBezTo>
                    <a:pt x="12804" y="12524"/>
                    <a:pt x="12151" y="12871"/>
                    <a:pt x="11983" y="12868"/>
                  </a:cubicBezTo>
                  <a:cubicBezTo>
                    <a:pt x="11899" y="12867"/>
                    <a:pt x="11819" y="12862"/>
                    <a:pt x="11730" y="12850"/>
                  </a:cubicBezTo>
                  <a:cubicBezTo>
                    <a:pt x="11637" y="12839"/>
                    <a:pt x="11564" y="12829"/>
                    <a:pt x="11492" y="12811"/>
                  </a:cubicBezTo>
                  <a:cubicBezTo>
                    <a:pt x="11202" y="12742"/>
                    <a:pt x="10957" y="12572"/>
                    <a:pt x="10792" y="12345"/>
                  </a:cubicBezTo>
                  <a:cubicBezTo>
                    <a:pt x="10669" y="12178"/>
                    <a:pt x="10590" y="11984"/>
                    <a:pt x="10553" y="11786"/>
                  </a:cubicBezTo>
                  <a:cubicBezTo>
                    <a:pt x="10562" y="11519"/>
                    <a:pt x="10641" y="11271"/>
                    <a:pt x="10781" y="11063"/>
                  </a:cubicBezTo>
                  <a:cubicBezTo>
                    <a:pt x="10854" y="10952"/>
                    <a:pt x="10940" y="10854"/>
                    <a:pt x="11032" y="10762"/>
                  </a:cubicBezTo>
                  <a:cubicBezTo>
                    <a:pt x="11210" y="10690"/>
                    <a:pt x="11390" y="10637"/>
                    <a:pt x="11564" y="10597"/>
                  </a:cubicBezTo>
                  <a:cubicBezTo>
                    <a:pt x="11564" y="10597"/>
                    <a:pt x="11724" y="10581"/>
                    <a:pt x="11796" y="10551"/>
                  </a:cubicBezTo>
                  <a:cubicBezTo>
                    <a:pt x="12147" y="10489"/>
                    <a:pt x="12466" y="10472"/>
                    <a:pt x="12728" y="10487"/>
                  </a:cubicBezTo>
                  <a:cubicBezTo>
                    <a:pt x="13027" y="10504"/>
                    <a:pt x="13257" y="10568"/>
                    <a:pt x="13396" y="10642"/>
                  </a:cubicBezTo>
                  <a:cubicBezTo>
                    <a:pt x="13537" y="10716"/>
                    <a:pt x="13588" y="10789"/>
                    <a:pt x="13589" y="10787"/>
                  </a:cubicBezTo>
                  <a:cubicBezTo>
                    <a:pt x="13587" y="10789"/>
                    <a:pt x="13549" y="10713"/>
                    <a:pt x="13417" y="10622"/>
                  </a:cubicBezTo>
                  <a:cubicBezTo>
                    <a:pt x="13285" y="10531"/>
                    <a:pt x="13059" y="10440"/>
                    <a:pt x="12755" y="10391"/>
                  </a:cubicBezTo>
                  <a:cubicBezTo>
                    <a:pt x="12600" y="10367"/>
                    <a:pt x="12424" y="10352"/>
                    <a:pt x="12233" y="10350"/>
                  </a:cubicBezTo>
                  <a:cubicBezTo>
                    <a:pt x="12406" y="10259"/>
                    <a:pt x="12568" y="10162"/>
                    <a:pt x="12708" y="10056"/>
                  </a:cubicBezTo>
                  <a:cubicBezTo>
                    <a:pt x="13012" y="9831"/>
                    <a:pt x="13221" y="9568"/>
                    <a:pt x="13331" y="9329"/>
                  </a:cubicBezTo>
                  <a:cubicBezTo>
                    <a:pt x="13445" y="9091"/>
                    <a:pt x="13476" y="8890"/>
                    <a:pt x="13492" y="8757"/>
                  </a:cubicBezTo>
                  <a:cubicBezTo>
                    <a:pt x="13508" y="8622"/>
                    <a:pt x="13508" y="8551"/>
                    <a:pt x="13508" y="8551"/>
                  </a:cubicBezTo>
                  <a:cubicBezTo>
                    <a:pt x="13508" y="8551"/>
                    <a:pt x="13497" y="8619"/>
                    <a:pt x="13464" y="8747"/>
                  </a:cubicBezTo>
                  <a:cubicBezTo>
                    <a:pt x="13431" y="8873"/>
                    <a:pt x="13378" y="9062"/>
                    <a:pt x="13249" y="9273"/>
                  </a:cubicBezTo>
                  <a:cubicBezTo>
                    <a:pt x="13121" y="9483"/>
                    <a:pt x="12909" y="9706"/>
                    <a:pt x="12607" y="9892"/>
                  </a:cubicBezTo>
                  <a:cubicBezTo>
                    <a:pt x="12308" y="10080"/>
                    <a:pt x="11927" y="10235"/>
                    <a:pt x="11490" y="10365"/>
                  </a:cubicBezTo>
                  <a:cubicBezTo>
                    <a:pt x="11690" y="10211"/>
                    <a:pt x="11885" y="10066"/>
                    <a:pt x="12057" y="9921"/>
                  </a:cubicBezTo>
                  <a:cubicBezTo>
                    <a:pt x="12253" y="9757"/>
                    <a:pt x="12418" y="9590"/>
                    <a:pt x="12546" y="9422"/>
                  </a:cubicBezTo>
                  <a:cubicBezTo>
                    <a:pt x="12805" y="9084"/>
                    <a:pt x="12885" y="8757"/>
                    <a:pt x="12911" y="8544"/>
                  </a:cubicBezTo>
                  <a:cubicBezTo>
                    <a:pt x="12937" y="8327"/>
                    <a:pt x="12923" y="8213"/>
                    <a:pt x="12926" y="8213"/>
                  </a:cubicBezTo>
                  <a:cubicBezTo>
                    <a:pt x="12923" y="8212"/>
                    <a:pt x="12927" y="8325"/>
                    <a:pt x="12884" y="8532"/>
                  </a:cubicBezTo>
                  <a:cubicBezTo>
                    <a:pt x="12842" y="8736"/>
                    <a:pt x="12743" y="9041"/>
                    <a:pt x="12481" y="9346"/>
                  </a:cubicBezTo>
                  <a:cubicBezTo>
                    <a:pt x="12350" y="9498"/>
                    <a:pt x="12182" y="9647"/>
                    <a:pt x="11983" y="9796"/>
                  </a:cubicBezTo>
                  <a:cubicBezTo>
                    <a:pt x="11785" y="9945"/>
                    <a:pt x="11556" y="10091"/>
                    <a:pt x="11311" y="10262"/>
                  </a:cubicBezTo>
                  <a:cubicBezTo>
                    <a:pt x="11193" y="10346"/>
                    <a:pt x="11069" y="10436"/>
                    <a:pt x="10948" y="10539"/>
                  </a:cubicBezTo>
                  <a:cubicBezTo>
                    <a:pt x="10942" y="10541"/>
                    <a:pt x="10937" y="10542"/>
                    <a:pt x="10931" y="10544"/>
                  </a:cubicBezTo>
                  <a:cubicBezTo>
                    <a:pt x="10906" y="10553"/>
                    <a:pt x="10881" y="10564"/>
                    <a:pt x="10856" y="10573"/>
                  </a:cubicBezTo>
                  <a:cubicBezTo>
                    <a:pt x="11087" y="10228"/>
                    <a:pt x="11367" y="9930"/>
                    <a:pt x="11559" y="9621"/>
                  </a:cubicBezTo>
                  <a:cubicBezTo>
                    <a:pt x="11682" y="9431"/>
                    <a:pt x="11776" y="9237"/>
                    <a:pt x="11820" y="9045"/>
                  </a:cubicBezTo>
                  <a:cubicBezTo>
                    <a:pt x="11865" y="8853"/>
                    <a:pt x="11851" y="8670"/>
                    <a:pt x="11806" y="8519"/>
                  </a:cubicBezTo>
                  <a:cubicBezTo>
                    <a:pt x="11717" y="8214"/>
                    <a:pt x="11527" y="8053"/>
                    <a:pt x="11450" y="7927"/>
                  </a:cubicBezTo>
                  <a:cubicBezTo>
                    <a:pt x="11404" y="7862"/>
                    <a:pt x="11351" y="7829"/>
                    <a:pt x="11317" y="7810"/>
                  </a:cubicBezTo>
                  <a:cubicBezTo>
                    <a:pt x="11283" y="7791"/>
                    <a:pt x="11264" y="7783"/>
                    <a:pt x="11264" y="7783"/>
                  </a:cubicBezTo>
                  <a:cubicBezTo>
                    <a:pt x="11259" y="7787"/>
                    <a:pt x="11346" y="7813"/>
                    <a:pt x="11421" y="7938"/>
                  </a:cubicBezTo>
                  <a:cubicBezTo>
                    <a:pt x="11447" y="8007"/>
                    <a:pt x="11510" y="8085"/>
                    <a:pt x="11560" y="8179"/>
                  </a:cubicBezTo>
                  <a:cubicBezTo>
                    <a:pt x="11612" y="8273"/>
                    <a:pt x="11665" y="8389"/>
                    <a:pt x="11691" y="8525"/>
                  </a:cubicBezTo>
                  <a:cubicBezTo>
                    <a:pt x="11717" y="8661"/>
                    <a:pt x="11712" y="8815"/>
                    <a:pt x="11659" y="8974"/>
                  </a:cubicBezTo>
                  <a:cubicBezTo>
                    <a:pt x="11608" y="9132"/>
                    <a:pt x="11511" y="9293"/>
                    <a:pt x="11382" y="9455"/>
                  </a:cubicBezTo>
                  <a:cubicBezTo>
                    <a:pt x="11254" y="9617"/>
                    <a:pt x="11095" y="9780"/>
                    <a:pt x="10921" y="9958"/>
                  </a:cubicBezTo>
                  <a:cubicBezTo>
                    <a:pt x="10754" y="10131"/>
                    <a:pt x="10564" y="10323"/>
                    <a:pt x="10397" y="10559"/>
                  </a:cubicBezTo>
                  <a:cubicBezTo>
                    <a:pt x="10397" y="10552"/>
                    <a:pt x="10396" y="10544"/>
                    <a:pt x="10396" y="10537"/>
                  </a:cubicBezTo>
                  <a:cubicBezTo>
                    <a:pt x="10392" y="10371"/>
                    <a:pt x="10417" y="10188"/>
                    <a:pt x="10447" y="10012"/>
                  </a:cubicBezTo>
                  <a:cubicBezTo>
                    <a:pt x="10508" y="9654"/>
                    <a:pt x="10600" y="9315"/>
                    <a:pt x="10646" y="8964"/>
                  </a:cubicBezTo>
                  <a:cubicBezTo>
                    <a:pt x="10657" y="8879"/>
                    <a:pt x="10662" y="8773"/>
                    <a:pt x="10657" y="8693"/>
                  </a:cubicBezTo>
                  <a:cubicBezTo>
                    <a:pt x="10655" y="8625"/>
                    <a:pt x="10648" y="8559"/>
                    <a:pt x="10641" y="8494"/>
                  </a:cubicBezTo>
                  <a:cubicBezTo>
                    <a:pt x="10641" y="8494"/>
                    <a:pt x="10814" y="7747"/>
                    <a:pt x="10893" y="7615"/>
                  </a:cubicBezTo>
                  <a:cubicBezTo>
                    <a:pt x="11079" y="7306"/>
                    <a:pt x="11315" y="7082"/>
                    <a:pt x="11547" y="6972"/>
                  </a:cubicBezTo>
                  <a:cubicBezTo>
                    <a:pt x="11779" y="6859"/>
                    <a:pt x="11999" y="6882"/>
                    <a:pt x="12127" y="6932"/>
                  </a:cubicBezTo>
                  <a:cubicBezTo>
                    <a:pt x="12259" y="6980"/>
                    <a:pt x="12318" y="7032"/>
                    <a:pt x="12319" y="7030"/>
                  </a:cubicBezTo>
                  <a:cubicBezTo>
                    <a:pt x="12317" y="7032"/>
                    <a:pt x="12270" y="6975"/>
                    <a:pt x="12143" y="6909"/>
                  </a:cubicBezTo>
                  <a:cubicBezTo>
                    <a:pt x="12021" y="6842"/>
                    <a:pt x="11790" y="6784"/>
                    <a:pt x="11521" y="6877"/>
                  </a:cubicBezTo>
                  <a:cubicBezTo>
                    <a:pt x="11254" y="6967"/>
                    <a:pt x="10972" y="7182"/>
                    <a:pt x="10737" y="7499"/>
                  </a:cubicBezTo>
                  <a:cubicBezTo>
                    <a:pt x="10733" y="7506"/>
                    <a:pt x="10728" y="7512"/>
                    <a:pt x="10723" y="7520"/>
                  </a:cubicBezTo>
                  <a:cubicBezTo>
                    <a:pt x="10730" y="7381"/>
                    <a:pt x="10733" y="7244"/>
                    <a:pt x="10730" y="7115"/>
                  </a:cubicBezTo>
                  <a:cubicBezTo>
                    <a:pt x="10720" y="6699"/>
                    <a:pt x="10629" y="6314"/>
                    <a:pt x="10415" y="6081"/>
                  </a:cubicBezTo>
                  <a:cubicBezTo>
                    <a:pt x="10310" y="5964"/>
                    <a:pt x="10188" y="5893"/>
                    <a:pt x="10079" y="5850"/>
                  </a:cubicBezTo>
                  <a:cubicBezTo>
                    <a:pt x="9970" y="5806"/>
                    <a:pt x="9871" y="5790"/>
                    <a:pt x="9793" y="5779"/>
                  </a:cubicBezTo>
                  <a:cubicBezTo>
                    <a:pt x="9635" y="5761"/>
                    <a:pt x="9552" y="5770"/>
                    <a:pt x="9553" y="5768"/>
                  </a:cubicBezTo>
                  <a:cubicBezTo>
                    <a:pt x="9551" y="5770"/>
                    <a:pt x="9633" y="5772"/>
                    <a:pt x="9781" y="5806"/>
                  </a:cubicBezTo>
                  <a:cubicBezTo>
                    <a:pt x="9926" y="5841"/>
                    <a:pt x="10157" y="5912"/>
                    <a:pt x="10326" y="6132"/>
                  </a:cubicBezTo>
                  <a:cubicBezTo>
                    <a:pt x="10498" y="6350"/>
                    <a:pt x="10556" y="6698"/>
                    <a:pt x="10535" y="7097"/>
                  </a:cubicBezTo>
                  <a:cubicBezTo>
                    <a:pt x="10525" y="7297"/>
                    <a:pt x="10498" y="7513"/>
                    <a:pt x="10467" y="7744"/>
                  </a:cubicBezTo>
                  <a:cubicBezTo>
                    <a:pt x="10463" y="7771"/>
                    <a:pt x="10459" y="7799"/>
                    <a:pt x="10455" y="7826"/>
                  </a:cubicBezTo>
                  <a:cubicBezTo>
                    <a:pt x="10348" y="7606"/>
                    <a:pt x="10202" y="7423"/>
                    <a:pt x="10038" y="7294"/>
                  </a:cubicBezTo>
                  <a:cubicBezTo>
                    <a:pt x="9840" y="7134"/>
                    <a:pt x="9631" y="7045"/>
                    <a:pt x="9450" y="6991"/>
                  </a:cubicBezTo>
                  <a:cubicBezTo>
                    <a:pt x="9268" y="6936"/>
                    <a:pt x="9108" y="6916"/>
                    <a:pt x="8981" y="6903"/>
                  </a:cubicBezTo>
                  <a:cubicBezTo>
                    <a:pt x="8726" y="6882"/>
                    <a:pt x="8593" y="6898"/>
                    <a:pt x="8593" y="6895"/>
                  </a:cubicBezTo>
                  <a:cubicBezTo>
                    <a:pt x="8593" y="6897"/>
                    <a:pt x="8723" y="6904"/>
                    <a:pt x="8964" y="6957"/>
                  </a:cubicBezTo>
                  <a:cubicBezTo>
                    <a:pt x="9197" y="7014"/>
                    <a:pt x="9569" y="7114"/>
                    <a:pt x="9886" y="7424"/>
                  </a:cubicBezTo>
                  <a:cubicBezTo>
                    <a:pt x="10042" y="7578"/>
                    <a:pt x="10171" y="7786"/>
                    <a:pt x="10236" y="8038"/>
                  </a:cubicBezTo>
                  <a:cubicBezTo>
                    <a:pt x="10269" y="8164"/>
                    <a:pt x="10289" y="8300"/>
                    <a:pt x="10295" y="8443"/>
                  </a:cubicBezTo>
                  <a:lnTo>
                    <a:pt x="10295" y="8486"/>
                  </a:lnTo>
                  <a:cubicBezTo>
                    <a:pt x="10188" y="8300"/>
                    <a:pt x="10029" y="8149"/>
                    <a:pt x="9856" y="8061"/>
                  </a:cubicBezTo>
                  <a:cubicBezTo>
                    <a:pt x="9628" y="7942"/>
                    <a:pt x="9397" y="7904"/>
                    <a:pt x="9193" y="7881"/>
                  </a:cubicBezTo>
                  <a:cubicBezTo>
                    <a:pt x="8986" y="7862"/>
                    <a:pt x="8799" y="7861"/>
                    <a:pt x="8633" y="7859"/>
                  </a:cubicBezTo>
                  <a:cubicBezTo>
                    <a:pt x="8301" y="7859"/>
                    <a:pt x="8040" y="7853"/>
                    <a:pt x="7884" y="7780"/>
                  </a:cubicBezTo>
                  <a:cubicBezTo>
                    <a:pt x="7723" y="7708"/>
                    <a:pt x="7705" y="7595"/>
                    <a:pt x="7703" y="7601"/>
                  </a:cubicBezTo>
                  <a:cubicBezTo>
                    <a:pt x="7707" y="7594"/>
                    <a:pt x="7707" y="7707"/>
                    <a:pt x="7864" y="7802"/>
                  </a:cubicBezTo>
                  <a:cubicBezTo>
                    <a:pt x="8019" y="7895"/>
                    <a:pt x="8284" y="7928"/>
                    <a:pt x="8613" y="7957"/>
                  </a:cubicBezTo>
                  <a:cubicBezTo>
                    <a:pt x="8776" y="7972"/>
                    <a:pt x="8960" y="7987"/>
                    <a:pt x="9154" y="8021"/>
                  </a:cubicBezTo>
                  <a:cubicBezTo>
                    <a:pt x="9348" y="8054"/>
                    <a:pt x="9557" y="8107"/>
                    <a:pt x="9742" y="8218"/>
                  </a:cubicBezTo>
                  <a:cubicBezTo>
                    <a:pt x="9886" y="8301"/>
                    <a:pt x="10005" y="8427"/>
                    <a:pt x="10083" y="8584"/>
                  </a:cubicBezTo>
                  <a:cubicBezTo>
                    <a:pt x="10067" y="8580"/>
                    <a:pt x="10052" y="8574"/>
                    <a:pt x="10036" y="8571"/>
                  </a:cubicBezTo>
                  <a:cubicBezTo>
                    <a:pt x="9796" y="8514"/>
                    <a:pt x="9581" y="8526"/>
                    <a:pt x="9384" y="8539"/>
                  </a:cubicBezTo>
                  <a:cubicBezTo>
                    <a:pt x="8990" y="8571"/>
                    <a:pt x="8662" y="8633"/>
                    <a:pt x="8392" y="8668"/>
                  </a:cubicBezTo>
                  <a:cubicBezTo>
                    <a:pt x="8122" y="8705"/>
                    <a:pt x="7910" y="8720"/>
                    <a:pt x="7768" y="8705"/>
                  </a:cubicBezTo>
                  <a:cubicBezTo>
                    <a:pt x="7625" y="8692"/>
                    <a:pt x="7557" y="8651"/>
                    <a:pt x="7557" y="8652"/>
                  </a:cubicBezTo>
                  <a:cubicBezTo>
                    <a:pt x="7557" y="8651"/>
                    <a:pt x="7616" y="8700"/>
                    <a:pt x="7759" y="8731"/>
                  </a:cubicBezTo>
                  <a:cubicBezTo>
                    <a:pt x="7899" y="8763"/>
                    <a:pt x="8114" y="8775"/>
                    <a:pt x="8387" y="8767"/>
                  </a:cubicBezTo>
                  <a:cubicBezTo>
                    <a:pt x="8660" y="8761"/>
                    <a:pt x="8995" y="8731"/>
                    <a:pt x="9376" y="8730"/>
                  </a:cubicBezTo>
                  <a:cubicBezTo>
                    <a:pt x="9565" y="8732"/>
                    <a:pt x="9773" y="8740"/>
                    <a:pt x="9959" y="8798"/>
                  </a:cubicBezTo>
                  <a:cubicBezTo>
                    <a:pt x="10053" y="8827"/>
                    <a:pt x="10136" y="8871"/>
                    <a:pt x="10185" y="8933"/>
                  </a:cubicBezTo>
                  <a:cubicBezTo>
                    <a:pt x="10187" y="8934"/>
                    <a:pt x="10187" y="8935"/>
                    <a:pt x="10187" y="8936"/>
                  </a:cubicBezTo>
                  <a:cubicBezTo>
                    <a:pt x="10195" y="8993"/>
                    <a:pt x="10202" y="9049"/>
                    <a:pt x="10205" y="9108"/>
                  </a:cubicBezTo>
                  <a:cubicBezTo>
                    <a:pt x="10136" y="9348"/>
                    <a:pt x="10046" y="9610"/>
                    <a:pt x="9971" y="9893"/>
                  </a:cubicBezTo>
                  <a:cubicBezTo>
                    <a:pt x="9922" y="10083"/>
                    <a:pt x="9875" y="10283"/>
                    <a:pt x="9858" y="10514"/>
                  </a:cubicBezTo>
                  <a:cubicBezTo>
                    <a:pt x="9852" y="10630"/>
                    <a:pt x="9852" y="10754"/>
                    <a:pt x="9887" y="10896"/>
                  </a:cubicBezTo>
                  <a:cubicBezTo>
                    <a:pt x="9914" y="11005"/>
                    <a:pt x="9976" y="11135"/>
                    <a:pt x="10082" y="11238"/>
                  </a:cubicBezTo>
                  <a:cubicBezTo>
                    <a:pt x="10022" y="11492"/>
                    <a:pt x="10011" y="11770"/>
                    <a:pt x="10067" y="12049"/>
                  </a:cubicBezTo>
                  <a:cubicBezTo>
                    <a:pt x="10041" y="12033"/>
                    <a:pt x="10017" y="12016"/>
                    <a:pt x="9991" y="11998"/>
                  </a:cubicBezTo>
                  <a:cubicBezTo>
                    <a:pt x="9763" y="11837"/>
                    <a:pt x="9511" y="11624"/>
                    <a:pt x="9172" y="11523"/>
                  </a:cubicBezTo>
                  <a:cubicBezTo>
                    <a:pt x="9089" y="11499"/>
                    <a:pt x="8998" y="11484"/>
                    <a:pt x="8920" y="11476"/>
                  </a:cubicBezTo>
                  <a:lnTo>
                    <a:pt x="8713" y="11457"/>
                  </a:lnTo>
                  <a:cubicBezTo>
                    <a:pt x="8689" y="11455"/>
                    <a:pt x="8667" y="11454"/>
                    <a:pt x="8644" y="11452"/>
                  </a:cubicBezTo>
                  <a:cubicBezTo>
                    <a:pt x="8604" y="11433"/>
                    <a:pt x="8565" y="11414"/>
                    <a:pt x="8529" y="11395"/>
                  </a:cubicBezTo>
                  <a:cubicBezTo>
                    <a:pt x="8428" y="11306"/>
                    <a:pt x="8325" y="11225"/>
                    <a:pt x="8218" y="11156"/>
                  </a:cubicBezTo>
                  <a:cubicBezTo>
                    <a:pt x="8110" y="11024"/>
                    <a:pt x="8034" y="10859"/>
                    <a:pt x="7968" y="10697"/>
                  </a:cubicBezTo>
                  <a:cubicBezTo>
                    <a:pt x="7947" y="10518"/>
                    <a:pt x="7941" y="10348"/>
                    <a:pt x="7957" y="10195"/>
                  </a:cubicBezTo>
                  <a:cubicBezTo>
                    <a:pt x="7982" y="9925"/>
                    <a:pt x="8082" y="9704"/>
                    <a:pt x="8234" y="9588"/>
                  </a:cubicBezTo>
                  <a:cubicBezTo>
                    <a:pt x="8386" y="9469"/>
                    <a:pt x="8553" y="9448"/>
                    <a:pt x="8659" y="9439"/>
                  </a:cubicBezTo>
                  <a:cubicBezTo>
                    <a:pt x="8766" y="9431"/>
                    <a:pt x="8825" y="9438"/>
                    <a:pt x="8824" y="9437"/>
                  </a:cubicBezTo>
                  <a:cubicBezTo>
                    <a:pt x="8824" y="9438"/>
                    <a:pt x="8770" y="9421"/>
                    <a:pt x="8663" y="9411"/>
                  </a:cubicBezTo>
                  <a:cubicBezTo>
                    <a:pt x="8556" y="9403"/>
                    <a:pt x="8382" y="9394"/>
                    <a:pt x="8185" y="9501"/>
                  </a:cubicBezTo>
                  <a:cubicBezTo>
                    <a:pt x="7987" y="9607"/>
                    <a:pt x="7828" y="9856"/>
                    <a:pt x="7765" y="10153"/>
                  </a:cubicBezTo>
                  <a:cubicBezTo>
                    <a:pt x="7761" y="10171"/>
                    <a:pt x="7760" y="10192"/>
                    <a:pt x="7756" y="10211"/>
                  </a:cubicBezTo>
                  <a:cubicBezTo>
                    <a:pt x="7610" y="9932"/>
                    <a:pt x="7432" y="9704"/>
                    <a:pt x="7235" y="9550"/>
                  </a:cubicBezTo>
                  <a:cubicBezTo>
                    <a:pt x="7093" y="9439"/>
                    <a:pt x="6934" y="9374"/>
                    <a:pt x="6791" y="9367"/>
                  </a:cubicBezTo>
                  <a:cubicBezTo>
                    <a:pt x="6649" y="9359"/>
                    <a:pt x="6534" y="9401"/>
                    <a:pt x="6451" y="9443"/>
                  </a:cubicBezTo>
                  <a:cubicBezTo>
                    <a:pt x="6308" y="9521"/>
                    <a:pt x="6243" y="9590"/>
                    <a:pt x="6228" y="9604"/>
                  </a:cubicBezTo>
                  <a:cubicBezTo>
                    <a:pt x="6238" y="9598"/>
                    <a:pt x="6305" y="9536"/>
                    <a:pt x="6457" y="9471"/>
                  </a:cubicBezTo>
                  <a:cubicBezTo>
                    <a:pt x="6539" y="9438"/>
                    <a:pt x="6649" y="9409"/>
                    <a:pt x="6774" y="9425"/>
                  </a:cubicBezTo>
                  <a:cubicBezTo>
                    <a:pt x="6900" y="9440"/>
                    <a:pt x="7035" y="9505"/>
                    <a:pt x="7158" y="9614"/>
                  </a:cubicBezTo>
                  <a:cubicBezTo>
                    <a:pt x="7388" y="9822"/>
                    <a:pt x="7584" y="10159"/>
                    <a:pt x="7716" y="10578"/>
                  </a:cubicBezTo>
                  <a:cubicBezTo>
                    <a:pt x="7790" y="10816"/>
                    <a:pt x="7790" y="10816"/>
                    <a:pt x="7843" y="10985"/>
                  </a:cubicBezTo>
                  <a:cubicBezTo>
                    <a:pt x="7593" y="10887"/>
                    <a:pt x="7223" y="10742"/>
                    <a:pt x="6988" y="10712"/>
                  </a:cubicBezTo>
                  <a:cubicBezTo>
                    <a:pt x="6448" y="10642"/>
                    <a:pt x="5976" y="10719"/>
                    <a:pt x="5619" y="10841"/>
                  </a:cubicBezTo>
                  <a:cubicBezTo>
                    <a:pt x="5260" y="10962"/>
                    <a:pt x="5014" y="11127"/>
                    <a:pt x="4862" y="11250"/>
                  </a:cubicBezTo>
                  <a:cubicBezTo>
                    <a:pt x="4710" y="11373"/>
                    <a:pt x="4643" y="11453"/>
                    <a:pt x="4642" y="11451"/>
                  </a:cubicBezTo>
                  <a:cubicBezTo>
                    <a:pt x="4643" y="11453"/>
                    <a:pt x="4715" y="11383"/>
                    <a:pt x="4873" y="11276"/>
                  </a:cubicBezTo>
                  <a:cubicBezTo>
                    <a:pt x="5030" y="11171"/>
                    <a:pt x="5280" y="11032"/>
                    <a:pt x="5632" y="10940"/>
                  </a:cubicBezTo>
                  <a:cubicBezTo>
                    <a:pt x="5980" y="10848"/>
                    <a:pt x="6433" y="10803"/>
                    <a:pt x="6937" y="10897"/>
                  </a:cubicBezTo>
                  <a:cubicBezTo>
                    <a:pt x="7329" y="10969"/>
                    <a:pt x="7759" y="11132"/>
                    <a:pt x="8131" y="11422"/>
                  </a:cubicBezTo>
                  <a:cubicBezTo>
                    <a:pt x="7917" y="11414"/>
                    <a:pt x="7705" y="11416"/>
                    <a:pt x="7497" y="11435"/>
                  </a:cubicBezTo>
                  <a:cubicBezTo>
                    <a:pt x="7365" y="11447"/>
                    <a:pt x="7237" y="11464"/>
                    <a:pt x="7108" y="11493"/>
                  </a:cubicBezTo>
                  <a:cubicBezTo>
                    <a:pt x="6976" y="11522"/>
                    <a:pt x="6856" y="11565"/>
                    <a:pt x="6744" y="11610"/>
                  </a:cubicBezTo>
                  <a:cubicBezTo>
                    <a:pt x="6516" y="11702"/>
                    <a:pt x="6305" y="11824"/>
                    <a:pt x="6130" y="11970"/>
                  </a:cubicBezTo>
                  <a:cubicBezTo>
                    <a:pt x="5780" y="12266"/>
                    <a:pt x="5575" y="12608"/>
                    <a:pt x="5378" y="12890"/>
                  </a:cubicBezTo>
                  <a:cubicBezTo>
                    <a:pt x="5178" y="13180"/>
                    <a:pt x="5028" y="13446"/>
                    <a:pt x="4870" y="13658"/>
                  </a:cubicBezTo>
                  <a:cubicBezTo>
                    <a:pt x="4715" y="13871"/>
                    <a:pt x="4558" y="14033"/>
                    <a:pt x="4408" y="14135"/>
                  </a:cubicBezTo>
                  <a:cubicBezTo>
                    <a:pt x="4259" y="14239"/>
                    <a:pt x="4124" y="14284"/>
                    <a:pt x="4032" y="14305"/>
                  </a:cubicBezTo>
                  <a:cubicBezTo>
                    <a:pt x="3939" y="14325"/>
                    <a:pt x="3889" y="14327"/>
                    <a:pt x="3889" y="14328"/>
                  </a:cubicBezTo>
                  <a:cubicBezTo>
                    <a:pt x="3889" y="14327"/>
                    <a:pt x="3936" y="14330"/>
                    <a:pt x="4031" y="14321"/>
                  </a:cubicBezTo>
                  <a:cubicBezTo>
                    <a:pt x="4123" y="14309"/>
                    <a:pt x="4264" y="14279"/>
                    <a:pt x="4428" y="14189"/>
                  </a:cubicBezTo>
                  <a:cubicBezTo>
                    <a:pt x="4592" y="14100"/>
                    <a:pt x="4771" y="13951"/>
                    <a:pt x="4950" y="13749"/>
                  </a:cubicBezTo>
                  <a:cubicBezTo>
                    <a:pt x="5131" y="13550"/>
                    <a:pt x="5306" y="13295"/>
                    <a:pt x="5521" y="13033"/>
                  </a:cubicBezTo>
                  <a:cubicBezTo>
                    <a:pt x="5566" y="12978"/>
                    <a:pt x="5611" y="12921"/>
                    <a:pt x="5658" y="12863"/>
                  </a:cubicBezTo>
                  <a:cubicBezTo>
                    <a:pt x="5651" y="12902"/>
                    <a:pt x="5645" y="12941"/>
                    <a:pt x="5639" y="12979"/>
                  </a:cubicBezTo>
                  <a:cubicBezTo>
                    <a:pt x="5592" y="13313"/>
                    <a:pt x="5590" y="13597"/>
                    <a:pt x="5578" y="13829"/>
                  </a:cubicBezTo>
                  <a:cubicBezTo>
                    <a:pt x="5570" y="14061"/>
                    <a:pt x="5558" y="14240"/>
                    <a:pt x="5539" y="14361"/>
                  </a:cubicBezTo>
                  <a:cubicBezTo>
                    <a:pt x="5522" y="14483"/>
                    <a:pt x="5502" y="14545"/>
                    <a:pt x="5503" y="14545"/>
                  </a:cubicBezTo>
                  <a:cubicBezTo>
                    <a:pt x="5502" y="14544"/>
                    <a:pt x="5531" y="14488"/>
                    <a:pt x="5566" y="14372"/>
                  </a:cubicBezTo>
                  <a:cubicBezTo>
                    <a:pt x="5602" y="14255"/>
                    <a:pt x="5640" y="14079"/>
                    <a:pt x="5677" y="13851"/>
                  </a:cubicBezTo>
                  <a:cubicBezTo>
                    <a:pt x="5718" y="13623"/>
                    <a:pt x="5753" y="13341"/>
                    <a:pt x="5828" y="13027"/>
                  </a:cubicBezTo>
                  <a:cubicBezTo>
                    <a:pt x="5867" y="12872"/>
                    <a:pt x="5916" y="12706"/>
                    <a:pt x="6000" y="12560"/>
                  </a:cubicBezTo>
                  <a:cubicBezTo>
                    <a:pt x="6084" y="12412"/>
                    <a:pt x="6351" y="12171"/>
                    <a:pt x="6351" y="12171"/>
                  </a:cubicBezTo>
                  <a:cubicBezTo>
                    <a:pt x="6493" y="12075"/>
                    <a:pt x="6652" y="11995"/>
                    <a:pt x="6829" y="11935"/>
                  </a:cubicBezTo>
                  <a:cubicBezTo>
                    <a:pt x="6932" y="11902"/>
                    <a:pt x="7041" y="11866"/>
                    <a:pt x="7144" y="11851"/>
                  </a:cubicBezTo>
                  <a:cubicBezTo>
                    <a:pt x="7251" y="11833"/>
                    <a:pt x="7367" y="11822"/>
                    <a:pt x="7484" y="11818"/>
                  </a:cubicBezTo>
                  <a:cubicBezTo>
                    <a:pt x="7622" y="11814"/>
                    <a:pt x="7765" y="11819"/>
                    <a:pt x="7913" y="11828"/>
                  </a:cubicBezTo>
                  <a:cubicBezTo>
                    <a:pt x="7789" y="11942"/>
                    <a:pt x="7687" y="12062"/>
                    <a:pt x="7598" y="12179"/>
                  </a:cubicBezTo>
                  <a:cubicBezTo>
                    <a:pt x="7333" y="12532"/>
                    <a:pt x="7161" y="12864"/>
                    <a:pt x="7026" y="13135"/>
                  </a:cubicBezTo>
                  <a:cubicBezTo>
                    <a:pt x="6760" y="13684"/>
                    <a:pt x="6660" y="14006"/>
                    <a:pt x="6659" y="14005"/>
                  </a:cubicBezTo>
                  <a:cubicBezTo>
                    <a:pt x="6660" y="14007"/>
                    <a:pt x="6796" y="13707"/>
                    <a:pt x="7106" y="13195"/>
                  </a:cubicBezTo>
                  <a:cubicBezTo>
                    <a:pt x="7263" y="12941"/>
                    <a:pt x="7462" y="12630"/>
                    <a:pt x="7739" y="12311"/>
                  </a:cubicBezTo>
                  <a:cubicBezTo>
                    <a:pt x="7879" y="12154"/>
                    <a:pt x="8040" y="11992"/>
                    <a:pt x="8233" y="11877"/>
                  </a:cubicBezTo>
                  <a:cubicBezTo>
                    <a:pt x="8244" y="11871"/>
                    <a:pt x="8255" y="11866"/>
                    <a:pt x="8267" y="11859"/>
                  </a:cubicBezTo>
                  <a:cubicBezTo>
                    <a:pt x="8385" y="11873"/>
                    <a:pt x="8506" y="11888"/>
                    <a:pt x="8628" y="11906"/>
                  </a:cubicBezTo>
                  <a:lnTo>
                    <a:pt x="8833" y="11936"/>
                  </a:lnTo>
                  <a:cubicBezTo>
                    <a:pt x="8907" y="11947"/>
                    <a:pt x="8946" y="11955"/>
                    <a:pt x="9001" y="11973"/>
                  </a:cubicBezTo>
                  <a:cubicBezTo>
                    <a:pt x="9209" y="12039"/>
                    <a:pt x="9408" y="12210"/>
                    <a:pt x="9649" y="12405"/>
                  </a:cubicBezTo>
                  <a:cubicBezTo>
                    <a:pt x="9771" y="12501"/>
                    <a:pt x="9909" y="12606"/>
                    <a:pt x="10084" y="12689"/>
                  </a:cubicBezTo>
                  <a:cubicBezTo>
                    <a:pt x="10173" y="12732"/>
                    <a:pt x="10274" y="12764"/>
                    <a:pt x="10380" y="12783"/>
                  </a:cubicBezTo>
                  <a:cubicBezTo>
                    <a:pt x="10453" y="12884"/>
                    <a:pt x="10538" y="12979"/>
                    <a:pt x="10633" y="13066"/>
                  </a:cubicBezTo>
                  <a:cubicBezTo>
                    <a:pt x="10481" y="13100"/>
                    <a:pt x="10337" y="13148"/>
                    <a:pt x="10203" y="13211"/>
                  </a:cubicBezTo>
                  <a:cubicBezTo>
                    <a:pt x="10019" y="13300"/>
                    <a:pt x="9859" y="13400"/>
                    <a:pt x="9709" y="13512"/>
                  </a:cubicBezTo>
                  <a:cubicBezTo>
                    <a:pt x="9563" y="13625"/>
                    <a:pt x="9436" y="13746"/>
                    <a:pt x="9318" y="13864"/>
                  </a:cubicBezTo>
                  <a:cubicBezTo>
                    <a:pt x="9085" y="14102"/>
                    <a:pt x="8889" y="14330"/>
                    <a:pt x="8704" y="14525"/>
                  </a:cubicBezTo>
                  <a:cubicBezTo>
                    <a:pt x="8339" y="14922"/>
                    <a:pt x="8003" y="15181"/>
                    <a:pt x="7734" y="15291"/>
                  </a:cubicBezTo>
                  <a:cubicBezTo>
                    <a:pt x="7470" y="15403"/>
                    <a:pt x="7309" y="15397"/>
                    <a:pt x="7310" y="15402"/>
                  </a:cubicBezTo>
                  <a:cubicBezTo>
                    <a:pt x="7310" y="15397"/>
                    <a:pt x="7465" y="15414"/>
                    <a:pt x="7736" y="15320"/>
                  </a:cubicBezTo>
                  <a:cubicBezTo>
                    <a:pt x="8010" y="15230"/>
                    <a:pt x="8370" y="14990"/>
                    <a:pt x="8758" y="14613"/>
                  </a:cubicBezTo>
                  <a:cubicBezTo>
                    <a:pt x="8954" y="14427"/>
                    <a:pt x="9162" y="14210"/>
                    <a:pt x="9400" y="13987"/>
                  </a:cubicBezTo>
                  <a:cubicBezTo>
                    <a:pt x="9520" y="13877"/>
                    <a:pt x="9648" y="13765"/>
                    <a:pt x="9788" y="13663"/>
                  </a:cubicBezTo>
                  <a:cubicBezTo>
                    <a:pt x="9928" y="13564"/>
                    <a:pt x="10089" y="13472"/>
                    <a:pt x="10257" y="13397"/>
                  </a:cubicBezTo>
                  <a:cubicBezTo>
                    <a:pt x="10443" y="13316"/>
                    <a:pt x="10651" y="13266"/>
                    <a:pt x="10868" y="13246"/>
                  </a:cubicBezTo>
                  <a:cubicBezTo>
                    <a:pt x="10975" y="13315"/>
                    <a:pt x="11092" y="13376"/>
                    <a:pt x="11215" y="13423"/>
                  </a:cubicBezTo>
                  <a:cubicBezTo>
                    <a:pt x="11319" y="13464"/>
                    <a:pt x="11438" y="13497"/>
                    <a:pt x="11541" y="13518"/>
                  </a:cubicBezTo>
                  <a:cubicBezTo>
                    <a:pt x="11641" y="13540"/>
                    <a:pt x="11749" y="13563"/>
                    <a:pt x="11860" y="13576"/>
                  </a:cubicBezTo>
                  <a:cubicBezTo>
                    <a:pt x="12067" y="13602"/>
                    <a:pt x="12284" y="13606"/>
                    <a:pt x="12501" y="13585"/>
                  </a:cubicBezTo>
                  <a:cubicBezTo>
                    <a:pt x="11906" y="14112"/>
                    <a:pt x="11280" y="14578"/>
                    <a:pt x="10630" y="15029"/>
                  </a:cubicBezTo>
                  <a:cubicBezTo>
                    <a:pt x="10330" y="15242"/>
                    <a:pt x="10026" y="15455"/>
                    <a:pt x="9728" y="15681"/>
                  </a:cubicBezTo>
                  <a:cubicBezTo>
                    <a:pt x="9585" y="15775"/>
                    <a:pt x="9444" y="15871"/>
                    <a:pt x="9305" y="15968"/>
                  </a:cubicBezTo>
                  <a:cubicBezTo>
                    <a:pt x="9180" y="16055"/>
                    <a:pt x="9057" y="16143"/>
                    <a:pt x="8936" y="16232"/>
                  </a:cubicBezTo>
                  <a:cubicBezTo>
                    <a:pt x="8936" y="16232"/>
                    <a:pt x="8429" y="16619"/>
                    <a:pt x="8291" y="16731"/>
                  </a:cubicBezTo>
                  <a:cubicBezTo>
                    <a:pt x="8163" y="16804"/>
                    <a:pt x="8028" y="16863"/>
                    <a:pt x="7887" y="16904"/>
                  </a:cubicBezTo>
                  <a:cubicBezTo>
                    <a:pt x="7497" y="17021"/>
                    <a:pt x="7087" y="17021"/>
                    <a:pt x="6712" y="16963"/>
                  </a:cubicBezTo>
                  <a:cubicBezTo>
                    <a:pt x="6543" y="16936"/>
                    <a:pt x="6383" y="16897"/>
                    <a:pt x="6226" y="16851"/>
                  </a:cubicBezTo>
                  <a:cubicBezTo>
                    <a:pt x="6181" y="16816"/>
                    <a:pt x="6137" y="16780"/>
                    <a:pt x="6098" y="16743"/>
                  </a:cubicBezTo>
                  <a:cubicBezTo>
                    <a:pt x="6098" y="16743"/>
                    <a:pt x="6060" y="16595"/>
                    <a:pt x="6048" y="16539"/>
                  </a:cubicBezTo>
                  <a:cubicBezTo>
                    <a:pt x="6035" y="16484"/>
                    <a:pt x="6047" y="16408"/>
                    <a:pt x="6071" y="16336"/>
                  </a:cubicBezTo>
                  <a:cubicBezTo>
                    <a:pt x="6118" y="16189"/>
                    <a:pt x="6201" y="16049"/>
                    <a:pt x="6280" y="15922"/>
                  </a:cubicBezTo>
                  <a:cubicBezTo>
                    <a:pt x="6445" y="15668"/>
                    <a:pt x="6612" y="15457"/>
                    <a:pt x="6742" y="15281"/>
                  </a:cubicBezTo>
                  <a:cubicBezTo>
                    <a:pt x="6875" y="15106"/>
                    <a:pt x="6976" y="14966"/>
                    <a:pt x="7036" y="14866"/>
                  </a:cubicBezTo>
                  <a:cubicBezTo>
                    <a:pt x="7098" y="14767"/>
                    <a:pt x="7118" y="14709"/>
                    <a:pt x="7119" y="14710"/>
                  </a:cubicBezTo>
                  <a:cubicBezTo>
                    <a:pt x="7118" y="14709"/>
                    <a:pt x="7089" y="14761"/>
                    <a:pt x="7014" y="14847"/>
                  </a:cubicBezTo>
                  <a:cubicBezTo>
                    <a:pt x="6941" y="14934"/>
                    <a:pt x="6825" y="15054"/>
                    <a:pt x="6672" y="15210"/>
                  </a:cubicBezTo>
                  <a:cubicBezTo>
                    <a:pt x="6520" y="15366"/>
                    <a:pt x="6329" y="15555"/>
                    <a:pt x="6128" y="15802"/>
                  </a:cubicBezTo>
                  <a:cubicBezTo>
                    <a:pt x="6029" y="15928"/>
                    <a:pt x="5924" y="16065"/>
                    <a:pt x="5844" y="16245"/>
                  </a:cubicBezTo>
                  <a:cubicBezTo>
                    <a:pt x="5827" y="16283"/>
                    <a:pt x="5813" y="16325"/>
                    <a:pt x="5800" y="16369"/>
                  </a:cubicBezTo>
                  <a:cubicBezTo>
                    <a:pt x="5709" y="16186"/>
                    <a:pt x="5688" y="15999"/>
                    <a:pt x="5726" y="15847"/>
                  </a:cubicBezTo>
                  <a:cubicBezTo>
                    <a:pt x="5773" y="15650"/>
                    <a:pt x="5878" y="15515"/>
                    <a:pt x="5950" y="15430"/>
                  </a:cubicBezTo>
                  <a:cubicBezTo>
                    <a:pt x="6023" y="15344"/>
                    <a:pt x="6070" y="15305"/>
                    <a:pt x="6069" y="15305"/>
                  </a:cubicBezTo>
                  <a:cubicBezTo>
                    <a:pt x="6070" y="15305"/>
                    <a:pt x="6019" y="15335"/>
                    <a:pt x="5932" y="15407"/>
                  </a:cubicBezTo>
                  <a:cubicBezTo>
                    <a:pt x="5848" y="15481"/>
                    <a:pt x="5718" y="15598"/>
                    <a:pt x="5632" y="15808"/>
                  </a:cubicBezTo>
                  <a:cubicBezTo>
                    <a:pt x="5545" y="16016"/>
                    <a:pt x="5555" y="16326"/>
                    <a:pt x="5721" y="16611"/>
                  </a:cubicBezTo>
                  <a:cubicBezTo>
                    <a:pt x="5735" y="16635"/>
                    <a:pt x="5750" y="16658"/>
                    <a:pt x="5765" y="16682"/>
                  </a:cubicBezTo>
                  <a:cubicBezTo>
                    <a:pt x="5431" y="16536"/>
                    <a:pt x="5142" y="16360"/>
                    <a:pt x="4904" y="16185"/>
                  </a:cubicBezTo>
                  <a:cubicBezTo>
                    <a:pt x="4460" y="15854"/>
                    <a:pt x="4176" y="15520"/>
                    <a:pt x="4003" y="15283"/>
                  </a:cubicBezTo>
                  <a:cubicBezTo>
                    <a:pt x="3831" y="15044"/>
                    <a:pt x="3760" y="14903"/>
                    <a:pt x="3758" y="14904"/>
                  </a:cubicBezTo>
                  <a:cubicBezTo>
                    <a:pt x="3760" y="14904"/>
                    <a:pt x="3808" y="15048"/>
                    <a:pt x="3949" y="15304"/>
                  </a:cubicBezTo>
                  <a:cubicBezTo>
                    <a:pt x="4091" y="15558"/>
                    <a:pt x="4332" y="15928"/>
                    <a:pt x="4753" y="16317"/>
                  </a:cubicBezTo>
                  <a:cubicBezTo>
                    <a:pt x="4918" y="16468"/>
                    <a:pt x="5113" y="16624"/>
                    <a:pt x="5338" y="16771"/>
                  </a:cubicBezTo>
                  <a:cubicBezTo>
                    <a:pt x="5247" y="16767"/>
                    <a:pt x="5157" y="16766"/>
                    <a:pt x="5070" y="16771"/>
                  </a:cubicBezTo>
                  <a:cubicBezTo>
                    <a:pt x="4715" y="16710"/>
                    <a:pt x="4376" y="16682"/>
                    <a:pt x="4067" y="16725"/>
                  </a:cubicBezTo>
                  <a:cubicBezTo>
                    <a:pt x="3676" y="16775"/>
                    <a:pt x="3359" y="16941"/>
                    <a:pt x="3124" y="17117"/>
                  </a:cubicBezTo>
                  <a:cubicBezTo>
                    <a:pt x="2888" y="17296"/>
                    <a:pt x="2722" y="17481"/>
                    <a:pt x="2594" y="17634"/>
                  </a:cubicBezTo>
                  <a:cubicBezTo>
                    <a:pt x="2343" y="17943"/>
                    <a:pt x="2238" y="18126"/>
                    <a:pt x="2236" y="18124"/>
                  </a:cubicBezTo>
                  <a:cubicBezTo>
                    <a:pt x="2238" y="18126"/>
                    <a:pt x="2349" y="17954"/>
                    <a:pt x="2608" y="17662"/>
                  </a:cubicBezTo>
                  <a:cubicBezTo>
                    <a:pt x="2738" y="17519"/>
                    <a:pt x="2907" y="17345"/>
                    <a:pt x="3140" y="17180"/>
                  </a:cubicBezTo>
                  <a:cubicBezTo>
                    <a:pt x="3371" y="17016"/>
                    <a:pt x="3675" y="16869"/>
                    <a:pt x="4044" y="16827"/>
                  </a:cubicBezTo>
                  <a:cubicBezTo>
                    <a:pt x="4233" y="16804"/>
                    <a:pt x="4435" y="16810"/>
                    <a:pt x="4647" y="16835"/>
                  </a:cubicBezTo>
                  <a:cubicBezTo>
                    <a:pt x="4282" y="16926"/>
                    <a:pt x="3991" y="17102"/>
                    <a:pt x="3800" y="17296"/>
                  </a:cubicBezTo>
                  <a:cubicBezTo>
                    <a:pt x="3565" y="17532"/>
                    <a:pt x="3463" y="17795"/>
                    <a:pt x="3488" y="17972"/>
                  </a:cubicBezTo>
                  <a:cubicBezTo>
                    <a:pt x="3500" y="18060"/>
                    <a:pt x="3544" y="18118"/>
                    <a:pt x="3581" y="18142"/>
                  </a:cubicBezTo>
                  <a:cubicBezTo>
                    <a:pt x="3617" y="18169"/>
                    <a:pt x="3641" y="18173"/>
                    <a:pt x="3641" y="18174"/>
                  </a:cubicBezTo>
                  <a:cubicBezTo>
                    <a:pt x="3641" y="18173"/>
                    <a:pt x="3619" y="18166"/>
                    <a:pt x="3587" y="18138"/>
                  </a:cubicBezTo>
                  <a:cubicBezTo>
                    <a:pt x="3556" y="18111"/>
                    <a:pt x="3521" y="18054"/>
                    <a:pt x="3517" y="17974"/>
                  </a:cubicBezTo>
                  <a:cubicBezTo>
                    <a:pt x="3508" y="17814"/>
                    <a:pt x="3622" y="17579"/>
                    <a:pt x="3858" y="17377"/>
                  </a:cubicBezTo>
                  <a:cubicBezTo>
                    <a:pt x="4092" y="17173"/>
                    <a:pt x="4456" y="17006"/>
                    <a:pt x="4902" y="16978"/>
                  </a:cubicBezTo>
                  <a:cubicBezTo>
                    <a:pt x="5106" y="16963"/>
                    <a:pt x="5326" y="16980"/>
                    <a:pt x="5554" y="17025"/>
                  </a:cubicBezTo>
                  <a:cubicBezTo>
                    <a:pt x="5591" y="17035"/>
                    <a:pt x="5627" y="17044"/>
                    <a:pt x="5667" y="17054"/>
                  </a:cubicBezTo>
                  <a:cubicBezTo>
                    <a:pt x="5445" y="17123"/>
                    <a:pt x="5257" y="17237"/>
                    <a:pt x="5109" y="17369"/>
                  </a:cubicBezTo>
                  <a:cubicBezTo>
                    <a:pt x="4796" y="17649"/>
                    <a:pt x="4643" y="17987"/>
                    <a:pt x="4604" y="18271"/>
                  </a:cubicBezTo>
                  <a:cubicBezTo>
                    <a:pt x="4560" y="18559"/>
                    <a:pt x="4669" y="18789"/>
                    <a:pt x="4790" y="18882"/>
                  </a:cubicBezTo>
                  <a:cubicBezTo>
                    <a:pt x="4908" y="18979"/>
                    <a:pt x="4993" y="18985"/>
                    <a:pt x="4990" y="18989"/>
                  </a:cubicBezTo>
                  <a:cubicBezTo>
                    <a:pt x="4994" y="18986"/>
                    <a:pt x="4912" y="18967"/>
                    <a:pt x="4813" y="18866"/>
                  </a:cubicBezTo>
                  <a:cubicBezTo>
                    <a:pt x="4713" y="18767"/>
                    <a:pt x="4638" y="18557"/>
                    <a:pt x="4701" y="18301"/>
                  </a:cubicBezTo>
                  <a:cubicBezTo>
                    <a:pt x="4758" y="18048"/>
                    <a:pt x="4928" y="17751"/>
                    <a:pt x="5223" y="17524"/>
                  </a:cubicBezTo>
                  <a:cubicBezTo>
                    <a:pt x="5514" y="17294"/>
                    <a:pt x="5953" y="17168"/>
                    <a:pt x="6398" y="17304"/>
                  </a:cubicBezTo>
                  <a:lnTo>
                    <a:pt x="6404" y="17282"/>
                  </a:lnTo>
                  <a:cubicBezTo>
                    <a:pt x="6445" y="17307"/>
                    <a:pt x="7174" y="17439"/>
                    <a:pt x="7490" y="17430"/>
                  </a:cubicBezTo>
                  <a:cubicBezTo>
                    <a:pt x="7151" y="17751"/>
                    <a:pt x="6835" y="18088"/>
                    <a:pt x="6560" y="18461"/>
                  </a:cubicBezTo>
                  <a:cubicBezTo>
                    <a:pt x="6470" y="18583"/>
                    <a:pt x="6384" y="18710"/>
                    <a:pt x="6305" y="18842"/>
                  </a:cubicBezTo>
                  <a:cubicBezTo>
                    <a:pt x="6228" y="18977"/>
                    <a:pt x="6164" y="19098"/>
                    <a:pt x="6100" y="19226"/>
                  </a:cubicBezTo>
                  <a:cubicBezTo>
                    <a:pt x="6092" y="19240"/>
                    <a:pt x="6087" y="19254"/>
                    <a:pt x="6081" y="19268"/>
                  </a:cubicBezTo>
                  <a:cubicBezTo>
                    <a:pt x="5741" y="19681"/>
                    <a:pt x="5336" y="19995"/>
                    <a:pt x="4928" y="20176"/>
                  </a:cubicBezTo>
                  <a:cubicBezTo>
                    <a:pt x="4873" y="20201"/>
                    <a:pt x="4819" y="20221"/>
                    <a:pt x="4765" y="20240"/>
                  </a:cubicBezTo>
                  <a:cubicBezTo>
                    <a:pt x="4518" y="20258"/>
                    <a:pt x="4293" y="20221"/>
                    <a:pt x="4110" y="20141"/>
                  </a:cubicBezTo>
                  <a:cubicBezTo>
                    <a:pt x="3917" y="20057"/>
                    <a:pt x="3771" y="19935"/>
                    <a:pt x="3666" y="19824"/>
                  </a:cubicBezTo>
                  <a:cubicBezTo>
                    <a:pt x="3455" y="19597"/>
                    <a:pt x="3383" y="19428"/>
                    <a:pt x="3379" y="19432"/>
                  </a:cubicBezTo>
                  <a:cubicBezTo>
                    <a:pt x="3385" y="19430"/>
                    <a:pt x="3411" y="19603"/>
                    <a:pt x="3582" y="19878"/>
                  </a:cubicBezTo>
                  <a:cubicBezTo>
                    <a:pt x="3669" y="20013"/>
                    <a:pt x="3801" y="20173"/>
                    <a:pt x="4009" y="20304"/>
                  </a:cubicBezTo>
                  <a:cubicBezTo>
                    <a:pt x="4039" y="20323"/>
                    <a:pt x="4074" y="20339"/>
                    <a:pt x="4108" y="20357"/>
                  </a:cubicBezTo>
                  <a:cubicBezTo>
                    <a:pt x="3885" y="20355"/>
                    <a:pt x="3680" y="20311"/>
                    <a:pt x="3505" y="20240"/>
                  </a:cubicBezTo>
                  <a:cubicBezTo>
                    <a:pt x="3122" y="20082"/>
                    <a:pt x="2882" y="19836"/>
                    <a:pt x="2732" y="19671"/>
                  </a:cubicBezTo>
                  <a:cubicBezTo>
                    <a:pt x="2582" y="19502"/>
                    <a:pt x="2517" y="19399"/>
                    <a:pt x="2516" y="19401"/>
                  </a:cubicBezTo>
                  <a:cubicBezTo>
                    <a:pt x="2518" y="19400"/>
                    <a:pt x="2561" y="19508"/>
                    <a:pt x="2681" y="19698"/>
                  </a:cubicBezTo>
                  <a:cubicBezTo>
                    <a:pt x="2804" y="19884"/>
                    <a:pt x="3002" y="20171"/>
                    <a:pt x="3396" y="20406"/>
                  </a:cubicBezTo>
                  <a:cubicBezTo>
                    <a:pt x="3591" y="20521"/>
                    <a:pt x="3840" y="20613"/>
                    <a:pt x="4125" y="20643"/>
                  </a:cubicBezTo>
                  <a:cubicBezTo>
                    <a:pt x="4410" y="20673"/>
                    <a:pt x="4727" y="20640"/>
                    <a:pt x="5044" y="20541"/>
                  </a:cubicBezTo>
                  <a:cubicBezTo>
                    <a:pt x="5235" y="20481"/>
                    <a:pt x="5425" y="20396"/>
                    <a:pt x="5614" y="20293"/>
                  </a:cubicBezTo>
                  <a:cubicBezTo>
                    <a:pt x="5454" y="20639"/>
                    <a:pt x="5290" y="20952"/>
                    <a:pt x="5083" y="21215"/>
                  </a:cubicBezTo>
                  <a:cubicBezTo>
                    <a:pt x="5007" y="21315"/>
                    <a:pt x="4922" y="21406"/>
                    <a:pt x="4834" y="21492"/>
                  </a:cubicBezTo>
                  <a:cubicBezTo>
                    <a:pt x="4624" y="21584"/>
                    <a:pt x="4412" y="21652"/>
                    <a:pt x="4197" y="21691"/>
                  </a:cubicBezTo>
                  <a:cubicBezTo>
                    <a:pt x="3923" y="21744"/>
                    <a:pt x="3651" y="21753"/>
                    <a:pt x="3388" y="21745"/>
                  </a:cubicBezTo>
                  <a:cubicBezTo>
                    <a:pt x="3038" y="21696"/>
                    <a:pt x="2718" y="21657"/>
                    <a:pt x="2441" y="21594"/>
                  </a:cubicBezTo>
                  <a:cubicBezTo>
                    <a:pt x="2096" y="21518"/>
                    <a:pt x="1814" y="21402"/>
                    <a:pt x="1602" y="21272"/>
                  </a:cubicBezTo>
                  <a:cubicBezTo>
                    <a:pt x="1389" y="21143"/>
                    <a:pt x="1243" y="21010"/>
                    <a:pt x="1147" y="20918"/>
                  </a:cubicBezTo>
                  <a:cubicBezTo>
                    <a:pt x="1052" y="20825"/>
                    <a:pt x="1007" y="20771"/>
                    <a:pt x="1006" y="20772"/>
                  </a:cubicBezTo>
                  <a:cubicBezTo>
                    <a:pt x="1007" y="20771"/>
                    <a:pt x="1042" y="20830"/>
                    <a:pt x="1122" y="20933"/>
                  </a:cubicBezTo>
                  <a:cubicBezTo>
                    <a:pt x="1204" y="21036"/>
                    <a:pt x="1331" y="21186"/>
                    <a:pt x="1534" y="21345"/>
                  </a:cubicBezTo>
                  <a:cubicBezTo>
                    <a:pt x="1682" y="21462"/>
                    <a:pt x="1877" y="21579"/>
                    <a:pt x="2112" y="21677"/>
                  </a:cubicBezTo>
                  <a:cubicBezTo>
                    <a:pt x="2050" y="21679"/>
                    <a:pt x="1988" y="21682"/>
                    <a:pt x="1928" y="21688"/>
                  </a:cubicBezTo>
                  <a:cubicBezTo>
                    <a:pt x="1594" y="21719"/>
                    <a:pt x="1292" y="21798"/>
                    <a:pt x="1043" y="21915"/>
                  </a:cubicBezTo>
                  <a:cubicBezTo>
                    <a:pt x="535" y="22149"/>
                    <a:pt x="274" y="22515"/>
                    <a:pt x="151" y="22764"/>
                  </a:cubicBezTo>
                  <a:cubicBezTo>
                    <a:pt x="26" y="23017"/>
                    <a:pt x="4" y="23167"/>
                    <a:pt x="0" y="23165"/>
                  </a:cubicBezTo>
                  <a:cubicBezTo>
                    <a:pt x="4" y="23167"/>
                    <a:pt x="37" y="23024"/>
                    <a:pt x="172" y="22786"/>
                  </a:cubicBezTo>
                  <a:cubicBezTo>
                    <a:pt x="305" y="22552"/>
                    <a:pt x="572" y="22216"/>
                    <a:pt x="1060" y="22014"/>
                  </a:cubicBezTo>
                  <a:cubicBezTo>
                    <a:pt x="1300" y="21913"/>
                    <a:pt x="1590" y="21850"/>
                    <a:pt x="1909" y="21832"/>
                  </a:cubicBezTo>
                  <a:cubicBezTo>
                    <a:pt x="2069" y="21823"/>
                    <a:pt x="2237" y="21826"/>
                    <a:pt x="2412" y="21840"/>
                  </a:cubicBezTo>
                  <a:cubicBezTo>
                    <a:pt x="2533" y="21849"/>
                    <a:pt x="2661" y="21868"/>
                    <a:pt x="2793" y="21887"/>
                  </a:cubicBezTo>
                  <a:cubicBezTo>
                    <a:pt x="2864" y="21904"/>
                    <a:pt x="2936" y="21921"/>
                    <a:pt x="3012" y="21937"/>
                  </a:cubicBezTo>
                  <a:cubicBezTo>
                    <a:pt x="2845" y="21973"/>
                    <a:pt x="2687" y="22012"/>
                    <a:pt x="2533" y="22053"/>
                  </a:cubicBezTo>
                  <a:cubicBezTo>
                    <a:pt x="1913" y="22224"/>
                    <a:pt x="1400" y="22460"/>
                    <a:pt x="1029" y="22721"/>
                  </a:cubicBezTo>
                  <a:cubicBezTo>
                    <a:pt x="655" y="22981"/>
                    <a:pt x="434" y="23267"/>
                    <a:pt x="327" y="23475"/>
                  </a:cubicBezTo>
                  <a:cubicBezTo>
                    <a:pt x="216" y="23684"/>
                    <a:pt x="196" y="23807"/>
                    <a:pt x="192" y="23805"/>
                  </a:cubicBezTo>
                  <a:cubicBezTo>
                    <a:pt x="196" y="23807"/>
                    <a:pt x="226" y="23689"/>
                    <a:pt x="347" y="23495"/>
                  </a:cubicBezTo>
                  <a:cubicBezTo>
                    <a:pt x="467" y="23303"/>
                    <a:pt x="694" y="23043"/>
                    <a:pt x="1067" y="22814"/>
                  </a:cubicBezTo>
                  <a:cubicBezTo>
                    <a:pt x="1438" y="22584"/>
                    <a:pt x="1945" y="22382"/>
                    <a:pt x="2560" y="22243"/>
                  </a:cubicBezTo>
                  <a:cubicBezTo>
                    <a:pt x="3004" y="22145"/>
                    <a:pt x="3509" y="22070"/>
                    <a:pt x="4055" y="22049"/>
                  </a:cubicBezTo>
                  <a:cubicBezTo>
                    <a:pt x="3883" y="22139"/>
                    <a:pt x="3708" y="22217"/>
                    <a:pt x="3526" y="22288"/>
                  </a:cubicBezTo>
                  <a:cubicBezTo>
                    <a:pt x="3313" y="22370"/>
                    <a:pt x="3109" y="22464"/>
                    <a:pt x="2917" y="22568"/>
                  </a:cubicBezTo>
                  <a:cubicBezTo>
                    <a:pt x="2532" y="22775"/>
                    <a:pt x="2197" y="23023"/>
                    <a:pt x="1914" y="23290"/>
                  </a:cubicBezTo>
                  <a:cubicBezTo>
                    <a:pt x="1655" y="23536"/>
                    <a:pt x="1444" y="23796"/>
                    <a:pt x="1268" y="24056"/>
                  </a:cubicBezTo>
                  <a:lnTo>
                    <a:pt x="1243" y="24043"/>
                  </a:lnTo>
                  <a:cubicBezTo>
                    <a:pt x="1207" y="24110"/>
                    <a:pt x="1176" y="24179"/>
                    <a:pt x="1145" y="24247"/>
                  </a:cubicBezTo>
                  <a:cubicBezTo>
                    <a:pt x="996" y="24491"/>
                    <a:pt x="876" y="24734"/>
                    <a:pt x="782" y="24965"/>
                  </a:cubicBezTo>
                  <a:cubicBezTo>
                    <a:pt x="562" y="25504"/>
                    <a:pt x="462" y="25984"/>
                    <a:pt x="404" y="26371"/>
                  </a:cubicBezTo>
                  <a:cubicBezTo>
                    <a:pt x="297" y="27147"/>
                    <a:pt x="334" y="27559"/>
                    <a:pt x="327" y="27558"/>
                  </a:cubicBezTo>
                  <a:cubicBezTo>
                    <a:pt x="334" y="27560"/>
                    <a:pt x="341" y="27156"/>
                    <a:pt x="512" y="26418"/>
                  </a:cubicBezTo>
                  <a:cubicBezTo>
                    <a:pt x="583" y="26118"/>
                    <a:pt x="688" y="25762"/>
                    <a:pt x="857" y="25376"/>
                  </a:cubicBezTo>
                  <a:cubicBezTo>
                    <a:pt x="841" y="25646"/>
                    <a:pt x="859" y="25904"/>
                    <a:pt x="895" y="26143"/>
                  </a:cubicBezTo>
                  <a:cubicBezTo>
                    <a:pt x="993" y="26766"/>
                    <a:pt x="1167" y="27272"/>
                    <a:pt x="1275" y="27694"/>
                  </a:cubicBezTo>
                  <a:cubicBezTo>
                    <a:pt x="1507" y="28536"/>
                    <a:pt x="1516" y="29028"/>
                    <a:pt x="1519" y="29027"/>
                  </a:cubicBezTo>
                  <a:cubicBezTo>
                    <a:pt x="1515" y="29029"/>
                    <a:pt x="1551" y="28549"/>
                    <a:pt x="1378" y="27694"/>
                  </a:cubicBezTo>
                  <a:cubicBezTo>
                    <a:pt x="1300" y="27267"/>
                    <a:pt x="1157" y="26751"/>
                    <a:pt x="1092" y="26144"/>
                  </a:cubicBezTo>
                  <a:cubicBezTo>
                    <a:pt x="1062" y="25842"/>
                    <a:pt x="1058" y="25517"/>
                    <a:pt x="1121" y="25182"/>
                  </a:cubicBezTo>
                  <a:cubicBezTo>
                    <a:pt x="1160" y="24961"/>
                    <a:pt x="1232" y="24737"/>
                    <a:pt x="1331" y="24515"/>
                  </a:cubicBezTo>
                  <a:cubicBezTo>
                    <a:pt x="1542" y="24208"/>
                    <a:pt x="1803" y="23904"/>
                    <a:pt x="2132" y="23628"/>
                  </a:cubicBezTo>
                  <a:cubicBezTo>
                    <a:pt x="2403" y="23401"/>
                    <a:pt x="2717" y="23197"/>
                    <a:pt x="3072" y="23031"/>
                  </a:cubicBezTo>
                  <a:cubicBezTo>
                    <a:pt x="3250" y="22947"/>
                    <a:pt x="3438" y="22873"/>
                    <a:pt x="3634" y="22809"/>
                  </a:cubicBezTo>
                  <a:cubicBezTo>
                    <a:pt x="3831" y="22749"/>
                    <a:pt x="4067" y="22671"/>
                    <a:pt x="4285" y="22576"/>
                  </a:cubicBezTo>
                  <a:cubicBezTo>
                    <a:pt x="4728" y="22386"/>
                    <a:pt x="5180" y="22106"/>
                    <a:pt x="5550" y="21709"/>
                  </a:cubicBezTo>
                  <a:cubicBezTo>
                    <a:pt x="5924" y="21315"/>
                    <a:pt x="6192" y="20830"/>
                    <a:pt x="6433" y="20362"/>
                  </a:cubicBezTo>
                  <a:cubicBezTo>
                    <a:pt x="6555" y="20127"/>
                    <a:pt x="6674" y="19894"/>
                    <a:pt x="6803" y="19668"/>
                  </a:cubicBezTo>
                  <a:cubicBezTo>
                    <a:pt x="6867" y="19555"/>
                    <a:pt x="6934" y="19443"/>
                    <a:pt x="7004" y="19334"/>
                  </a:cubicBezTo>
                  <a:cubicBezTo>
                    <a:pt x="7068" y="19233"/>
                    <a:pt x="7142" y="19132"/>
                    <a:pt x="7223" y="19032"/>
                  </a:cubicBezTo>
                  <a:cubicBezTo>
                    <a:pt x="7306" y="18928"/>
                    <a:pt x="7398" y="18825"/>
                    <a:pt x="7493" y="18724"/>
                  </a:cubicBezTo>
                  <a:cubicBezTo>
                    <a:pt x="7426" y="19083"/>
                    <a:pt x="7414" y="19441"/>
                    <a:pt x="7443" y="19783"/>
                  </a:cubicBezTo>
                  <a:cubicBezTo>
                    <a:pt x="7462" y="20014"/>
                    <a:pt x="7501" y="20244"/>
                    <a:pt x="7548" y="20458"/>
                  </a:cubicBezTo>
                  <a:cubicBezTo>
                    <a:pt x="7596" y="20670"/>
                    <a:pt x="7649" y="20875"/>
                    <a:pt x="7707" y="21076"/>
                  </a:cubicBezTo>
                  <a:cubicBezTo>
                    <a:pt x="7743" y="21207"/>
                    <a:pt x="7783" y="21332"/>
                    <a:pt x="7822" y="21459"/>
                  </a:cubicBezTo>
                  <a:cubicBezTo>
                    <a:pt x="7817" y="21537"/>
                    <a:pt x="7811" y="21613"/>
                    <a:pt x="7801" y="21689"/>
                  </a:cubicBezTo>
                  <a:cubicBezTo>
                    <a:pt x="7756" y="22034"/>
                    <a:pt x="7652" y="22355"/>
                    <a:pt x="7491" y="22635"/>
                  </a:cubicBezTo>
                  <a:cubicBezTo>
                    <a:pt x="7329" y="22917"/>
                    <a:pt x="7111" y="23157"/>
                    <a:pt x="6869" y="23358"/>
                  </a:cubicBezTo>
                  <a:cubicBezTo>
                    <a:pt x="6788" y="23423"/>
                    <a:pt x="6704" y="23484"/>
                    <a:pt x="6619" y="23543"/>
                  </a:cubicBezTo>
                  <a:cubicBezTo>
                    <a:pt x="6491" y="23588"/>
                    <a:pt x="6360" y="23622"/>
                    <a:pt x="6231" y="23651"/>
                  </a:cubicBezTo>
                  <a:cubicBezTo>
                    <a:pt x="5859" y="23730"/>
                    <a:pt x="5499" y="23777"/>
                    <a:pt x="5157" y="23822"/>
                  </a:cubicBezTo>
                  <a:cubicBezTo>
                    <a:pt x="4470" y="23917"/>
                    <a:pt x="3886" y="24084"/>
                    <a:pt x="3445" y="24296"/>
                  </a:cubicBezTo>
                  <a:cubicBezTo>
                    <a:pt x="3002" y="24505"/>
                    <a:pt x="2705" y="24745"/>
                    <a:pt x="2520" y="24919"/>
                  </a:cubicBezTo>
                  <a:cubicBezTo>
                    <a:pt x="2334" y="25093"/>
                    <a:pt x="2254" y="25200"/>
                    <a:pt x="2252" y="25199"/>
                  </a:cubicBezTo>
                  <a:cubicBezTo>
                    <a:pt x="2253" y="25200"/>
                    <a:pt x="2340" y="25103"/>
                    <a:pt x="2532" y="24945"/>
                  </a:cubicBezTo>
                  <a:cubicBezTo>
                    <a:pt x="2724" y="24789"/>
                    <a:pt x="3026" y="24574"/>
                    <a:pt x="3466" y="24395"/>
                  </a:cubicBezTo>
                  <a:cubicBezTo>
                    <a:pt x="3903" y="24213"/>
                    <a:pt x="4476" y="24079"/>
                    <a:pt x="5155" y="24015"/>
                  </a:cubicBezTo>
                  <a:cubicBezTo>
                    <a:pt x="5421" y="23990"/>
                    <a:pt x="5706" y="23967"/>
                    <a:pt x="6006" y="23927"/>
                  </a:cubicBezTo>
                  <a:cubicBezTo>
                    <a:pt x="5768" y="24062"/>
                    <a:pt x="5530" y="24184"/>
                    <a:pt x="5304" y="24305"/>
                  </a:cubicBezTo>
                  <a:cubicBezTo>
                    <a:pt x="4794" y="24574"/>
                    <a:pt x="4322" y="24832"/>
                    <a:pt x="3938" y="25126"/>
                  </a:cubicBezTo>
                  <a:cubicBezTo>
                    <a:pt x="3552" y="25417"/>
                    <a:pt x="3262" y="25748"/>
                    <a:pt x="3084" y="26073"/>
                  </a:cubicBezTo>
                  <a:cubicBezTo>
                    <a:pt x="2902" y="26397"/>
                    <a:pt x="2826" y="26703"/>
                    <a:pt x="2787" y="26948"/>
                  </a:cubicBezTo>
                  <a:cubicBezTo>
                    <a:pt x="2719" y="27440"/>
                    <a:pt x="2766" y="27701"/>
                    <a:pt x="2758" y="27701"/>
                  </a:cubicBezTo>
                  <a:cubicBezTo>
                    <a:pt x="2765" y="27702"/>
                    <a:pt x="2742" y="27444"/>
                    <a:pt x="2840" y="26974"/>
                  </a:cubicBezTo>
                  <a:cubicBezTo>
                    <a:pt x="2893" y="26741"/>
                    <a:pt x="2986" y="26455"/>
                    <a:pt x="3173" y="26160"/>
                  </a:cubicBezTo>
                  <a:cubicBezTo>
                    <a:pt x="3357" y="25864"/>
                    <a:pt x="3641" y="25569"/>
                    <a:pt x="4021" y="25311"/>
                  </a:cubicBezTo>
                  <a:cubicBezTo>
                    <a:pt x="4245" y="25157"/>
                    <a:pt x="4503" y="25015"/>
                    <a:pt x="4781" y="24876"/>
                  </a:cubicBezTo>
                  <a:cubicBezTo>
                    <a:pt x="4685" y="24992"/>
                    <a:pt x="4598" y="25109"/>
                    <a:pt x="4521" y="25226"/>
                  </a:cubicBezTo>
                  <a:cubicBezTo>
                    <a:pt x="4243" y="25642"/>
                    <a:pt x="4066" y="26035"/>
                    <a:pt x="3949" y="26363"/>
                  </a:cubicBezTo>
                  <a:cubicBezTo>
                    <a:pt x="3712" y="27025"/>
                    <a:pt x="3744" y="27423"/>
                    <a:pt x="3741" y="27419"/>
                  </a:cubicBezTo>
                  <a:cubicBezTo>
                    <a:pt x="3744" y="27422"/>
                    <a:pt x="3756" y="27037"/>
                    <a:pt x="4037" y="26415"/>
                  </a:cubicBezTo>
                  <a:cubicBezTo>
                    <a:pt x="4176" y="26105"/>
                    <a:pt x="4376" y="25735"/>
                    <a:pt x="4671" y="25351"/>
                  </a:cubicBezTo>
                  <a:cubicBezTo>
                    <a:pt x="4738" y="25263"/>
                    <a:pt x="4812" y="25174"/>
                    <a:pt x="4890" y="25086"/>
                  </a:cubicBezTo>
                  <a:cubicBezTo>
                    <a:pt x="4888" y="25091"/>
                    <a:pt x="4886" y="25098"/>
                    <a:pt x="4885" y="25103"/>
                  </a:cubicBezTo>
                  <a:cubicBezTo>
                    <a:pt x="4860" y="25199"/>
                    <a:pt x="4839" y="25291"/>
                    <a:pt x="4820" y="25379"/>
                  </a:cubicBezTo>
                  <a:cubicBezTo>
                    <a:pt x="4800" y="25472"/>
                    <a:pt x="4789" y="25561"/>
                    <a:pt x="4781" y="25646"/>
                  </a:cubicBezTo>
                  <a:cubicBezTo>
                    <a:pt x="4765" y="25815"/>
                    <a:pt x="4765" y="25971"/>
                    <a:pt x="4776" y="26110"/>
                  </a:cubicBezTo>
                  <a:cubicBezTo>
                    <a:pt x="4796" y="26388"/>
                    <a:pt x="4874" y="26606"/>
                    <a:pt x="4977" y="26719"/>
                  </a:cubicBezTo>
                  <a:cubicBezTo>
                    <a:pt x="5082" y="26832"/>
                    <a:pt x="5173" y="26834"/>
                    <a:pt x="5168" y="26837"/>
                  </a:cubicBezTo>
                  <a:cubicBezTo>
                    <a:pt x="5172" y="26835"/>
                    <a:pt x="5086" y="26819"/>
                    <a:pt x="5003" y="26705"/>
                  </a:cubicBezTo>
                  <a:cubicBezTo>
                    <a:pt x="4920" y="26592"/>
                    <a:pt x="4871" y="26385"/>
                    <a:pt x="4878" y="26120"/>
                  </a:cubicBezTo>
                  <a:cubicBezTo>
                    <a:pt x="4880" y="25988"/>
                    <a:pt x="4895" y="25840"/>
                    <a:pt x="4923" y="25680"/>
                  </a:cubicBezTo>
                  <a:cubicBezTo>
                    <a:pt x="4939" y="25601"/>
                    <a:pt x="4957" y="25517"/>
                    <a:pt x="4981" y="25436"/>
                  </a:cubicBezTo>
                  <a:lnTo>
                    <a:pt x="5067" y="25171"/>
                  </a:lnTo>
                  <a:cubicBezTo>
                    <a:pt x="5130" y="24991"/>
                    <a:pt x="5207" y="24811"/>
                    <a:pt x="5350" y="24674"/>
                  </a:cubicBezTo>
                  <a:cubicBezTo>
                    <a:pt x="5419" y="24606"/>
                    <a:pt x="5504" y="24545"/>
                    <a:pt x="5598" y="24489"/>
                  </a:cubicBezTo>
                  <a:cubicBezTo>
                    <a:pt x="6064" y="24275"/>
                    <a:pt x="6570" y="24042"/>
                    <a:pt x="7072" y="23691"/>
                  </a:cubicBezTo>
                  <a:cubicBezTo>
                    <a:pt x="7158" y="23628"/>
                    <a:pt x="7241" y="23560"/>
                    <a:pt x="7323" y="23488"/>
                  </a:cubicBezTo>
                  <a:cubicBezTo>
                    <a:pt x="7370" y="23452"/>
                    <a:pt x="7416" y="23413"/>
                    <a:pt x="7458" y="23371"/>
                  </a:cubicBezTo>
                  <a:lnTo>
                    <a:pt x="7454" y="23367"/>
                  </a:lnTo>
                  <a:cubicBezTo>
                    <a:pt x="7596" y="23228"/>
                    <a:pt x="7729" y="23073"/>
                    <a:pt x="7844" y="22899"/>
                  </a:cubicBezTo>
                  <a:cubicBezTo>
                    <a:pt x="7950" y="22742"/>
                    <a:pt x="8037" y="22571"/>
                    <a:pt x="8109" y="22392"/>
                  </a:cubicBezTo>
                  <a:cubicBezTo>
                    <a:pt x="8303" y="23053"/>
                    <a:pt x="8405" y="23676"/>
                    <a:pt x="8354" y="24279"/>
                  </a:cubicBezTo>
                  <a:cubicBezTo>
                    <a:pt x="8343" y="24434"/>
                    <a:pt x="8324" y="24587"/>
                    <a:pt x="8297" y="24737"/>
                  </a:cubicBezTo>
                  <a:cubicBezTo>
                    <a:pt x="8297" y="24737"/>
                    <a:pt x="8184" y="25613"/>
                    <a:pt x="7704" y="25901"/>
                  </a:cubicBezTo>
                  <a:cubicBezTo>
                    <a:pt x="7327" y="26128"/>
                    <a:pt x="7008" y="26413"/>
                    <a:pt x="6655" y="26606"/>
                  </a:cubicBezTo>
                  <a:cubicBezTo>
                    <a:pt x="5946" y="26982"/>
                    <a:pt x="5285" y="27258"/>
                    <a:pt x="4822" y="27611"/>
                  </a:cubicBezTo>
                  <a:cubicBezTo>
                    <a:pt x="4354" y="27958"/>
                    <a:pt x="4094" y="28336"/>
                    <a:pt x="3945" y="28594"/>
                  </a:cubicBezTo>
                  <a:cubicBezTo>
                    <a:pt x="3795" y="28855"/>
                    <a:pt x="3741" y="29004"/>
                    <a:pt x="3739" y="29002"/>
                  </a:cubicBezTo>
                  <a:cubicBezTo>
                    <a:pt x="3741" y="29004"/>
                    <a:pt x="3803" y="28863"/>
                    <a:pt x="3964" y="28617"/>
                  </a:cubicBezTo>
                  <a:cubicBezTo>
                    <a:pt x="4124" y="28374"/>
                    <a:pt x="4393" y="28021"/>
                    <a:pt x="4859" y="27707"/>
                  </a:cubicBezTo>
                  <a:cubicBezTo>
                    <a:pt x="5320" y="27384"/>
                    <a:pt x="5975" y="27140"/>
                    <a:pt x="6718" y="26788"/>
                  </a:cubicBezTo>
                  <a:cubicBezTo>
                    <a:pt x="7085" y="26607"/>
                    <a:pt x="7483" y="26405"/>
                    <a:pt x="7851" y="26093"/>
                  </a:cubicBezTo>
                  <a:cubicBezTo>
                    <a:pt x="7565" y="26599"/>
                    <a:pt x="7209" y="27042"/>
                    <a:pt x="6852" y="27420"/>
                  </a:cubicBezTo>
                  <a:cubicBezTo>
                    <a:pt x="6118" y="28191"/>
                    <a:pt x="5341" y="28697"/>
                    <a:pt x="4671" y="29008"/>
                  </a:cubicBezTo>
                  <a:cubicBezTo>
                    <a:pt x="3997" y="29321"/>
                    <a:pt x="3433" y="29450"/>
                    <a:pt x="3054" y="29516"/>
                  </a:cubicBezTo>
                  <a:cubicBezTo>
                    <a:pt x="2673" y="29581"/>
                    <a:pt x="2473" y="29587"/>
                    <a:pt x="2474" y="29589"/>
                  </a:cubicBezTo>
                  <a:cubicBezTo>
                    <a:pt x="2474" y="29587"/>
                    <a:pt x="2666" y="29596"/>
                    <a:pt x="3045" y="29562"/>
                  </a:cubicBezTo>
                  <a:cubicBezTo>
                    <a:pt x="3421" y="29526"/>
                    <a:pt x="3988" y="29443"/>
                    <a:pt x="4691" y="29182"/>
                  </a:cubicBezTo>
                  <a:cubicBezTo>
                    <a:pt x="5171" y="29002"/>
                    <a:pt x="5715" y="28731"/>
                    <a:pt x="6274" y="28342"/>
                  </a:cubicBezTo>
                  <a:cubicBezTo>
                    <a:pt x="6299" y="28749"/>
                    <a:pt x="6211" y="29118"/>
                    <a:pt x="6061" y="29419"/>
                  </a:cubicBezTo>
                  <a:cubicBezTo>
                    <a:pt x="5903" y="29743"/>
                    <a:pt x="5702" y="29997"/>
                    <a:pt x="5541" y="30203"/>
                  </a:cubicBezTo>
                  <a:cubicBezTo>
                    <a:pt x="5208" y="30611"/>
                    <a:pt x="5022" y="30843"/>
                    <a:pt x="5023" y="30844"/>
                  </a:cubicBezTo>
                  <a:cubicBezTo>
                    <a:pt x="5022" y="30842"/>
                    <a:pt x="5233" y="30647"/>
                    <a:pt x="5607" y="30277"/>
                  </a:cubicBezTo>
                  <a:cubicBezTo>
                    <a:pt x="5772" y="30108"/>
                    <a:pt x="5972" y="29900"/>
                    <a:pt x="6157" y="29623"/>
                  </a:cubicBezTo>
                  <a:cubicBezTo>
                    <a:pt x="6152" y="29797"/>
                    <a:pt x="6156" y="29958"/>
                    <a:pt x="6166" y="30102"/>
                  </a:cubicBezTo>
                  <a:cubicBezTo>
                    <a:pt x="6214" y="30719"/>
                    <a:pt x="6320" y="31048"/>
                    <a:pt x="6314" y="31048"/>
                  </a:cubicBezTo>
                  <a:cubicBezTo>
                    <a:pt x="6320" y="31049"/>
                    <a:pt x="6258" y="30718"/>
                    <a:pt x="6267" y="30114"/>
                  </a:cubicBezTo>
                  <a:cubicBezTo>
                    <a:pt x="6273" y="29873"/>
                    <a:pt x="6298" y="29584"/>
                    <a:pt x="6362" y="29267"/>
                  </a:cubicBezTo>
                  <a:cubicBezTo>
                    <a:pt x="6446" y="29079"/>
                    <a:pt x="6509" y="28867"/>
                    <a:pt x="6541" y="28638"/>
                  </a:cubicBezTo>
                  <a:cubicBezTo>
                    <a:pt x="6636" y="28379"/>
                    <a:pt x="6763" y="28110"/>
                    <a:pt x="6923" y="27836"/>
                  </a:cubicBezTo>
                  <a:cubicBezTo>
                    <a:pt x="6962" y="27803"/>
                    <a:pt x="7000" y="27773"/>
                    <a:pt x="7038" y="27738"/>
                  </a:cubicBezTo>
                  <a:cubicBezTo>
                    <a:pt x="7411" y="27401"/>
                    <a:pt x="7783" y="27011"/>
                    <a:pt x="8122" y="26540"/>
                  </a:cubicBezTo>
                  <a:cubicBezTo>
                    <a:pt x="8129" y="26674"/>
                    <a:pt x="8143" y="26791"/>
                    <a:pt x="8166" y="26890"/>
                  </a:cubicBezTo>
                  <a:cubicBezTo>
                    <a:pt x="8221" y="27140"/>
                    <a:pt x="8355" y="27315"/>
                    <a:pt x="8416" y="27436"/>
                  </a:cubicBezTo>
                  <a:cubicBezTo>
                    <a:pt x="8477" y="27761"/>
                    <a:pt x="8544" y="28058"/>
                    <a:pt x="8583" y="28332"/>
                  </a:cubicBezTo>
                  <a:cubicBezTo>
                    <a:pt x="8634" y="28661"/>
                    <a:pt x="8646" y="28957"/>
                    <a:pt x="8608" y="29209"/>
                  </a:cubicBezTo>
                  <a:cubicBezTo>
                    <a:pt x="8570" y="29463"/>
                    <a:pt x="8482" y="29665"/>
                    <a:pt x="8386" y="29813"/>
                  </a:cubicBezTo>
                  <a:cubicBezTo>
                    <a:pt x="8189" y="30108"/>
                    <a:pt x="8013" y="30208"/>
                    <a:pt x="8021" y="30213"/>
                  </a:cubicBezTo>
                  <a:cubicBezTo>
                    <a:pt x="8020" y="30211"/>
                    <a:pt x="8059" y="30187"/>
                    <a:pt x="8128" y="30130"/>
                  </a:cubicBezTo>
                  <a:cubicBezTo>
                    <a:pt x="8198" y="30072"/>
                    <a:pt x="8299" y="29982"/>
                    <a:pt x="8403" y="29839"/>
                  </a:cubicBezTo>
                  <a:cubicBezTo>
                    <a:pt x="8507" y="29697"/>
                    <a:pt x="8610" y="29497"/>
                    <a:pt x="8663" y="29243"/>
                  </a:cubicBezTo>
                  <a:cubicBezTo>
                    <a:pt x="8716" y="28989"/>
                    <a:pt x="8720" y="28687"/>
                    <a:pt x="8686" y="28353"/>
                  </a:cubicBezTo>
                  <a:cubicBezTo>
                    <a:pt x="8669" y="28165"/>
                    <a:pt x="8638" y="27965"/>
                    <a:pt x="8605" y="27756"/>
                  </a:cubicBezTo>
                  <a:cubicBezTo>
                    <a:pt x="8690" y="27884"/>
                    <a:pt x="8778" y="28003"/>
                    <a:pt x="8860" y="28115"/>
                  </a:cubicBezTo>
                  <a:cubicBezTo>
                    <a:pt x="9140" y="28488"/>
                    <a:pt x="9370" y="28810"/>
                    <a:pt x="9508" y="29104"/>
                  </a:cubicBezTo>
                  <a:cubicBezTo>
                    <a:pt x="9648" y="29395"/>
                    <a:pt x="9714" y="29642"/>
                    <a:pt x="9755" y="29809"/>
                  </a:cubicBezTo>
                  <a:cubicBezTo>
                    <a:pt x="9794" y="29976"/>
                    <a:pt x="9808" y="30066"/>
                    <a:pt x="9809" y="30066"/>
                  </a:cubicBezTo>
                  <a:cubicBezTo>
                    <a:pt x="9808" y="30066"/>
                    <a:pt x="9805" y="29978"/>
                    <a:pt x="9784" y="29809"/>
                  </a:cubicBezTo>
                  <a:cubicBezTo>
                    <a:pt x="9762" y="29642"/>
                    <a:pt x="9722" y="29391"/>
                    <a:pt x="9607" y="29080"/>
                  </a:cubicBezTo>
                  <a:cubicBezTo>
                    <a:pt x="9495" y="28769"/>
                    <a:pt x="9285" y="28415"/>
                    <a:pt x="9033" y="28023"/>
                  </a:cubicBezTo>
                  <a:cubicBezTo>
                    <a:pt x="8907" y="27826"/>
                    <a:pt x="8770" y="27620"/>
                    <a:pt x="8665" y="27390"/>
                  </a:cubicBezTo>
                  <a:cubicBezTo>
                    <a:pt x="8560" y="27162"/>
                    <a:pt x="8483" y="26639"/>
                    <a:pt x="8483" y="26639"/>
                  </a:cubicBezTo>
                  <a:lnTo>
                    <a:pt x="8483" y="26631"/>
                  </a:lnTo>
                  <a:cubicBezTo>
                    <a:pt x="8483" y="26524"/>
                    <a:pt x="8490" y="26415"/>
                    <a:pt x="8506" y="26306"/>
                  </a:cubicBezTo>
                  <a:cubicBezTo>
                    <a:pt x="8521" y="26200"/>
                    <a:pt x="8551" y="26086"/>
                    <a:pt x="8575" y="25968"/>
                  </a:cubicBezTo>
                  <a:cubicBezTo>
                    <a:pt x="8612" y="25799"/>
                    <a:pt x="8648" y="25623"/>
                    <a:pt x="8682" y="25442"/>
                  </a:cubicBezTo>
                  <a:cubicBezTo>
                    <a:pt x="8789" y="25142"/>
                    <a:pt x="8879" y="24822"/>
                    <a:pt x="8935" y="24483"/>
                  </a:cubicBezTo>
                  <a:cubicBezTo>
                    <a:pt x="8996" y="24122"/>
                    <a:pt x="9018" y="23740"/>
                    <a:pt x="8992" y="23352"/>
                  </a:cubicBezTo>
                  <a:cubicBezTo>
                    <a:pt x="8968" y="22964"/>
                    <a:pt x="8898" y="22573"/>
                    <a:pt x="8809" y="22188"/>
                  </a:cubicBezTo>
                  <a:lnTo>
                    <a:pt x="8528" y="21036"/>
                  </a:lnTo>
                  <a:cubicBezTo>
                    <a:pt x="8491" y="20875"/>
                    <a:pt x="8457" y="20711"/>
                    <a:pt x="8424" y="20547"/>
                  </a:cubicBezTo>
                  <a:cubicBezTo>
                    <a:pt x="8598" y="20845"/>
                    <a:pt x="8801" y="21080"/>
                    <a:pt x="8999" y="21247"/>
                  </a:cubicBezTo>
                  <a:cubicBezTo>
                    <a:pt x="9248" y="21457"/>
                    <a:pt x="9483" y="21562"/>
                    <a:pt x="9644" y="21613"/>
                  </a:cubicBezTo>
                  <a:cubicBezTo>
                    <a:pt x="9807" y="21665"/>
                    <a:pt x="9896" y="21673"/>
                    <a:pt x="9896" y="21673"/>
                  </a:cubicBezTo>
                  <a:cubicBezTo>
                    <a:pt x="9896" y="21673"/>
                    <a:pt x="9811" y="21655"/>
                    <a:pt x="9660" y="21589"/>
                  </a:cubicBezTo>
                  <a:cubicBezTo>
                    <a:pt x="9510" y="21524"/>
                    <a:pt x="9297" y="21404"/>
                    <a:pt x="9079" y="21186"/>
                  </a:cubicBezTo>
                  <a:cubicBezTo>
                    <a:pt x="8862" y="20970"/>
                    <a:pt x="8644" y="20657"/>
                    <a:pt x="8487" y="20254"/>
                  </a:cubicBezTo>
                  <a:cubicBezTo>
                    <a:pt x="8420" y="20081"/>
                    <a:pt x="8363" y="19888"/>
                    <a:pt x="8326" y="19684"/>
                  </a:cubicBezTo>
                  <a:cubicBezTo>
                    <a:pt x="8322" y="19369"/>
                    <a:pt x="8360" y="19056"/>
                    <a:pt x="8454" y="18756"/>
                  </a:cubicBezTo>
                  <a:cubicBezTo>
                    <a:pt x="8565" y="18395"/>
                    <a:pt x="8758" y="18054"/>
                    <a:pt x="9021" y="17740"/>
                  </a:cubicBezTo>
                  <a:cubicBezTo>
                    <a:pt x="9419" y="17260"/>
                    <a:pt x="9961" y="16850"/>
                    <a:pt x="10567" y="16447"/>
                  </a:cubicBezTo>
                  <a:cubicBezTo>
                    <a:pt x="10610" y="16422"/>
                    <a:pt x="10653" y="16396"/>
                    <a:pt x="10696" y="16371"/>
                  </a:cubicBezTo>
                  <a:cubicBezTo>
                    <a:pt x="10816" y="16306"/>
                    <a:pt x="10938" y="16240"/>
                    <a:pt x="11058" y="16177"/>
                  </a:cubicBezTo>
                  <a:cubicBezTo>
                    <a:pt x="11030" y="16425"/>
                    <a:pt x="11017" y="16669"/>
                    <a:pt x="11016" y="16907"/>
                  </a:cubicBezTo>
                  <a:cubicBezTo>
                    <a:pt x="11021" y="18048"/>
                    <a:pt x="11244" y="19075"/>
                    <a:pt x="11551" y="20007"/>
                  </a:cubicBezTo>
                  <a:cubicBezTo>
                    <a:pt x="11628" y="20241"/>
                    <a:pt x="11715" y="20467"/>
                    <a:pt x="11809" y="20688"/>
                  </a:cubicBezTo>
                  <a:lnTo>
                    <a:pt x="11947" y="20997"/>
                  </a:lnTo>
                  <a:cubicBezTo>
                    <a:pt x="11949" y="21005"/>
                    <a:pt x="11952" y="21012"/>
                    <a:pt x="11955" y="21019"/>
                  </a:cubicBezTo>
                  <a:cubicBezTo>
                    <a:pt x="11956" y="21134"/>
                    <a:pt x="11947" y="21246"/>
                    <a:pt x="11925" y="21355"/>
                  </a:cubicBezTo>
                  <a:cubicBezTo>
                    <a:pt x="11885" y="21566"/>
                    <a:pt x="11803" y="21763"/>
                    <a:pt x="11700" y="21946"/>
                  </a:cubicBezTo>
                  <a:cubicBezTo>
                    <a:pt x="11700" y="21946"/>
                    <a:pt x="11135" y="22524"/>
                    <a:pt x="10847" y="22677"/>
                  </a:cubicBezTo>
                  <a:cubicBezTo>
                    <a:pt x="10561" y="22836"/>
                    <a:pt x="10260" y="22829"/>
                    <a:pt x="10042" y="22736"/>
                  </a:cubicBezTo>
                  <a:cubicBezTo>
                    <a:pt x="9822" y="22647"/>
                    <a:pt x="9676" y="22516"/>
                    <a:pt x="9582" y="22431"/>
                  </a:cubicBezTo>
                  <a:cubicBezTo>
                    <a:pt x="9486" y="22343"/>
                    <a:pt x="9442" y="22291"/>
                    <a:pt x="9442" y="22291"/>
                  </a:cubicBezTo>
                  <a:cubicBezTo>
                    <a:pt x="9442" y="22291"/>
                    <a:pt x="9476" y="22347"/>
                    <a:pt x="9558" y="22447"/>
                  </a:cubicBezTo>
                  <a:cubicBezTo>
                    <a:pt x="9639" y="22543"/>
                    <a:pt x="9764" y="22692"/>
                    <a:pt x="9987" y="22819"/>
                  </a:cubicBezTo>
                  <a:cubicBezTo>
                    <a:pt x="10100" y="22881"/>
                    <a:pt x="10240" y="22932"/>
                    <a:pt x="10402" y="22944"/>
                  </a:cubicBezTo>
                  <a:cubicBezTo>
                    <a:pt x="10565" y="22958"/>
                    <a:pt x="10744" y="22926"/>
                    <a:pt x="10919" y="22855"/>
                  </a:cubicBezTo>
                  <a:cubicBezTo>
                    <a:pt x="10969" y="22834"/>
                    <a:pt x="11020" y="22810"/>
                    <a:pt x="11069" y="22784"/>
                  </a:cubicBezTo>
                  <a:cubicBezTo>
                    <a:pt x="11018" y="22842"/>
                    <a:pt x="10968" y="22900"/>
                    <a:pt x="10919" y="22957"/>
                  </a:cubicBezTo>
                  <a:cubicBezTo>
                    <a:pt x="10727" y="23178"/>
                    <a:pt x="10556" y="23390"/>
                    <a:pt x="10419" y="23593"/>
                  </a:cubicBezTo>
                  <a:cubicBezTo>
                    <a:pt x="10139" y="23998"/>
                    <a:pt x="10019" y="24369"/>
                    <a:pt x="9975" y="24619"/>
                  </a:cubicBezTo>
                  <a:cubicBezTo>
                    <a:pt x="9932" y="24870"/>
                    <a:pt x="9941" y="25003"/>
                    <a:pt x="9938" y="25003"/>
                  </a:cubicBezTo>
                  <a:cubicBezTo>
                    <a:pt x="9940" y="25004"/>
                    <a:pt x="9953" y="24874"/>
                    <a:pt x="10028" y="24641"/>
                  </a:cubicBezTo>
                  <a:cubicBezTo>
                    <a:pt x="10104" y="24409"/>
                    <a:pt x="10260" y="24080"/>
                    <a:pt x="10567" y="23729"/>
                  </a:cubicBezTo>
                  <a:cubicBezTo>
                    <a:pt x="10702" y="23571"/>
                    <a:pt x="10866" y="23407"/>
                    <a:pt x="11052" y="23233"/>
                  </a:cubicBezTo>
                  <a:cubicBezTo>
                    <a:pt x="10991" y="23395"/>
                    <a:pt x="10941" y="23553"/>
                    <a:pt x="10899" y="23703"/>
                  </a:cubicBezTo>
                  <a:cubicBezTo>
                    <a:pt x="10790" y="24107"/>
                    <a:pt x="10736" y="24463"/>
                    <a:pt x="10706" y="24755"/>
                  </a:cubicBezTo>
                  <a:cubicBezTo>
                    <a:pt x="10649" y="25339"/>
                    <a:pt x="10675" y="25664"/>
                    <a:pt x="10671" y="25664"/>
                  </a:cubicBezTo>
                  <a:cubicBezTo>
                    <a:pt x="10675" y="25664"/>
                    <a:pt x="10692" y="25347"/>
                    <a:pt x="10804" y="24783"/>
                  </a:cubicBezTo>
                  <a:cubicBezTo>
                    <a:pt x="10861" y="24502"/>
                    <a:pt x="10943" y="24159"/>
                    <a:pt x="11081" y="23775"/>
                  </a:cubicBezTo>
                  <a:cubicBezTo>
                    <a:pt x="11207" y="23431"/>
                    <a:pt x="11374" y="23048"/>
                    <a:pt x="11629" y="22680"/>
                  </a:cubicBezTo>
                  <a:cubicBezTo>
                    <a:pt x="11688" y="22621"/>
                    <a:pt x="11744" y="22561"/>
                    <a:pt x="11803" y="22497"/>
                  </a:cubicBezTo>
                  <a:cubicBezTo>
                    <a:pt x="11960" y="22321"/>
                    <a:pt x="12116" y="22114"/>
                    <a:pt x="12241" y="21872"/>
                  </a:cubicBezTo>
                  <a:cubicBezTo>
                    <a:pt x="12289" y="22068"/>
                    <a:pt x="12327" y="22264"/>
                    <a:pt x="12355" y="22456"/>
                  </a:cubicBezTo>
                  <a:cubicBezTo>
                    <a:pt x="12462" y="23221"/>
                    <a:pt x="12403" y="23942"/>
                    <a:pt x="12220" y="24552"/>
                  </a:cubicBezTo>
                  <a:cubicBezTo>
                    <a:pt x="12175" y="24703"/>
                    <a:pt x="12122" y="24846"/>
                    <a:pt x="12061" y="24981"/>
                  </a:cubicBezTo>
                  <a:cubicBezTo>
                    <a:pt x="11987" y="25105"/>
                    <a:pt x="11923" y="25228"/>
                    <a:pt x="11869" y="25352"/>
                  </a:cubicBezTo>
                  <a:cubicBezTo>
                    <a:pt x="11719" y="25604"/>
                    <a:pt x="11543" y="25820"/>
                    <a:pt x="11352" y="25992"/>
                  </a:cubicBezTo>
                  <a:cubicBezTo>
                    <a:pt x="10983" y="26330"/>
                    <a:pt x="10573" y="26503"/>
                    <a:pt x="10233" y="26588"/>
                  </a:cubicBezTo>
                  <a:cubicBezTo>
                    <a:pt x="9889" y="26673"/>
                    <a:pt x="9612" y="26679"/>
                    <a:pt x="9427" y="26678"/>
                  </a:cubicBezTo>
                  <a:cubicBezTo>
                    <a:pt x="9243" y="26674"/>
                    <a:pt x="9148" y="26663"/>
                    <a:pt x="9148" y="26664"/>
                  </a:cubicBezTo>
                  <a:cubicBezTo>
                    <a:pt x="9148" y="26663"/>
                    <a:pt x="9238" y="26685"/>
                    <a:pt x="9419" y="26707"/>
                  </a:cubicBezTo>
                  <a:cubicBezTo>
                    <a:pt x="9598" y="26727"/>
                    <a:pt x="9871" y="26750"/>
                    <a:pt x="10231" y="26703"/>
                  </a:cubicBezTo>
                  <a:cubicBezTo>
                    <a:pt x="10586" y="26652"/>
                    <a:pt x="11035" y="26522"/>
                    <a:pt x="11472" y="26203"/>
                  </a:cubicBezTo>
                  <a:cubicBezTo>
                    <a:pt x="11526" y="26163"/>
                    <a:pt x="11580" y="26121"/>
                    <a:pt x="11634" y="26075"/>
                  </a:cubicBezTo>
                  <a:cubicBezTo>
                    <a:pt x="11604" y="26195"/>
                    <a:pt x="11579" y="26311"/>
                    <a:pt x="11553" y="26421"/>
                  </a:cubicBezTo>
                  <a:cubicBezTo>
                    <a:pt x="11452" y="26896"/>
                    <a:pt x="11360" y="27299"/>
                    <a:pt x="11234" y="27615"/>
                  </a:cubicBezTo>
                  <a:cubicBezTo>
                    <a:pt x="11112" y="27931"/>
                    <a:pt x="10966" y="28157"/>
                    <a:pt x="10857" y="28301"/>
                  </a:cubicBezTo>
                  <a:cubicBezTo>
                    <a:pt x="10746" y="28446"/>
                    <a:pt x="10676" y="28513"/>
                    <a:pt x="10677" y="28515"/>
                  </a:cubicBezTo>
                  <a:cubicBezTo>
                    <a:pt x="10676" y="28513"/>
                    <a:pt x="10751" y="28456"/>
                    <a:pt x="10874" y="28324"/>
                  </a:cubicBezTo>
                  <a:cubicBezTo>
                    <a:pt x="10996" y="28193"/>
                    <a:pt x="11166" y="27980"/>
                    <a:pt x="11319" y="27670"/>
                  </a:cubicBezTo>
                  <a:cubicBezTo>
                    <a:pt x="11476" y="27360"/>
                    <a:pt x="11606" y="26954"/>
                    <a:pt x="11739" y="26486"/>
                  </a:cubicBezTo>
                  <a:cubicBezTo>
                    <a:pt x="11812" y="26241"/>
                    <a:pt x="11888" y="25973"/>
                    <a:pt x="11997" y="25707"/>
                  </a:cubicBezTo>
                  <a:cubicBezTo>
                    <a:pt x="12185" y="25483"/>
                    <a:pt x="12355" y="25221"/>
                    <a:pt x="12496" y="24924"/>
                  </a:cubicBezTo>
                  <a:cubicBezTo>
                    <a:pt x="12493" y="25264"/>
                    <a:pt x="12481" y="25586"/>
                    <a:pt x="12457" y="25887"/>
                  </a:cubicBezTo>
                  <a:cubicBezTo>
                    <a:pt x="12412" y="26269"/>
                    <a:pt x="12390" y="26625"/>
                    <a:pt x="12344" y="26947"/>
                  </a:cubicBezTo>
                  <a:cubicBezTo>
                    <a:pt x="12300" y="27269"/>
                    <a:pt x="12234" y="27559"/>
                    <a:pt x="12149" y="27814"/>
                  </a:cubicBezTo>
                  <a:cubicBezTo>
                    <a:pt x="11983" y="28325"/>
                    <a:pt x="11758" y="28688"/>
                    <a:pt x="11597" y="28925"/>
                  </a:cubicBezTo>
                  <a:cubicBezTo>
                    <a:pt x="11433" y="29162"/>
                    <a:pt x="11332" y="29276"/>
                    <a:pt x="11335" y="29278"/>
                  </a:cubicBezTo>
                  <a:cubicBezTo>
                    <a:pt x="11333" y="29276"/>
                    <a:pt x="11438" y="29172"/>
                    <a:pt x="11615" y="28949"/>
                  </a:cubicBezTo>
                  <a:cubicBezTo>
                    <a:pt x="11787" y="28726"/>
                    <a:pt x="12035" y="28380"/>
                    <a:pt x="12236" y="27872"/>
                  </a:cubicBezTo>
                  <a:cubicBezTo>
                    <a:pt x="12337" y="27618"/>
                    <a:pt x="12421" y="27326"/>
                    <a:pt x="12484" y="27001"/>
                  </a:cubicBezTo>
                  <a:cubicBezTo>
                    <a:pt x="12548" y="26675"/>
                    <a:pt x="12588" y="26318"/>
                    <a:pt x="12647" y="25942"/>
                  </a:cubicBezTo>
                  <a:cubicBezTo>
                    <a:pt x="12654" y="25896"/>
                    <a:pt x="12659" y="25849"/>
                    <a:pt x="12664" y="25803"/>
                  </a:cubicBezTo>
                  <a:cubicBezTo>
                    <a:pt x="12672" y="25852"/>
                    <a:pt x="12680" y="25904"/>
                    <a:pt x="12689" y="25951"/>
                  </a:cubicBezTo>
                  <a:cubicBezTo>
                    <a:pt x="12783" y="26482"/>
                    <a:pt x="12859" y="26939"/>
                    <a:pt x="12903" y="27315"/>
                  </a:cubicBezTo>
                  <a:cubicBezTo>
                    <a:pt x="12948" y="27691"/>
                    <a:pt x="12957" y="27987"/>
                    <a:pt x="12942" y="28186"/>
                  </a:cubicBezTo>
                  <a:cubicBezTo>
                    <a:pt x="12928" y="28387"/>
                    <a:pt x="12894" y="28489"/>
                    <a:pt x="12896" y="28489"/>
                  </a:cubicBezTo>
                  <a:cubicBezTo>
                    <a:pt x="12893" y="28489"/>
                    <a:pt x="12938" y="28393"/>
                    <a:pt x="12970" y="28197"/>
                  </a:cubicBezTo>
                  <a:cubicBezTo>
                    <a:pt x="13003" y="28001"/>
                    <a:pt x="13020" y="27706"/>
                    <a:pt x="13005" y="27326"/>
                  </a:cubicBezTo>
                  <a:cubicBezTo>
                    <a:pt x="12991" y="26948"/>
                    <a:pt x="12947" y="26484"/>
                    <a:pt x="12886" y="25946"/>
                  </a:cubicBezTo>
                  <a:cubicBezTo>
                    <a:pt x="12857" y="25677"/>
                    <a:pt x="12822" y="25389"/>
                    <a:pt x="12794" y="25084"/>
                  </a:cubicBezTo>
                  <a:cubicBezTo>
                    <a:pt x="12770" y="24803"/>
                    <a:pt x="12743" y="24499"/>
                    <a:pt x="12763" y="24202"/>
                  </a:cubicBezTo>
                  <a:cubicBezTo>
                    <a:pt x="12907" y="23684"/>
                    <a:pt x="12975" y="23102"/>
                    <a:pt x="12945" y="22481"/>
                  </a:cubicBezTo>
                  <a:cubicBezTo>
                    <a:pt x="12926" y="22058"/>
                    <a:pt x="12859" y="21618"/>
                    <a:pt x="12740" y="21169"/>
                  </a:cubicBezTo>
                  <a:cubicBezTo>
                    <a:pt x="12683" y="20948"/>
                    <a:pt x="12600" y="20711"/>
                    <a:pt x="12521" y="20500"/>
                  </a:cubicBezTo>
                  <a:cubicBezTo>
                    <a:pt x="12447" y="20297"/>
                    <a:pt x="12382" y="20083"/>
                    <a:pt x="12323" y="19863"/>
                  </a:cubicBezTo>
                  <a:cubicBezTo>
                    <a:pt x="12298" y="19769"/>
                    <a:pt x="12275" y="19673"/>
                    <a:pt x="12252" y="19578"/>
                  </a:cubicBezTo>
                  <a:cubicBezTo>
                    <a:pt x="12447" y="19727"/>
                    <a:pt x="12636" y="19856"/>
                    <a:pt x="12815" y="19968"/>
                  </a:cubicBezTo>
                  <a:cubicBezTo>
                    <a:pt x="12815" y="19968"/>
                    <a:pt x="13546" y="21600"/>
                    <a:pt x="13596" y="22147"/>
                  </a:cubicBezTo>
                  <a:cubicBezTo>
                    <a:pt x="13654" y="22699"/>
                    <a:pt x="13464" y="22989"/>
                    <a:pt x="13473" y="22985"/>
                  </a:cubicBezTo>
                  <a:cubicBezTo>
                    <a:pt x="13471" y="22984"/>
                    <a:pt x="13520" y="22924"/>
                    <a:pt x="13578" y="22789"/>
                  </a:cubicBezTo>
                  <a:cubicBezTo>
                    <a:pt x="13636" y="22655"/>
                    <a:pt x="13695" y="22440"/>
                    <a:pt x="13697" y="22157"/>
                  </a:cubicBezTo>
                  <a:cubicBezTo>
                    <a:pt x="13708" y="21654"/>
                    <a:pt x="13528" y="20959"/>
                    <a:pt x="13160" y="20175"/>
                  </a:cubicBezTo>
                  <a:cubicBezTo>
                    <a:pt x="13239" y="20221"/>
                    <a:pt x="13316" y="20265"/>
                    <a:pt x="13388" y="20307"/>
                  </a:cubicBezTo>
                  <a:cubicBezTo>
                    <a:pt x="13739" y="20503"/>
                    <a:pt x="14014" y="20649"/>
                    <a:pt x="14195" y="20757"/>
                  </a:cubicBezTo>
                  <a:cubicBezTo>
                    <a:pt x="14376" y="20864"/>
                    <a:pt x="14466" y="20930"/>
                    <a:pt x="14467" y="20930"/>
                  </a:cubicBezTo>
                  <a:cubicBezTo>
                    <a:pt x="14466" y="20930"/>
                    <a:pt x="14394" y="20850"/>
                    <a:pt x="14234" y="20716"/>
                  </a:cubicBezTo>
                  <a:cubicBezTo>
                    <a:pt x="14076" y="20580"/>
                    <a:pt x="13831" y="20395"/>
                    <a:pt x="13518" y="20154"/>
                  </a:cubicBezTo>
                  <a:cubicBezTo>
                    <a:pt x="13342" y="20018"/>
                    <a:pt x="13140" y="19863"/>
                    <a:pt x="12931" y="19687"/>
                  </a:cubicBezTo>
                  <a:cubicBezTo>
                    <a:pt x="13153" y="19675"/>
                    <a:pt x="13358" y="19616"/>
                    <a:pt x="13532" y="19529"/>
                  </a:cubicBezTo>
                  <a:cubicBezTo>
                    <a:pt x="13931" y="19331"/>
                    <a:pt x="14152" y="18994"/>
                    <a:pt x="14238" y="18714"/>
                  </a:cubicBezTo>
                  <a:cubicBezTo>
                    <a:pt x="14326" y="18429"/>
                    <a:pt x="14311" y="18197"/>
                    <a:pt x="14295" y="18048"/>
                  </a:cubicBezTo>
                  <a:cubicBezTo>
                    <a:pt x="14275" y="17896"/>
                    <a:pt x="14253" y="17819"/>
                    <a:pt x="14255" y="17819"/>
                  </a:cubicBezTo>
                  <a:cubicBezTo>
                    <a:pt x="14253" y="17819"/>
                    <a:pt x="14264" y="17896"/>
                    <a:pt x="14266" y="18043"/>
                  </a:cubicBezTo>
                  <a:cubicBezTo>
                    <a:pt x="14264" y="18189"/>
                    <a:pt x="14254" y="18412"/>
                    <a:pt x="14148" y="18667"/>
                  </a:cubicBezTo>
                  <a:cubicBezTo>
                    <a:pt x="14045" y="18920"/>
                    <a:pt x="13822" y="19200"/>
                    <a:pt x="13463" y="19350"/>
                  </a:cubicBezTo>
                  <a:cubicBezTo>
                    <a:pt x="13285" y="19425"/>
                    <a:pt x="13076" y="19467"/>
                    <a:pt x="12861" y="19454"/>
                  </a:cubicBezTo>
                  <a:cubicBezTo>
                    <a:pt x="12780" y="19449"/>
                    <a:pt x="12697" y="19432"/>
                    <a:pt x="12617" y="19409"/>
                  </a:cubicBezTo>
                  <a:cubicBezTo>
                    <a:pt x="12556" y="19351"/>
                    <a:pt x="12494" y="19296"/>
                    <a:pt x="12432" y="19235"/>
                  </a:cubicBezTo>
                  <a:cubicBezTo>
                    <a:pt x="12319" y="19119"/>
                    <a:pt x="12208" y="18992"/>
                    <a:pt x="12108" y="18857"/>
                  </a:cubicBezTo>
                  <a:cubicBezTo>
                    <a:pt x="12009" y="18256"/>
                    <a:pt x="11996" y="17626"/>
                    <a:pt x="11993" y="16985"/>
                  </a:cubicBezTo>
                  <a:cubicBezTo>
                    <a:pt x="11991" y="16187"/>
                    <a:pt x="13407" y="15271"/>
                    <a:pt x="14109" y="14827"/>
                  </a:cubicBezTo>
                  <a:cubicBezTo>
                    <a:pt x="18922" y="11782"/>
                    <a:pt x="18931" y="1220"/>
                    <a:pt x="18914" y="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1860547" y="863652"/>
              <a:ext cx="1581001" cy="2442902"/>
            </a:xfrm>
            <a:custGeom>
              <a:rect b="b" l="l" r="r" t="t"/>
              <a:pathLst>
                <a:path extrusionOk="0" h="29287" w="18954">
                  <a:moveTo>
                    <a:pt x="16540" y="21866"/>
                  </a:moveTo>
                  <a:cubicBezTo>
                    <a:pt x="16715" y="21852"/>
                    <a:pt x="16882" y="21849"/>
                    <a:pt x="17042" y="21859"/>
                  </a:cubicBezTo>
                  <a:cubicBezTo>
                    <a:pt x="17362" y="21877"/>
                    <a:pt x="17650" y="21941"/>
                    <a:pt x="17891" y="22042"/>
                  </a:cubicBezTo>
                  <a:cubicBezTo>
                    <a:pt x="18380" y="22244"/>
                    <a:pt x="18647" y="22581"/>
                    <a:pt x="18780" y="22815"/>
                  </a:cubicBezTo>
                  <a:cubicBezTo>
                    <a:pt x="18916" y="23054"/>
                    <a:pt x="18949" y="23197"/>
                    <a:pt x="18954" y="23195"/>
                  </a:cubicBezTo>
                  <a:cubicBezTo>
                    <a:pt x="18949" y="23196"/>
                    <a:pt x="18926" y="23048"/>
                    <a:pt x="18801" y="22794"/>
                  </a:cubicBezTo>
                  <a:cubicBezTo>
                    <a:pt x="18678" y="22545"/>
                    <a:pt x="18416" y="22177"/>
                    <a:pt x="17908" y="21943"/>
                  </a:cubicBezTo>
                  <a:cubicBezTo>
                    <a:pt x="17658" y="21826"/>
                    <a:pt x="17357" y="21746"/>
                    <a:pt x="17022" y="21714"/>
                  </a:cubicBezTo>
                  <a:cubicBezTo>
                    <a:pt x="16962" y="21708"/>
                    <a:pt x="16900" y="21706"/>
                    <a:pt x="16838" y="21703"/>
                  </a:cubicBezTo>
                  <a:cubicBezTo>
                    <a:pt x="17073" y="21606"/>
                    <a:pt x="17268" y="21490"/>
                    <a:pt x="17416" y="21372"/>
                  </a:cubicBezTo>
                  <a:cubicBezTo>
                    <a:pt x="17619" y="21214"/>
                    <a:pt x="17746" y="21063"/>
                    <a:pt x="17826" y="20961"/>
                  </a:cubicBezTo>
                  <a:cubicBezTo>
                    <a:pt x="17907" y="20858"/>
                    <a:pt x="17943" y="20800"/>
                    <a:pt x="17944" y="20800"/>
                  </a:cubicBezTo>
                  <a:cubicBezTo>
                    <a:pt x="17943" y="20799"/>
                    <a:pt x="17897" y="20853"/>
                    <a:pt x="17802" y="20946"/>
                  </a:cubicBezTo>
                  <a:cubicBezTo>
                    <a:pt x="17707" y="21037"/>
                    <a:pt x="17560" y="21170"/>
                    <a:pt x="17348" y="21299"/>
                  </a:cubicBezTo>
                  <a:cubicBezTo>
                    <a:pt x="17136" y="21428"/>
                    <a:pt x="16854" y="21545"/>
                    <a:pt x="16510" y="21619"/>
                  </a:cubicBezTo>
                  <a:cubicBezTo>
                    <a:pt x="16232" y="21681"/>
                    <a:pt x="15912" y="21720"/>
                    <a:pt x="15562" y="21769"/>
                  </a:cubicBezTo>
                  <a:cubicBezTo>
                    <a:pt x="15299" y="21776"/>
                    <a:pt x="15028" y="21766"/>
                    <a:pt x="14753" y="21714"/>
                  </a:cubicBezTo>
                  <a:cubicBezTo>
                    <a:pt x="14539" y="21674"/>
                    <a:pt x="14326" y="21606"/>
                    <a:pt x="14116" y="21514"/>
                  </a:cubicBezTo>
                  <a:cubicBezTo>
                    <a:pt x="14028" y="21427"/>
                    <a:pt x="13944" y="21335"/>
                    <a:pt x="13868" y="21236"/>
                  </a:cubicBezTo>
                  <a:cubicBezTo>
                    <a:pt x="13660" y="20972"/>
                    <a:pt x="13495" y="20658"/>
                    <a:pt x="13335" y="20313"/>
                  </a:cubicBezTo>
                  <a:cubicBezTo>
                    <a:pt x="13524" y="20416"/>
                    <a:pt x="13715" y="20501"/>
                    <a:pt x="13905" y="20562"/>
                  </a:cubicBezTo>
                  <a:cubicBezTo>
                    <a:pt x="14222" y="20662"/>
                    <a:pt x="14539" y="20695"/>
                    <a:pt x="14824" y="20665"/>
                  </a:cubicBezTo>
                  <a:cubicBezTo>
                    <a:pt x="15109" y="20636"/>
                    <a:pt x="15357" y="20544"/>
                    <a:pt x="15553" y="20429"/>
                  </a:cubicBezTo>
                  <a:cubicBezTo>
                    <a:pt x="15947" y="20195"/>
                    <a:pt x="16144" y="19908"/>
                    <a:pt x="16267" y="19723"/>
                  </a:cubicBezTo>
                  <a:cubicBezTo>
                    <a:pt x="16386" y="19533"/>
                    <a:pt x="16429" y="19425"/>
                    <a:pt x="16432" y="19426"/>
                  </a:cubicBezTo>
                  <a:cubicBezTo>
                    <a:pt x="16429" y="19424"/>
                    <a:pt x="16365" y="19527"/>
                    <a:pt x="16215" y="19696"/>
                  </a:cubicBezTo>
                  <a:cubicBezTo>
                    <a:pt x="16066" y="19861"/>
                    <a:pt x="15825" y="20106"/>
                    <a:pt x="15443" y="20263"/>
                  </a:cubicBezTo>
                  <a:cubicBezTo>
                    <a:pt x="15268" y="20334"/>
                    <a:pt x="15062" y="20378"/>
                    <a:pt x="14840" y="20379"/>
                  </a:cubicBezTo>
                  <a:cubicBezTo>
                    <a:pt x="14874" y="20362"/>
                    <a:pt x="14909" y="20345"/>
                    <a:pt x="14939" y="20326"/>
                  </a:cubicBezTo>
                  <a:cubicBezTo>
                    <a:pt x="15146" y="20196"/>
                    <a:pt x="15278" y="20037"/>
                    <a:pt x="15367" y="19901"/>
                  </a:cubicBezTo>
                  <a:cubicBezTo>
                    <a:pt x="15537" y="19626"/>
                    <a:pt x="15562" y="19453"/>
                    <a:pt x="15567" y="19455"/>
                  </a:cubicBezTo>
                  <a:cubicBezTo>
                    <a:pt x="15564" y="19452"/>
                    <a:pt x="15492" y="19620"/>
                    <a:pt x="15282" y="19848"/>
                  </a:cubicBezTo>
                  <a:cubicBezTo>
                    <a:pt x="15176" y="19959"/>
                    <a:pt x="15031" y="20080"/>
                    <a:pt x="14838" y="20162"/>
                  </a:cubicBezTo>
                  <a:cubicBezTo>
                    <a:pt x="14655" y="20242"/>
                    <a:pt x="14431" y="20280"/>
                    <a:pt x="14184" y="20261"/>
                  </a:cubicBezTo>
                  <a:cubicBezTo>
                    <a:pt x="14130" y="20241"/>
                    <a:pt x="14075" y="20221"/>
                    <a:pt x="14021" y="20197"/>
                  </a:cubicBezTo>
                  <a:cubicBezTo>
                    <a:pt x="13614" y="20015"/>
                    <a:pt x="13207" y="19700"/>
                    <a:pt x="12867" y="19286"/>
                  </a:cubicBezTo>
                  <a:cubicBezTo>
                    <a:pt x="12860" y="19273"/>
                    <a:pt x="12855" y="19259"/>
                    <a:pt x="12848" y="19245"/>
                  </a:cubicBezTo>
                  <a:cubicBezTo>
                    <a:pt x="12783" y="19117"/>
                    <a:pt x="12720" y="18995"/>
                    <a:pt x="12641" y="18861"/>
                  </a:cubicBezTo>
                  <a:cubicBezTo>
                    <a:pt x="12563" y="18727"/>
                    <a:pt x="12478" y="18601"/>
                    <a:pt x="12387" y="18479"/>
                  </a:cubicBezTo>
                  <a:cubicBezTo>
                    <a:pt x="12111" y="18106"/>
                    <a:pt x="11795" y="17768"/>
                    <a:pt x="11455" y="17446"/>
                  </a:cubicBezTo>
                  <a:cubicBezTo>
                    <a:pt x="11770" y="17456"/>
                    <a:pt x="12498" y="17325"/>
                    <a:pt x="12540" y="17300"/>
                  </a:cubicBezTo>
                  <a:cubicBezTo>
                    <a:pt x="12540" y="17300"/>
                    <a:pt x="13430" y="17314"/>
                    <a:pt x="13721" y="17544"/>
                  </a:cubicBezTo>
                  <a:cubicBezTo>
                    <a:pt x="14016" y="17772"/>
                    <a:pt x="14186" y="18069"/>
                    <a:pt x="14244" y="18322"/>
                  </a:cubicBezTo>
                  <a:cubicBezTo>
                    <a:pt x="14306" y="18578"/>
                    <a:pt x="14232" y="18788"/>
                    <a:pt x="14132" y="18886"/>
                  </a:cubicBezTo>
                  <a:cubicBezTo>
                    <a:pt x="14034" y="18988"/>
                    <a:pt x="13953" y="19006"/>
                    <a:pt x="13957" y="19010"/>
                  </a:cubicBezTo>
                  <a:cubicBezTo>
                    <a:pt x="13954" y="19006"/>
                    <a:pt x="14038" y="18999"/>
                    <a:pt x="14156" y="18903"/>
                  </a:cubicBezTo>
                  <a:cubicBezTo>
                    <a:pt x="14276" y="18811"/>
                    <a:pt x="14384" y="18580"/>
                    <a:pt x="14340" y="18292"/>
                  </a:cubicBezTo>
                  <a:cubicBezTo>
                    <a:pt x="14301" y="18009"/>
                    <a:pt x="14148" y="17670"/>
                    <a:pt x="13835" y="17389"/>
                  </a:cubicBezTo>
                  <a:cubicBezTo>
                    <a:pt x="13687" y="17257"/>
                    <a:pt x="13498" y="17143"/>
                    <a:pt x="13277" y="17074"/>
                  </a:cubicBezTo>
                  <a:cubicBezTo>
                    <a:pt x="13315" y="17064"/>
                    <a:pt x="13353" y="17054"/>
                    <a:pt x="13390" y="17045"/>
                  </a:cubicBezTo>
                  <a:cubicBezTo>
                    <a:pt x="13617" y="17001"/>
                    <a:pt x="13837" y="16984"/>
                    <a:pt x="14041" y="16999"/>
                  </a:cubicBezTo>
                  <a:cubicBezTo>
                    <a:pt x="14485" y="17028"/>
                    <a:pt x="14852" y="17196"/>
                    <a:pt x="15085" y="17400"/>
                  </a:cubicBezTo>
                  <a:cubicBezTo>
                    <a:pt x="15321" y="17603"/>
                    <a:pt x="15435" y="17837"/>
                    <a:pt x="15427" y="17997"/>
                  </a:cubicBezTo>
                  <a:cubicBezTo>
                    <a:pt x="15424" y="18077"/>
                    <a:pt x="15388" y="18134"/>
                    <a:pt x="15356" y="18161"/>
                  </a:cubicBezTo>
                  <a:cubicBezTo>
                    <a:pt x="15325" y="18189"/>
                    <a:pt x="15303" y="18196"/>
                    <a:pt x="15303" y="18197"/>
                  </a:cubicBezTo>
                  <a:cubicBezTo>
                    <a:pt x="15303" y="18196"/>
                    <a:pt x="15326" y="18192"/>
                    <a:pt x="15362" y="18166"/>
                  </a:cubicBezTo>
                  <a:cubicBezTo>
                    <a:pt x="15399" y="18141"/>
                    <a:pt x="15444" y="18083"/>
                    <a:pt x="15456" y="17994"/>
                  </a:cubicBezTo>
                  <a:cubicBezTo>
                    <a:pt x="15480" y="17819"/>
                    <a:pt x="15380" y="17555"/>
                    <a:pt x="15143" y="17319"/>
                  </a:cubicBezTo>
                  <a:cubicBezTo>
                    <a:pt x="14951" y="17124"/>
                    <a:pt x="14659" y="16948"/>
                    <a:pt x="14295" y="16857"/>
                  </a:cubicBezTo>
                  <a:cubicBezTo>
                    <a:pt x="14507" y="16832"/>
                    <a:pt x="14709" y="16826"/>
                    <a:pt x="14899" y="16849"/>
                  </a:cubicBezTo>
                  <a:cubicBezTo>
                    <a:pt x="15267" y="16891"/>
                    <a:pt x="15571" y="17040"/>
                    <a:pt x="15803" y="17204"/>
                  </a:cubicBezTo>
                  <a:cubicBezTo>
                    <a:pt x="16036" y="17368"/>
                    <a:pt x="16205" y="17543"/>
                    <a:pt x="16337" y="17687"/>
                  </a:cubicBezTo>
                  <a:cubicBezTo>
                    <a:pt x="16596" y="17979"/>
                    <a:pt x="16706" y="18151"/>
                    <a:pt x="16708" y="18149"/>
                  </a:cubicBezTo>
                  <a:cubicBezTo>
                    <a:pt x="16705" y="18151"/>
                    <a:pt x="16601" y="17968"/>
                    <a:pt x="16350" y="17658"/>
                  </a:cubicBezTo>
                  <a:cubicBezTo>
                    <a:pt x="16221" y="17505"/>
                    <a:pt x="16054" y="17319"/>
                    <a:pt x="15818" y="17141"/>
                  </a:cubicBezTo>
                  <a:cubicBezTo>
                    <a:pt x="15584" y="16963"/>
                    <a:pt x="15266" y="16798"/>
                    <a:pt x="14875" y="16746"/>
                  </a:cubicBezTo>
                  <a:cubicBezTo>
                    <a:pt x="14565" y="16703"/>
                    <a:pt x="14226" y="16730"/>
                    <a:pt x="13872" y="16791"/>
                  </a:cubicBezTo>
                  <a:cubicBezTo>
                    <a:pt x="13786" y="16786"/>
                    <a:pt x="13696" y="16786"/>
                    <a:pt x="13605" y="16790"/>
                  </a:cubicBezTo>
                  <a:cubicBezTo>
                    <a:pt x="13829" y="16643"/>
                    <a:pt x="14023" y="16488"/>
                    <a:pt x="14188" y="16337"/>
                  </a:cubicBezTo>
                  <a:cubicBezTo>
                    <a:pt x="14608" y="15949"/>
                    <a:pt x="14849" y="15580"/>
                    <a:pt x="14990" y="15326"/>
                  </a:cubicBezTo>
                  <a:cubicBezTo>
                    <a:pt x="15131" y="15070"/>
                    <a:pt x="15179" y="14925"/>
                    <a:pt x="15180" y="14926"/>
                  </a:cubicBezTo>
                  <a:cubicBezTo>
                    <a:pt x="15179" y="14925"/>
                    <a:pt x="15108" y="15066"/>
                    <a:pt x="14936" y="15305"/>
                  </a:cubicBezTo>
                  <a:cubicBezTo>
                    <a:pt x="14763" y="15541"/>
                    <a:pt x="14480" y="15875"/>
                    <a:pt x="14036" y="16205"/>
                  </a:cubicBezTo>
                  <a:cubicBezTo>
                    <a:pt x="13800" y="16380"/>
                    <a:pt x="13511" y="16555"/>
                    <a:pt x="13178" y="16700"/>
                  </a:cubicBezTo>
                  <a:cubicBezTo>
                    <a:pt x="13193" y="16676"/>
                    <a:pt x="13209" y="16653"/>
                    <a:pt x="13222" y="16629"/>
                  </a:cubicBezTo>
                  <a:cubicBezTo>
                    <a:pt x="13388" y="16345"/>
                    <a:pt x="13397" y="16034"/>
                    <a:pt x="13309" y="15826"/>
                  </a:cubicBezTo>
                  <a:cubicBezTo>
                    <a:pt x="13223" y="15617"/>
                    <a:pt x="13092" y="15499"/>
                    <a:pt x="13009" y="15425"/>
                  </a:cubicBezTo>
                  <a:cubicBezTo>
                    <a:pt x="12922" y="15352"/>
                    <a:pt x="12871" y="15323"/>
                    <a:pt x="12871" y="15322"/>
                  </a:cubicBezTo>
                  <a:cubicBezTo>
                    <a:pt x="12870" y="15323"/>
                    <a:pt x="12917" y="15362"/>
                    <a:pt x="12991" y="15448"/>
                  </a:cubicBezTo>
                  <a:cubicBezTo>
                    <a:pt x="13063" y="15533"/>
                    <a:pt x="13169" y="15668"/>
                    <a:pt x="13216" y="15865"/>
                  </a:cubicBezTo>
                  <a:cubicBezTo>
                    <a:pt x="13254" y="16017"/>
                    <a:pt x="13233" y="16204"/>
                    <a:pt x="13142" y="16387"/>
                  </a:cubicBezTo>
                  <a:cubicBezTo>
                    <a:pt x="13130" y="16343"/>
                    <a:pt x="13115" y="16301"/>
                    <a:pt x="13099" y="16263"/>
                  </a:cubicBezTo>
                  <a:cubicBezTo>
                    <a:pt x="13018" y="16083"/>
                    <a:pt x="12913" y="15945"/>
                    <a:pt x="12814" y="15820"/>
                  </a:cubicBezTo>
                  <a:cubicBezTo>
                    <a:pt x="12612" y="15572"/>
                    <a:pt x="12420" y="15383"/>
                    <a:pt x="12268" y="15226"/>
                  </a:cubicBezTo>
                  <a:cubicBezTo>
                    <a:pt x="12115" y="15070"/>
                    <a:pt x="11998" y="14949"/>
                    <a:pt x="11925" y="14863"/>
                  </a:cubicBezTo>
                  <a:cubicBezTo>
                    <a:pt x="11851" y="14776"/>
                    <a:pt x="11821" y="14724"/>
                    <a:pt x="11820" y="14724"/>
                  </a:cubicBezTo>
                  <a:cubicBezTo>
                    <a:pt x="11821" y="14724"/>
                    <a:pt x="11842" y="14783"/>
                    <a:pt x="11903" y="14882"/>
                  </a:cubicBezTo>
                  <a:cubicBezTo>
                    <a:pt x="11965" y="14981"/>
                    <a:pt x="12065" y="15121"/>
                    <a:pt x="12198" y="15297"/>
                  </a:cubicBezTo>
                  <a:cubicBezTo>
                    <a:pt x="12329" y="15473"/>
                    <a:pt x="12496" y="15685"/>
                    <a:pt x="12661" y="15939"/>
                  </a:cubicBezTo>
                  <a:cubicBezTo>
                    <a:pt x="12741" y="16066"/>
                    <a:pt x="12824" y="16206"/>
                    <a:pt x="12872" y="16354"/>
                  </a:cubicBezTo>
                  <a:cubicBezTo>
                    <a:pt x="12895" y="16426"/>
                    <a:pt x="12907" y="16501"/>
                    <a:pt x="12895" y="16557"/>
                  </a:cubicBezTo>
                  <a:cubicBezTo>
                    <a:pt x="12882" y="16612"/>
                    <a:pt x="12847" y="16761"/>
                    <a:pt x="12847" y="16761"/>
                  </a:cubicBezTo>
                  <a:cubicBezTo>
                    <a:pt x="12806" y="16798"/>
                    <a:pt x="12762" y="16834"/>
                    <a:pt x="12717" y="16868"/>
                  </a:cubicBezTo>
                  <a:cubicBezTo>
                    <a:pt x="12562" y="16914"/>
                    <a:pt x="12401" y="16953"/>
                    <a:pt x="12231" y="16979"/>
                  </a:cubicBezTo>
                  <a:cubicBezTo>
                    <a:pt x="11857" y="17038"/>
                    <a:pt x="11447" y="17036"/>
                    <a:pt x="11057" y="16919"/>
                  </a:cubicBezTo>
                  <a:cubicBezTo>
                    <a:pt x="10917" y="16877"/>
                    <a:pt x="10780" y="16819"/>
                    <a:pt x="10652" y="16746"/>
                  </a:cubicBezTo>
                  <a:cubicBezTo>
                    <a:pt x="10514" y="16634"/>
                    <a:pt x="10006" y="16246"/>
                    <a:pt x="10006" y="16246"/>
                  </a:cubicBezTo>
                  <a:cubicBezTo>
                    <a:pt x="9884" y="16156"/>
                    <a:pt x="9761" y="16067"/>
                    <a:pt x="9636" y="15980"/>
                  </a:cubicBezTo>
                  <a:cubicBezTo>
                    <a:pt x="9497" y="15883"/>
                    <a:pt x="9356" y="15787"/>
                    <a:pt x="9213" y="15692"/>
                  </a:cubicBezTo>
                  <a:cubicBezTo>
                    <a:pt x="8915" y="15467"/>
                    <a:pt x="8609" y="15252"/>
                    <a:pt x="8309" y="15039"/>
                  </a:cubicBezTo>
                  <a:cubicBezTo>
                    <a:pt x="7659" y="14587"/>
                    <a:pt x="7032" y="14120"/>
                    <a:pt x="6437" y="13592"/>
                  </a:cubicBezTo>
                  <a:cubicBezTo>
                    <a:pt x="6654" y="13613"/>
                    <a:pt x="6870" y="13609"/>
                    <a:pt x="7076" y="13584"/>
                  </a:cubicBezTo>
                  <a:cubicBezTo>
                    <a:pt x="7188" y="13571"/>
                    <a:pt x="7297" y="13549"/>
                    <a:pt x="7395" y="13527"/>
                  </a:cubicBezTo>
                  <a:cubicBezTo>
                    <a:pt x="7499" y="13506"/>
                    <a:pt x="7617" y="13473"/>
                    <a:pt x="7721" y="13432"/>
                  </a:cubicBezTo>
                  <a:cubicBezTo>
                    <a:pt x="7846" y="13386"/>
                    <a:pt x="7961" y="13324"/>
                    <a:pt x="8068" y="13255"/>
                  </a:cubicBezTo>
                  <a:cubicBezTo>
                    <a:pt x="8287" y="13275"/>
                    <a:pt x="8493" y="13326"/>
                    <a:pt x="8680" y="13407"/>
                  </a:cubicBezTo>
                  <a:cubicBezTo>
                    <a:pt x="8848" y="13483"/>
                    <a:pt x="9009" y="13575"/>
                    <a:pt x="9150" y="13675"/>
                  </a:cubicBezTo>
                  <a:cubicBezTo>
                    <a:pt x="9291" y="13776"/>
                    <a:pt x="9418" y="13889"/>
                    <a:pt x="9538" y="13999"/>
                  </a:cubicBezTo>
                  <a:cubicBezTo>
                    <a:pt x="9776" y="14222"/>
                    <a:pt x="9984" y="14439"/>
                    <a:pt x="10182" y="14625"/>
                  </a:cubicBezTo>
                  <a:cubicBezTo>
                    <a:pt x="10570" y="15002"/>
                    <a:pt x="10931" y="15243"/>
                    <a:pt x="11205" y="15335"/>
                  </a:cubicBezTo>
                  <a:cubicBezTo>
                    <a:pt x="11477" y="15429"/>
                    <a:pt x="11632" y="15412"/>
                    <a:pt x="11631" y="15418"/>
                  </a:cubicBezTo>
                  <a:cubicBezTo>
                    <a:pt x="11633" y="15413"/>
                    <a:pt x="11472" y="15418"/>
                    <a:pt x="11207" y="15305"/>
                  </a:cubicBezTo>
                  <a:cubicBezTo>
                    <a:pt x="10939" y="15195"/>
                    <a:pt x="10601" y="14935"/>
                    <a:pt x="10235" y="14538"/>
                  </a:cubicBezTo>
                  <a:cubicBezTo>
                    <a:pt x="10049" y="14342"/>
                    <a:pt x="9853" y="14114"/>
                    <a:pt x="9619" y="13876"/>
                  </a:cubicBezTo>
                  <a:cubicBezTo>
                    <a:pt x="9502" y="13757"/>
                    <a:pt x="9375" y="13636"/>
                    <a:pt x="9228" y="13523"/>
                  </a:cubicBezTo>
                  <a:cubicBezTo>
                    <a:pt x="9078" y="13410"/>
                    <a:pt x="8917" y="13310"/>
                    <a:pt x="8734" y="13221"/>
                  </a:cubicBezTo>
                  <a:cubicBezTo>
                    <a:pt x="8600" y="13158"/>
                    <a:pt x="8455" y="13110"/>
                    <a:pt x="8302" y="13075"/>
                  </a:cubicBezTo>
                  <a:cubicBezTo>
                    <a:pt x="8398" y="12989"/>
                    <a:pt x="8482" y="12894"/>
                    <a:pt x="8556" y="12793"/>
                  </a:cubicBezTo>
                  <a:cubicBezTo>
                    <a:pt x="8661" y="12774"/>
                    <a:pt x="8763" y="12741"/>
                    <a:pt x="8851" y="12699"/>
                  </a:cubicBezTo>
                  <a:cubicBezTo>
                    <a:pt x="9027" y="12617"/>
                    <a:pt x="9164" y="12512"/>
                    <a:pt x="9286" y="12416"/>
                  </a:cubicBezTo>
                  <a:cubicBezTo>
                    <a:pt x="9528" y="12221"/>
                    <a:pt x="9726" y="12050"/>
                    <a:pt x="9934" y="11985"/>
                  </a:cubicBezTo>
                  <a:cubicBezTo>
                    <a:pt x="9989" y="11967"/>
                    <a:pt x="10027" y="11959"/>
                    <a:pt x="10101" y="11949"/>
                  </a:cubicBezTo>
                  <a:lnTo>
                    <a:pt x="10307" y="11918"/>
                  </a:lnTo>
                  <a:cubicBezTo>
                    <a:pt x="10429" y="11900"/>
                    <a:pt x="10549" y="11886"/>
                    <a:pt x="10668" y="11873"/>
                  </a:cubicBezTo>
                  <a:cubicBezTo>
                    <a:pt x="10680" y="11879"/>
                    <a:pt x="10692" y="11884"/>
                    <a:pt x="10703" y="11891"/>
                  </a:cubicBezTo>
                  <a:cubicBezTo>
                    <a:pt x="10896" y="12006"/>
                    <a:pt x="11058" y="12169"/>
                    <a:pt x="11196" y="12326"/>
                  </a:cubicBezTo>
                  <a:cubicBezTo>
                    <a:pt x="11474" y="12645"/>
                    <a:pt x="11674" y="12957"/>
                    <a:pt x="11832" y="13211"/>
                  </a:cubicBezTo>
                  <a:cubicBezTo>
                    <a:pt x="12142" y="13724"/>
                    <a:pt x="12279" y="14023"/>
                    <a:pt x="12281" y="14022"/>
                  </a:cubicBezTo>
                  <a:cubicBezTo>
                    <a:pt x="12279" y="14023"/>
                    <a:pt x="12180" y="13700"/>
                    <a:pt x="11913" y="13151"/>
                  </a:cubicBezTo>
                  <a:cubicBezTo>
                    <a:pt x="11777" y="12879"/>
                    <a:pt x="11603" y="12547"/>
                    <a:pt x="11339" y="12194"/>
                  </a:cubicBezTo>
                  <a:cubicBezTo>
                    <a:pt x="11249" y="12076"/>
                    <a:pt x="11146" y="11955"/>
                    <a:pt x="11022" y="11842"/>
                  </a:cubicBezTo>
                  <a:cubicBezTo>
                    <a:pt x="11169" y="11832"/>
                    <a:pt x="11313" y="11828"/>
                    <a:pt x="11452" y="11832"/>
                  </a:cubicBezTo>
                  <a:cubicBezTo>
                    <a:pt x="11569" y="11837"/>
                    <a:pt x="11684" y="11847"/>
                    <a:pt x="11792" y="11866"/>
                  </a:cubicBezTo>
                  <a:cubicBezTo>
                    <a:pt x="11894" y="11881"/>
                    <a:pt x="12005" y="11917"/>
                    <a:pt x="12106" y="11951"/>
                  </a:cubicBezTo>
                  <a:cubicBezTo>
                    <a:pt x="12284" y="12011"/>
                    <a:pt x="12442" y="12092"/>
                    <a:pt x="12584" y="12188"/>
                  </a:cubicBezTo>
                  <a:cubicBezTo>
                    <a:pt x="12584" y="12188"/>
                    <a:pt x="12852" y="12428"/>
                    <a:pt x="12937" y="12577"/>
                  </a:cubicBezTo>
                  <a:cubicBezTo>
                    <a:pt x="13021" y="12723"/>
                    <a:pt x="13071" y="12890"/>
                    <a:pt x="13110" y="13044"/>
                  </a:cubicBezTo>
                  <a:cubicBezTo>
                    <a:pt x="13185" y="13358"/>
                    <a:pt x="13221" y="13641"/>
                    <a:pt x="13261" y="13869"/>
                  </a:cubicBezTo>
                  <a:cubicBezTo>
                    <a:pt x="13299" y="14096"/>
                    <a:pt x="13338" y="14273"/>
                    <a:pt x="13373" y="14390"/>
                  </a:cubicBezTo>
                  <a:cubicBezTo>
                    <a:pt x="13409" y="14506"/>
                    <a:pt x="13437" y="14563"/>
                    <a:pt x="13437" y="14563"/>
                  </a:cubicBezTo>
                  <a:cubicBezTo>
                    <a:pt x="13437" y="14563"/>
                    <a:pt x="13418" y="14501"/>
                    <a:pt x="13400" y="14379"/>
                  </a:cubicBezTo>
                  <a:cubicBezTo>
                    <a:pt x="13382" y="14258"/>
                    <a:pt x="13369" y="14079"/>
                    <a:pt x="13360" y="13847"/>
                  </a:cubicBezTo>
                  <a:cubicBezTo>
                    <a:pt x="13348" y="13615"/>
                    <a:pt x="13345" y="13331"/>
                    <a:pt x="13298" y="12997"/>
                  </a:cubicBezTo>
                  <a:cubicBezTo>
                    <a:pt x="13293" y="12959"/>
                    <a:pt x="13286" y="12920"/>
                    <a:pt x="13280" y="12880"/>
                  </a:cubicBezTo>
                  <a:cubicBezTo>
                    <a:pt x="13326" y="12939"/>
                    <a:pt x="13372" y="12996"/>
                    <a:pt x="13417" y="13051"/>
                  </a:cubicBezTo>
                  <a:cubicBezTo>
                    <a:pt x="13632" y="13313"/>
                    <a:pt x="13808" y="13569"/>
                    <a:pt x="13989" y="13768"/>
                  </a:cubicBezTo>
                  <a:cubicBezTo>
                    <a:pt x="14167" y="13970"/>
                    <a:pt x="14347" y="14120"/>
                    <a:pt x="14511" y="14209"/>
                  </a:cubicBezTo>
                  <a:cubicBezTo>
                    <a:pt x="14674" y="14299"/>
                    <a:pt x="14816" y="14329"/>
                    <a:pt x="14908" y="14341"/>
                  </a:cubicBezTo>
                  <a:cubicBezTo>
                    <a:pt x="15002" y="14351"/>
                    <a:pt x="15050" y="14347"/>
                    <a:pt x="15050" y="14348"/>
                  </a:cubicBezTo>
                  <a:cubicBezTo>
                    <a:pt x="15050" y="14347"/>
                    <a:pt x="15001" y="14346"/>
                    <a:pt x="14908" y="14326"/>
                  </a:cubicBezTo>
                  <a:cubicBezTo>
                    <a:pt x="14816" y="14304"/>
                    <a:pt x="14680" y="14259"/>
                    <a:pt x="14530" y="14155"/>
                  </a:cubicBezTo>
                  <a:cubicBezTo>
                    <a:pt x="14381" y="14052"/>
                    <a:pt x="14224" y="13890"/>
                    <a:pt x="14068" y="13677"/>
                  </a:cubicBezTo>
                  <a:cubicBezTo>
                    <a:pt x="13912" y="13465"/>
                    <a:pt x="13761" y="13198"/>
                    <a:pt x="13559" y="12908"/>
                  </a:cubicBezTo>
                  <a:cubicBezTo>
                    <a:pt x="13363" y="12625"/>
                    <a:pt x="13157" y="12283"/>
                    <a:pt x="12805" y="11987"/>
                  </a:cubicBezTo>
                  <a:cubicBezTo>
                    <a:pt x="12631" y="11840"/>
                    <a:pt x="12420" y="11718"/>
                    <a:pt x="12192" y="11625"/>
                  </a:cubicBezTo>
                  <a:cubicBezTo>
                    <a:pt x="12079" y="11580"/>
                    <a:pt x="11960" y="11536"/>
                    <a:pt x="11826" y="11507"/>
                  </a:cubicBezTo>
                  <a:cubicBezTo>
                    <a:pt x="11699" y="11478"/>
                    <a:pt x="11570" y="11462"/>
                    <a:pt x="11439" y="11449"/>
                  </a:cubicBezTo>
                  <a:cubicBezTo>
                    <a:pt x="11230" y="11430"/>
                    <a:pt x="11018" y="11428"/>
                    <a:pt x="10804" y="11435"/>
                  </a:cubicBezTo>
                  <a:cubicBezTo>
                    <a:pt x="11176" y="11146"/>
                    <a:pt x="11606" y="10984"/>
                    <a:pt x="11997" y="10912"/>
                  </a:cubicBezTo>
                  <a:cubicBezTo>
                    <a:pt x="12502" y="10820"/>
                    <a:pt x="12954" y="10865"/>
                    <a:pt x="13302" y="10957"/>
                  </a:cubicBezTo>
                  <a:cubicBezTo>
                    <a:pt x="13654" y="11049"/>
                    <a:pt x="13904" y="11190"/>
                    <a:pt x="14061" y="11294"/>
                  </a:cubicBezTo>
                  <a:cubicBezTo>
                    <a:pt x="14219" y="11402"/>
                    <a:pt x="14291" y="11472"/>
                    <a:pt x="14292" y="11470"/>
                  </a:cubicBezTo>
                  <a:cubicBezTo>
                    <a:pt x="14291" y="11472"/>
                    <a:pt x="14225" y="11393"/>
                    <a:pt x="14072" y="11268"/>
                  </a:cubicBezTo>
                  <a:cubicBezTo>
                    <a:pt x="13920" y="11146"/>
                    <a:pt x="13675" y="10980"/>
                    <a:pt x="13314" y="10859"/>
                  </a:cubicBezTo>
                  <a:cubicBezTo>
                    <a:pt x="12958" y="10736"/>
                    <a:pt x="12486" y="10659"/>
                    <a:pt x="11946" y="10727"/>
                  </a:cubicBezTo>
                  <a:cubicBezTo>
                    <a:pt x="11711" y="10756"/>
                    <a:pt x="11341" y="10901"/>
                    <a:pt x="11090" y="10999"/>
                  </a:cubicBezTo>
                  <a:cubicBezTo>
                    <a:pt x="11144" y="10829"/>
                    <a:pt x="11144" y="10829"/>
                    <a:pt x="11217" y="10591"/>
                  </a:cubicBezTo>
                  <a:cubicBezTo>
                    <a:pt x="11349" y="10173"/>
                    <a:pt x="11544" y="9836"/>
                    <a:pt x="11774" y="9629"/>
                  </a:cubicBezTo>
                  <a:cubicBezTo>
                    <a:pt x="11897" y="9520"/>
                    <a:pt x="12032" y="9455"/>
                    <a:pt x="12157" y="9440"/>
                  </a:cubicBezTo>
                  <a:cubicBezTo>
                    <a:pt x="12283" y="9425"/>
                    <a:pt x="12392" y="9454"/>
                    <a:pt x="12474" y="9487"/>
                  </a:cubicBezTo>
                  <a:cubicBezTo>
                    <a:pt x="12626" y="9553"/>
                    <a:pt x="12695" y="9614"/>
                    <a:pt x="12705" y="9620"/>
                  </a:cubicBezTo>
                  <a:cubicBezTo>
                    <a:pt x="12689" y="9606"/>
                    <a:pt x="12623" y="9536"/>
                    <a:pt x="12480" y="9458"/>
                  </a:cubicBezTo>
                  <a:cubicBezTo>
                    <a:pt x="12398" y="9416"/>
                    <a:pt x="12283" y="9375"/>
                    <a:pt x="12139" y="9383"/>
                  </a:cubicBezTo>
                  <a:cubicBezTo>
                    <a:pt x="11997" y="9389"/>
                    <a:pt x="11838" y="9453"/>
                    <a:pt x="11696" y="9564"/>
                  </a:cubicBezTo>
                  <a:cubicBezTo>
                    <a:pt x="11499" y="9718"/>
                    <a:pt x="11323" y="9946"/>
                    <a:pt x="11177" y="10225"/>
                  </a:cubicBezTo>
                  <a:cubicBezTo>
                    <a:pt x="11173" y="10206"/>
                    <a:pt x="11172" y="10184"/>
                    <a:pt x="11168" y="10166"/>
                  </a:cubicBezTo>
                  <a:cubicBezTo>
                    <a:pt x="11105" y="9869"/>
                    <a:pt x="10945" y="9620"/>
                    <a:pt x="10747" y="9514"/>
                  </a:cubicBezTo>
                  <a:cubicBezTo>
                    <a:pt x="10550" y="9406"/>
                    <a:pt x="10374" y="9415"/>
                    <a:pt x="10269" y="9423"/>
                  </a:cubicBezTo>
                  <a:cubicBezTo>
                    <a:pt x="10161" y="9433"/>
                    <a:pt x="10106" y="9449"/>
                    <a:pt x="10106" y="9448"/>
                  </a:cubicBezTo>
                  <a:cubicBezTo>
                    <a:pt x="10106" y="9450"/>
                    <a:pt x="10165" y="9443"/>
                    <a:pt x="10273" y="9451"/>
                  </a:cubicBezTo>
                  <a:cubicBezTo>
                    <a:pt x="10379" y="9460"/>
                    <a:pt x="10547" y="9482"/>
                    <a:pt x="10698" y="9601"/>
                  </a:cubicBezTo>
                  <a:cubicBezTo>
                    <a:pt x="10851" y="9717"/>
                    <a:pt x="10951" y="9938"/>
                    <a:pt x="10977" y="10208"/>
                  </a:cubicBezTo>
                  <a:cubicBezTo>
                    <a:pt x="10992" y="10361"/>
                    <a:pt x="10987" y="10531"/>
                    <a:pt x="10966" y="10710"/>
                  </a:cubicBezTo>
                  <a:cubicBezTo>
                    <a:pt x="10900" y="10872"/>
                    <a:pt x="10825" y="11037"/>
                    <a:pt x="10716" y="11169"/>
                  </a:cubicBezTo>
                  <a:cubicBezTo>
                    <a:pt x="10610" y="11238"/>
                    <a:pt x="10507" y="11318"/>
                    <a:pt x="10407" y="11407"/>
                  </a:cubicBezTo>
                  <a:cubicBezTo>
                    <a:pt x="10370" y="11426"/>
                    <a:pt x="10332" y="11446"/>
                    <a:pt x="10292" y="11465"/>
                  </a:cubicBezTo>
                  <a:cubicBezTo>
                    <a:pt x="10268" y="11466"/>
                    <a:pt x="10245" y="11467"/>
                    <a:pt x="10221" y="11470"/>
                  </a:cubicBezTo>
                  <a:lnTo>
                    <a:pt x="10014" y="11488"/>
                  </a:lnTo>
                  <a:cubicBezTo>
                    <a:pt x="9937" y="11496"/>
                    <a:pt x="9844" y="11510"/>
                    <a:pt x="9762" y="11535"/>
                  </a:cubicBezTo>
                  <a:cubicBezTo>
                    <a:pt x="9424" y="11635"/>
                    <a:pt x="9173" y="11847"/>
                    <a:pt x="8943" y="12008"/>
                  </a:cubicBezTo>
                  <a:cubicBezTo>
                    <a:pt x="8918" y="12026"/>
                    <a:pt x="8894" y="12043"/>
                    <a:pt x="8869" y="12059"/>
                  </a:cubicBezTo>
                  <a:cubicBezTo>
                    <a:pt x="8923" y="11780"/>
                    <a:pt x="8912" y="11502"/>
                    <a:pt x="8851" y="11247"/>
                  </a:cubicBezTo>
                  <a:cubicBezTo>
                    <a:pt x="8957" y="11145"/>
                    <a:pt x="9019" y="11015"/>
                    <a:pt x="9045" y="10906"/>
                  </a:cubicBezTo>
                  <a:cubicBezTo>
                    <a:pt x="9081" y="10764"/>
                    <a:pt x="9081" y="10640"/>
                    <a:pt x="9074" y="10524"/>
                  </a:cubicBezTo>
                  <a:cubicBezTo>
                    <a:pt x="9058" y="10293"/>
                    <a:pt x="9009" y="10093"/>
                    <a:pt x="8960" y="9903"/>
                  </a:cubicBezTo>
                  <a:cubicBezTo>
                    <a:pt x="8884" y="9620"/>
                    <a:pt x="8794" y="9358"/>
                    <a:pt x="8725" y="9118"/>
                  </a:cubicBezTo>
                  <a:cubicBezTo>
                    <a:pt x="8728" y="9059"/>
                    <a:pt x="8735" y="9002"/>
                    <a:pt x="8742" y="8945"/>
                  </a:cubicBezTo>
                  <a:cubicBezTo>
                    <a:pt x="8743" y="8945"/>
                    <a:pt x="8743" y="8944"/>
                    <a:pt x="8744" y="8943"/>
                  </a:cubicBezTo>
                  <a:cubicBezTo>
                    <a:pt x="8794" y="8881"/>
                    <a:pt x="8877" y="8837"/>
                    <a:pt x="8970" y="8808"/>
                  </a:cubicBezTo>
                  <a:cubicBezTo>
                    <a:pt x="9157" y="8751"/>
                    <a:pt x="9364" y="8743"/>
                    <a:pt x="9553" y="8741"/>
                  </a:cubicBezTo>
                  <a:cubicBezTo>
                    <a:pt x="9935" y="8742"/>
                    <a:pt x="10270" y="8773"/>
                    <a:pt x="10543" y="8780"/>
                  </a:cubicBezTo>
                  <a:cubicBezTo>
                    <a:pt x="10816" y="8789"/>
                    <a:pt x="11031" y="8778"/>
                    <a:pt x="11172" y="8745"/>
                  </a:cubicBezTo>
                  <a:cubicBezTo>
                    <a:pt x="11314" y="8714"/>
                    <a:pt x="11373" y="8665"/>
                    <a:pt x="11373" y="8666"/>
                  </a:cubicBezTo>
                  <a:cubicBezTo>
                    <a:pt x="11373" y="8665"/>
                    <a:pt x="11305" y="8706"/>
                    <a:pt x="11162" y="8719"/>
                  </a:cubicBezTo>
                  <a:cubicBezTo>
                    <a:pt x="11020" y="8733"/>
                    <a:pt x="10808" y="8718"/>
                    <a:pt x="10539" y="8681"/>
                  </a:cubicBezTo>
                  <a:cubicBezTo>
                    <a:pt x="10267" y="8646"/>
                    <a:pt x="9939" y="8582"/>
                    <a:pt x="9545" y="8550"/>
                  </a:cubicBezTo>
                  <a:cubicBezTo>
                    <a:pt x="9348" y="8537"/>
                    <a:pt x="9132" y="8525"/>
                    <a:pt x="8892" y="8581"/>
                  </a:cubicBezTo>
                  <a:cubicBezTo>
                    <a:pt x="8877" y="8584"/>
                    <a:pt x="8861" y="8590"/>
                    <a:pt x="8846" y="8594"/>
                  </a:cubicBezTo>
                  <a:cubicBezTo>
                    <a:pt x="8924" y="8437"/>
                    <a:pt x="9043" y="8312"/>
                    <a:pt x="9185" y="8229"/>
                  </a:cubicBezTo>
                  <a:cubicBezTo>
                    <a:pt x="9371" y="8117"/>
                    <a:pt x="9581" y="8066"/>
                    <a:pt x="9774" y="8032"/>
                  </a:cubicBezTo>
                  <a:cubicBezTo>
                    <a:pt x="9969" y="8000"/>
                    <a:pt x="10151" y="7985"/>
                    <a:pt x="10316" y="7970"/>
                  </a:cubicBezTo>
                  <a:cubicBezTo>
                    <a:pt x="10645" y="7942"/>
                    <a:pt x="10910" y="7909"/>
                    <a:pt x="11065" y="7816"/>
                  </a:cubicBezTo>
                  <a:cubicBezTo>
                    <a:pt x="11222" y="7722"/>
                    <a:pt x="11222" y="7609"/>
                    <a:pt x="11226" y="7616"/>
                  </a:cubicBezTo>
                  <a:cubicBezTo>
                    <a:pt x="11223" y="7609"/>
                    <a:pt x="11206" y="7722"/>
                    <a:pt x="11045" y="7795"/>
                  </a:cubicBezTo>
                  <a:cubicBezTo>
                    <a:pt x="10888" y="7867"/>
                    <a:pt x="10628" y="7873"/>
                    <a:pt x="10296" y="7872"/>
                  </a:cubicBezTo>
                  <a:cubicBezTo>
                    <a:pt x="10129" y="7874"/>
                    <a:pt x="9941" y="7874"/>
                    <a:pt x="9735" y="7893"/>
                  </a:cubicBezTo>
                  <a:cubicBezTo>
                    <a:pt x="9531" y="7915"/>
                    <a:pt x="9300" y="7953"/>
                    <a:pt x="9073" y="8072"/>
                  </a:cubicBezTo>
                  <a:cubicBezTo>
                    <a:pt x="8898" y="8159"/>
                    <a:pt x="8741" y="8310"/>
                    <a:pt x="8634" y="8496"/>
                  </a:cubicBezTo>
                  <a:cubicBezTo>
                    <a:pt x="8634" y="8482"/>
                    <a:pt x="8634" y="8467"/>
                    <a:pt x="8634" y="8453"/>
                  </a:cubicBezTo>
                  <a:cubicBezTo>
                    <a:pt x="8639" y="8310"/>
                    <a:pt x="8658" y="8174"/>
                    <a:pt x="8691" y="8048"/>
                  </a:cubicBezTo>
                  <a:cubicBezTo>
                    <a:pt x="8757" y="7795"/>
                    <a:pt x="8886" y="7588"/>
                    <a:pt x="9040" y="7433"/>
                  </a:cubicBezTo>
                  <a:cubicBezTo>
                    <a:pt x="9358" y="7125"/>
                    <a:pt x="9730" y="7025"/>
                    <a:pt x="9963" y="6968"/>
                  </a:cubicBezTo>
                  <a:cubicBezTo>
                    <a:pt x="10203" y="6916"/>
                    <a:pt x="10334" y="6910"/>
                    <a:pt x="10333" y="6907"/>
                  </a:cubicBezTo>
                  <a:cubicBezTo>
                    <a:pt x="10333" y="6910"/>
                    <a:pt x="10199" y="6894"/>
                    <a:pt x="9945" y="6915"/>
                  </a:cubicBezTo>
                  <a:cubicBezTo>
                    <a:pt x="9817" y="6927"/>
                    <a:pt x="9659" y="6947"/>
                    <a:pt x="9476" y="7002"/>
                  </a:cubicBezTo>
                  <a:cubicBezTo>
                    <a:pt x="9295" y="7055"/>
                    <a:pt x="9086" y="7145"/>
                    <a:pt x="8888" y="7304"/>
                  </a:cubicBezTo>
                  <a:cubicBezTo>
                    <a:pt x="8726" y="7432"/>
                    <a:pt x="8579" y="7615"/>
                    <a:pt x="8472" y="7835"/>
                  </a:cubicBezTo>
                  <a:cubicBezTo>
                    <a:pt x="8468" y="7808"/>
                    <a:pt x="8463" y="7780"/>
                    <a:pt x="8460" y="7753"/>
                  </a:cubicBezTo>
                  <a:cubicBezTo>
                    <a:pt x="8428" y="7522"/>
                    <a:pt x="8402" y="7306"/>
                    <a:pt x="8391" y="7106"/>
                  </a:cubicBezTo>
                  <a:cubicBezTo>
                    <a:pt x="8369" y="6707"/>
                    <a:pt x="8427" y="6359"/>
                    <a:pt x="8598" y="6141"/>
                  </a:cubicBezTo>
                  <a:cubicBezTo>
                    <a:pt x="8767" y="5921"/>
                    <a:pt x="8999" y="5851"/>
                    <a:pt x="9141" y="5816"/>
                  </a:cubicBezTo>
                  <a:cubicBezTo>
                    <a:pt x="9290" y="5782"/>
                    <a:pt x="9371" y="5780"/>
                    <a:pt x="9371" y="5779"/>
                  </a:cubicBezTo>
                  <a:cubicBezTo>
                    <a:pt x="9371" y="5780"/>
                    <a:pt x="9289" y="5772"/>
                    <a:pt x="9131" y="5789"/>
                  </a:cubicBezTo>
                  <a:cubicBezTo>
                    <a:pt x="9053" y="5799"/>
                    <a:pt x="8954" y="5816"/>
                    <a:pt x="8845" y="5860"/>
                  </a:cubicBezTo>
                  <a:cubicBezTo>
                    <a:pt x="8736" y="5902"/>
                    <a:pt x="8614" y="5973"/>
                    <a:pt x="8510" y="6089"/>
                  </a:cubicBezTo>
                  <a:cubicBezTo>
                    <a:pt x="8295" y="6322"/>
                    <a:pt x="8205" y="6707"/>
                    <a:pt x="8196" y="7123"/>
                  </a:cubicBezTo>
                  <a:cubicBezTo>
                    <a:pt x="8193" y="7253"/>
                    <a:pt x="8198" y="7389"/>
                    <a:pt x="8203" y="7528"/>
                  </a:cubicBezTo>
                  <a:cubicBezTo>
                    <a:pt x="8198" y="7521"/>
                    <a:pt x="8194" y="7514"/>
                    <a:pt x="8190" y="7507"/>
                  </a:cubicBezTo>
                  <a:cubicBezTo>
                    <a:pt x="7955" y="7190"/>
                    <a:pt x="7673" y="6974"/>
                    <a:pt x="7405" y="6885"/>
                  </a:cubicBezTo>
                  <a:cubicBezTo>
                    <a:pt x="7135" y="6790"/>
                    <a:pt x="6905" y="6848"/>
                    <a:pt x="6782" y="6915"/>
                  </a:cubicBezTo>
                  <a:cubicBezTo>
                    <a:pt x="6657" y="6981"/>
                    <a:pt x="6609" y="7037"/>
                    <a:pt x="6607" y="7036"/>
                  </a:cubicBezTo>
                  <a:cubicBezTo>
                    <a:pt x="6608" y="7038"/>
                    <a:pt x="6667" y="6986"/>
                    <a:pt x="6799" y="6938"/>
                  </a:cubicBezTo>
                  <a:cubicBezTo>
                    <a:pt x="6928" y="6889"/>
                    <a:pt x="7146" y="6866"/>
                    <a:pt x="7380" y="6980"/>
                  </a:cubicBezTo>
                  <a:cubicBezTo>
                    <a:pt x="7612" y="7090"/>
                    <a:pt x="7848" y="7315"/>
                    <a:pt x="8035" y="7623"/>
                  </a:cubicBezTo>
                  <a:cubicBezTo>
                    <a:pt x="8114" y="7756"/>
                    <a:pt x="8288" y="8503"/>
                    <a:pt x="8288" y="8503"/>
                  </a:cubicBezTo>
                  <a:cubicBezTo>
                    <a:pt x="8281" y="8568"/>
                    <a:pt x="8275" y="8634"/>
                    <a:pt x="8273" y="8701"/>
                  </a:cubicBezTo>
                  <a:cubicBezTo>
                    <a:pt x="8267" y="8782"/>
                    <a:pt x="8273" y="8888"/>
                    <a:pt x="8284" y="8973"/>
                  </a:cubicBezTo>
                  <a:cubicBezTo>
                    <a:pt x="8331" y="9323"/>
                    <a:pt x="8423" y="9663"/>
                    <a:pt x="8485" y="10021"/>
                  </a:cubicBezTo>
                  <a:cubicBezTo>
                    <a:pt x="8516" y="10198"/>
                    <a:pt x="8540" y="10380"/>
                    <a:pt x="8536" y="10546"/>
                  </a:cubicBezTo>
                  <a:cubicBezTo>
                    <a:pt x="8536" y="10553"/>
                    <a:pt x="8535" y="10562"/>
                    <a:pt x="8535" y="10568"/>
                  </a:cubicBezTo>
                  <a:cubicBezTo>
                    <a:pt x="8368" y="10332"/>
                    <a:pt x="8178" y="10140"/>
                    <a:pt x="8010" y="9966"/>
                  </a:cubicBezTo>
                  <a:cubicBezTo>
                    <a:pt x="7837" y="9788"/>
                    <a:pt x="7677" y="9625"/>
                    <a:pt x="7549" y="9462"/>
                  </a:cubicBezTo>
                  <a:cubicBezTo>
                    <a:pt x="7419" y="9300"/>
                    <a:pt x="7323" y="9139"/>
                    <a:pt x="7271" y="8981"/>
                  </a:cubicBezTo>
                  <a:cubicBezTo>
                    <a:pt x="7218" y="8822"/>
                    <a:pt x="7213" y="8667"/>
                    <a:pt x="7239" y="8532"/>
                  </a:cubicBezTo>
                  <a:cubicBezTo>
                    <a:pt x="7264" y="8397"/>
                    <a:pt x="7316" y="8281"/>
                    <a:pt x="7367" y="8186"/>
                  </a:cubicBezTo>
                  <a:cubicBezTo>
                    <a:pt x="7419" y="8092"/>
                    <a:pt x="7482" y="8015"/>
                    <a:pt x="7507" y="7946"/>
                  </a:cubicBezTo>
                  <a:cubicBezTo>
                    <a:pt x="7582" y="7821"/>
                    <a:pt x="7670" y="7794"/>
                    <a:pt x="7664" y="7791"/>
                  </a:cubicBezTo>
                  <a:cubicBezTo>
                    <a:pt x="7664" y="7792"/>
                    <a:pt x="7645" y="7798"/>
                    <a:pt x="7611" y="7817"/>
                  </a:cubicBezTo>
                  <a:cubicBezTo>
                    <a:pt x="7577" y="7836"/>
                    <a:pt x="7524" y="7870"/>
                    <a:pt x="7478" y="7935"/>
                  </a:cubicBezTo>
                  <a:cubicBezTo>
                    <a:pt x="7402" y="8061"/>
                    <a:pt x="7212" y="8221"/>
                    <a:pt x="7123" y="8526"/>
                  </a:cubicBezTo>
                  <a:cubicBezTo>
                    <a:pt x="7078" y="8676"/>
                    <a:pt x="7066" y="8861"/>
                    <a:pt x="7110" y="9052"/>
                  </a:cubicBezTo>
                  <a:cubicBezTo>
                    <a:pt x="7154" y="9244"/>
                    <a:pt x="7249" y="9439"/>
                    <a:pt x="7372" y="9629"/>
                  </a:cubicBezTo>
                  <a:cubicBezTo>
                    <a:pt x="7565" y="9938"/>
                    <a:pt x="7845" y="10236"/>
                    <a:pt x="8078" y="10581"/>
                  </a:cubicBezTo>
                  <a:cubicBezTo>
                    <a:pt x="8052" y="10573"/>
                    <a:pt x="8027" y="10561"/>
                    <a:pt x="8002" y="10552"/>
                  </a:cubicBezTo>
                  <a:cubicBezTo>
                    <a:pt x="7996" y="10550"/>
                    <a:pt x="7990" y="10549"/>
                    <a:pt x="7985" y="10547"/>
                  </a:cubicBezTo>
                  <a:cubicBezTo>
                    <a:pt x="7864" y="10444"/>
                    <a:pt x="7739" y="10354"/>
                    <a:pt x="7621" y="10269"/>
                  </a:cubicBezTo>
                  <a:cubicBezTo>
                    <a:pt x="7377" y="10098"/>
                    <a:pt x="7147" y="9952"/>
                    <a:pt x="6948" y="9802"/>
                  </a:cubicBezTo>
                  <a:cubicBezTo>
                    <a:pt x="6750" y="9654"/>
                    <a:pt x="6581" y="9504"/>
                    <a:pt x="6450" y="9352"/>
                  </a:cubicBezTo>
                  <a:cubicBezTo>
                    <a:pt x="6187" y="9047"/>
                    <a:pt x="6088" y="8742"/>
                    <a:pt x="6045" y="8537"/>
                  </a:cubicBezTo>
                  <a:cubicBezTo>
                    <a:pt x="6002" y="8330"/>
                    <a:pt x="6007" y="8218"/>
                    <a:pt x="6004" y="8218"/>
                  </a:cubicBezTo>
                  <a:cubicBezTo>
                    <a:pt x="6007" y="8218"/>
                    <a:pt x="5992" y="8333"/>
                    <a:pt x="6019" y="8549"/>
                  </a:cubicBezTo>
                  <a:cubicBezTo>
                    <a:pt x="6044" y="8763"/>
                    <a:pt x="6126" y="9090"/>
                    <a:pt x="6384" y="9428"/>
                  </a:cubicBezTo>
                  <a:cubicBezTo>
                    <a:pt x="6512" y="9596"/>
                    <a:pt x="6679" y="9764"/>
                    <a:pt x="6875" y="9928"/>
                  </a:cubicBezTo>
                  <a:cubicBezTo>
                    <a:pt x="7048" y="10074"/>
                    <a:pt x="7242" y="10218"/>
                    <a:pt x="7442" y="10373"/>
                  </a:cubicBezTo>
                  <a:cubicBezTo>
                    <a:pt x="7005" y="10242"/>
                    <a:pt x="6625" y="10086"/>
                    <a:pt x="6325" y="9898"/>
                  </a:cubicBezTo>
                  <a:cubicBezTo>
                    <a:pt x="6022" y="9711"/>
                    <a:pt x="5810" y="9489"/>
                    <a:pt x="5681" y="9277"/>
                  </a:cubicBezTo>
                  <a:cubicBezTo>
                    <a:pt x="5553" y="9067"/>
                    <a:pt x="5498" y="8878"/>
                    <a:pt x="5465" y="8752"/>
                  </a:cubicBezTo>
                  <a:cubicBezTo>
                    <a:pt x="5433" y="8624"/>
                    <a:pt x="5422" y="8556"/>
                    <a:pt x="5422" y="8556"/>
                  </a:cubicBezTo>
                  <a:cubicBezTo>
                    <a:pt x="5422" y="8556"/>
                    <a:pt x="5422" y="8627"/>
                    <a:pt x="5438" y="8762"/>
                  </a:cubicBezTo>
                  <a:cubicBezTo>
                    <a:pt x="5455" y="8895"/>
                    <a:pt x="5486" y="9096"/>
                    <a:pt x="5600" y="9334"/>
                  </a:cubicBezTo>
                  <a:cubicBezTo>
                    <a:pt x="5710" y="9573"/>
                    <a:pt x="5920" y="9837"/>
                    <a:pt x="6225" y="10063"/>
                  </a:cubicBezTo>
                  <a:cubicBezTo>
                    <a:pt x="6365" y="10169"/>
                    <a:pt x="6527" y="10266"/>
                    <a:pt x="6701" y="10358"/>
                  </a:cubicBezTo>
                  <a:cubicBezTo>
                    <a:pt x="6508" y="10359"/>
                    <a:pt x="6334" y="10374"/>
                    <a:pt x="6179" y="10398"/>
                  </a:cubicBezTo>
                  <a:cubicBezTo>
                    <a:pt x="5874" y="10445"/>
                    <a:pt x="5649" y="10536"/>
                    <a:pt x="5517" y="10627"/>
                  </a:cubicBezTo>
                  <a:cubicBezTo>
                    <a:pt x="5385" y="10718"/>
                    <a:pt x="5347" y="10794"/>
                    <a:pt x="5345" y="10792"/>
                  </a:cubicBezTo>
                  <a:cubicBezTo>
                    <a:pt x="5347" y="10794"/>
                    <a:pt x="5396" y="10721"/>
                    <a:pt x="5537" y="10647"/>
                  </a:cubicBezTo>
                  <a:cubicBezTo>
                    <a:pt x="5676" y="10574"/>
                    <a:pt x="5906" y="10511"/>
                    <a:pt x="6205" y="10494"/>
                  </a:cubicBezTo>
                  <a:cubicBezTo>
                    <a:pt x="6467" y="10479"/>
                    <a:pt x="6786" y="10497"/>
                    <a:pt x="7138" y="10559"/>
                  </a:cubicBezTo>
                  <a:cubicBezTo>
                    <a:pt x="7210" y="10589"/>
                    <a:pt x="7370" y="10605"/>
                    <a:pt x="7370" y="10605"/>
                  </a:cubicBezTo>
                  <a:cubicBezTo>
                    <a:pt x="7543" y="10645"/>
                    <a:pt x="7723" y="10698"/>
                    <a:pt x="7902" y="10771"/>
                  </a:cubicBezTo>
                  <a:cubicBezTo>
                    <a:pt x="7994" y="10864"/>
                    <a:pt x="8080" y="10963"/>
                    <a:pt x="8154" y="11072"/>
                  </a:cubicBezTo>
                  <a:cubicBezTo>
                    <a:pt x="8293" y="11281"/>
                    <a:pt x="8373" y="11529"/>
                    <a:pt x="8384" y="11796"/>
                  </a:cubicBezTo>
                  <a:cubicBezTo>
                    <a:pt x="8346" y="11994"/>
                    <a:pt x="8267" y="12188"/>
                    <a:pt x="8144" y="12355"/>
                  </a:cubicBezTo>
                  <a:cubicBezTo>
                    <a:pt x="7980" y="12582"/>
                    <a:pt x="7735" y="12751"/>
                    <a:pt x="7445" y="12819"/>
                  </a:cubicBezTo>
                  <a:cubicBezTo>
                    <a:pt x="7373" y="12837"/>
                    <a:pt x="7300" y="12847"/>
                    <a:pt x="7207" y="12858"/>
                  </a:cubicBezTo>
                  <a:cubicBezTo>
                    <a:pt x="7118" y="12869"/>
                    <a:pt x="7038" y="12874"/>
                    <a:pt x="6953" y="12876"/>
                  </a:cubicBezTo>
                  <a:cubicBezTo>
                    <a:pt x="6786" y="12879"/>
                    <a:pt x="6132" y="12531"/>
                    <a:pt x="5999" y="12429"/>
                  </a:cubicBezTo>
                  <a:cubicBezTo>
                    <a:pt x="4740" y="11472"/>
                    <a:pt x="4018" y="8638"/>
                    <a:pt x="3790" y="6460"/>
                  </a:cubicBezTo>
                  <a:cubicBezTo>
                    <a:pt x="3674" y="5347"/>
                    <a:pt x="3463" y="3560"/>
                    <a:pt x="3389" y="2"/>
                  </a:cubicBezTo>
                  <a:lnTo>
                    <a:pt x="1" y="0"/>
                  </a:lnTo>
                  <a:cubicBezTo>
                    <a:pt x="-14" y="1216"/>
                    <a:pt x="13" y="11779"/>
                    <a:pt x="4831" y="14831"/>
                  </a:cubicBezTo>
                  <a:cubicBezTo>
                    <a:pt x="5533" y="15276"/>
                    <a:pt x="6951" y="16194"/>
                    <a:pt x="6950" y="16992"/>
                  </a:cubicBezTo>
                  <a:cubicBezTo>
                    <a:pt x="6949" y="17633"/>
                    <a:pt x="6937" y="18263"/>
                    <a:pt x="6840" y="18864"/>
                  </a:cubicBezTo>
                  <a:cubicBezTo>
                    <a:pt x="6740" y="18999"/>
                    <a:pt x="6628" y="19126"/>
                    <a:pt x="6515" y="19242"/>
                  </a:cubicBezTo>
                  <a:cubicBezTo>
                    <a:pt x="6454" y="19303"/>
                    <a:pt x="6393" y="19358"/>
                    <a:pt x="6332" y="19415"/>
                  </a:cubicBezTo>
                  <a:cubicBezTo>
                    <a:pt x="6251" y="19439"/>
                    <a:pt x="6169" y="19455"/>
                    <a:pt x="6087" y="19460"/>
                  </a:cubicBezTo>
                  <a:cubicBezTo>
                    <a:pt x="5872" y="19473"/>
                    <a:pt x="5664" y="19430"/>
                    <a:pt x="5486" y="19355"/>
                  </a:cubicBezTo>
                  <a:cubicBezTo>
                    <a:pt x="5126" y="19205"/>
                    <a:pt x="4903" y="18923"/>
                    <a:pt x="4799" y="18671"/>
                  </a:cubicBezTo>
                  <a:cubicBezTo>
                    <a:pt x="4693" y="18416"/>
                    <a:pt x="4682" y="18193"/>
                    <a:pt x="4680" y="18047"/>
                  </a:cubicBezTo>
                  <a:cubicBezTo>
                    <a:pt x="4681" y="17899"/>
                    <a:pt x="4692" y="17822"/>
                    <a:pt x="4691" y="17822"/>
                  </a:cubicBezTo>
                  <a:cubicBezTo>
                    <a:pt x="4692" y="17822"/>
                    <a:pt x="4670" y="17899"/>
                    <a:pt x="4651" y="18051"/>
                  </a:cubicBezTo>
                  <a:cubicBezTo>
                    <a:pt x="4635" y="18201"/>
                    <a:pt x="4621" y="18432"/>
                    <a:pt x="4709" y="18717"/>
                  </a:cubicBezTo>
                  <a:cubicBezTo>
                    <a:pt x="4795" y="18998"/>
                    <a:pt x="5018" y="19334"/>
                    <a:pt x="5416" y="19534"/>
                  </a:cubicBezTo>
                  <a:cubicBezTo>
                    <a:pt x="5590" y="19621"/>
                    <a:pt x="5795" y="19680"/>
                    <a:pt x="6018" y="19693"/>
                  </a:cubicBezTo>
                  <a:cubicBezTo>
                    <a:pt x="5808" y="19869"/>
                    <a:pt x="5608" y="20023"/>
                    <a:pt x="5432" y="20159"/>
                  </a:cubicBezTo>
                  <a:cubicBezTo>
                    <a:pt x="5119" y="20398"/>
                    <a:pt x="4875" y="20585"/>
                    <a:pt x="4717" y="20719"/>
                  </a:cubicBezTo>
                  <a:cubicBezTo>
                    <a:pt x="4557" y="20853"/>
                    <a:pt x="4485" y="20933"/>
                    <a:pt x="4485" y="20933"/>
                  </a:cubicBezTo>
                  <a:cubicBezTo>
                    <a:pt x="4485" y="20933"/>
                    <a:pt x="4574" y="20867"/>
                    <a:pt x="4756" y="20760"/>
                  </a:cubicBezTo>
                  <a:cubicBezTo>
                    <a:pt x="4937" y="20653"/>
                    <a:pt x="5211" y="20507"/>
                    <a:pt x="5561" y="20312"/>
                  </a:cubicBezTo>
                  <a:cubicBezTo>
                    <a:pt x="5634" y="20270"/>
                    <a:pt x="5710" y="20227"/>
                    <a:pt x="5790" y="20181"/>
                  </a:cubicBezTo>
                  <a:cubicBezTo>
                    <a:pt x="5423" y="20964"/>
                    <a:pt x="5244" y="21658"/>
                    <a:pt x="5256" y="22162"/>
                  </a:cubicBezTo>
                  <a:cubicBezTo>
                    <a:pt x="5259" y="22445"/>
                    <a:pt x="5318" y="22660"/>
                    <a:pt x="5376" y="22795"/>
                  </a:cubicBezTo>
                  <a:cubicBezTo>
                    <a:pt x="5435" y="22930"/>
                    <a:pt x="5484" y="22990"/>
                    <a:pt x="5481" y="22990"/>
                  </a:cubicBezTo>
                  <a:cubicBezTo>
                    <a:pt x="5491" y="22994"/>
                    <a:pt x="5300" y="22704"/>
                    <a:pt x="5357" y="22152"/>
                  </a:cubicBezTo>
                  <a:cubicBezTo>
                    <a:pt x="5405" y="21605"/>
                    <a:pt x="6134" y="19975"/>
                    <a:pt x="6134" y="19975"/>
                  </a:cubicBezTo>
                  <a:cubicBezTo>
                    <a:pt x="6313" y="19863"/>
                    <a:pt x="6502" y="19734"/>
                    <a:pt x="6697" y="19585"/>
                  </a:cubicBezTo>
                  <a:cubicBezTo>
                    <a:pt x="6675" y="19681"/>
                    <a:pt x="6651" y="19777"/>
                    <a:pt x="6628" y="19871"/>
                  </a:cubicBezTo>
                  <a:cubicBezTo>
                    <a:pt x="6569" y="20090"/>
                    <a:pt x="6504" y="20305"/>
                    <a:pt x="6430" y="20508"/>
                  </a:cubicBezTo>
                  <a:cubicBezTo>
                    <a:pt x="6351" y="20718"/>
                    <a:pt x="6269" y="20955"/>
                    <a:pt x="6212" y="21176"/>
                  </a:cubicBezTo>
                  <a:cubicBezTo>
                    <a:pt x="6093" y="21624"/>
                    <a:pt x="6028" y="22065"/>
                    <a:pt x="6008" y="22488"/>
                  </a:cubicBezTo>
                  <a:cubicBezTo>
                    <a:pt x="5980" y="23108"/>
                    <a:pt x="6049" y="23690"/>
                    <a:pt x="6194" y="24210"/>
                  </a:cubicBezTo>
                  <a:cubicBezTo>
                    <a:pt x="6215" y="24505"/>
                    <a:pt x="6188" y="24810"/>
                    <a:pt x="6164" y="25091"/>
                  </a:cubicBezTo>
                  <a:cubicBezTo>
                    <a:pt x="6136" y="25396"/>
                    <a:pt x="6102" y="25683"/>
                    <a:pt x="6074" y="25953"/>
                  </a:cubicBezTo>
                  <a:cubicBezTo>
                    <a:pt x="6014" y="26490"/>
                    <a:pt x="5971" y="26954"/>
                    <a:pt x="5958" y="27333"/>
                  </a:cubicBezTo>
                  <a:cubicBezTo>
                    <a:pt x="5943" y="27713"/>
                    <a:pt x="5961" y="28007"/>
                    <a:pt x="5994" y="28203"/>
                  </a:cubicBezTo>
                  <a:cubicBezTo>
                    <a:pt x="6027" y="28400"/>
                    <a:pt x="6070" y="28496"/>
                    <a:pt x="6069" y="28496"/>
                  </a:cubicBezTo>
                  <a:cubicBezTo>
                    <a:pt x="6071" y="28496"/>
                    <a:pt x="6036" y="28394"/>
                    <a:pt x="6022" y="28193"/>
                  </a:cubicBezTo>
                  <a:cubicBezTo>
                    <a:pt x="6007" y="27994"/>
                    <a:pt x="6015" y="27698"/>
                    <a:pt x="6060" y="27322"/>
                  </a:cubicBezTo>
                  <a:cubicBezTo>
                    <a:pt x="6103" y="26946"/>
                    <a:pt x="6178" y="26489"/>
                    <a:pt x="6270" y="25958"/>
                  </a:cubicBezTo>
                  <a:cubicBezTo>
                    <a:pt x="6279" y="25911"/>
                    <a:pt x="6287" y="25859"/>
                    <a:pt x="6296" y="25810"/>
                  </a:cubicBezTo>
                  <a:cubicBezTo>
                    <a:pt x="6302" y="25856"/>
                    <a:pt x="6307" y="25903"/>
                    <a:pt x="6312" y="25949"/>
                  </a:cubicBezTo>
                  <a:cubicBezTo>
                    <a:pt x="6372" y="26325"/>
                    <a:pt x="6414" y="26683"/>
                    <a:pt x="6478" y="27008"/>
                  </a:cubicBezTo>
                  <a:cubicBezTo>
                    <a:pt x="6541" y="27333"/>
                    <a:pt x="6626" y="27626"/>
                    <a:pt x="6727" y="27880"/>
                  </a:cubicBezTo>
                  <a:cubicBezTo>
                    <a:pt x="6929" y="28388"/>
                    <a:pt x="7177" y="28735"/>
                    <a:pt x="7351" y="28958"/>
                  </a:cubicBezTo>
                  <a:cubicBezTo>
                    <a:pt x="7527" y="29182"/>
                    <a:pt x="7633" y="29286"/>
                    <a:pt x="7631" y="29287"/>
                  </a:cubicBezTo>
                  <a:cubicBezTo>
                    <a:pt x="7633" y="29286"/>
                    <a:pt x="7531" y="29170"/>
                    <a:pt x="7368" y="28934"/>
                  </a:cubicBezTo>
                  <a:cubicBezTo>
                    <a:pt x="7207" y="28697"/>
                    <a:pt x="6980" y="28334"/>
                    <a:pt x="6813" y="27822"/>
                  </a:cubicBezTo>
                  <a:cubicBezTo>
                    <a:pt x="6729" y="27567"/>
                    <a:pt x="6663" y="27276"/>
                    <a:pt x="6618" y="26954"/>
                  </a:cubicBezTo>
                  <a:cubicBezTo>
                    <a:pt x="6571" y="26633"/>
                    <a:pt x="6548" y="26276"/>
                    <a:pt x="6502" y="25894"/>
                  </a:cubicBezTo>
                  <a:cubicBezTo>
                    <a:pt x="6478" y="25593"/>
                    <a:pt x="6466" y="25270"/>
                    <a:pt x="6462" y="24931"/>
                  </a:cubicBezTo>
                  <a:cubicBezTo>
                    <a:pt x="6603" y="25229"/>
                    <a:pt x="6774" y="25490"/>
                    <a:pt x="6962" y="25714"/>
                  </a:cubicBezTo>
                  <a:cubicBezTo>
                    <a:pt x="7071" y="25981"/>
                    <a:pt x="7149" y="26249"/>
                    <a:pt x="7222" y="26494"/>
                  </a:cubicBezTo>
                  <a:cubicBezTo>
                    <a:pt x="7355" y="26962"/>
                    <a:pt x="7485" y="27369"/>
                    <a:pt x="7643" y="27678"/>
                  </a:cubicBezTo>
                  <a:cubicBezTo>
                    <a:pt x="7797" y="27990"/>
                    <a:pt x="7967" y="28202"/>
                    <a:pt x="8089" y="28334"/>
                  </a:cubicBezTo>
                  <a:cubicBezTo>
                    <a:pt x="8214" y="28466"/>
                    <a:pt x="8288" y="28524"/>
                    <a:pt x="8288" y="28524"/>
                  </a:cubicBezTo>
                  <a:cubicBezTo>
                    <a:pt x="8289" y="28524"/>
                    <a:pt x="8218" y="28457"/>
                    <a:pt x="8107" y="28312"/>
                  </a:cubicBezTo>
                  <a:cubicBezTo>
                    <a:pt x="7998" y="28167"/>
                    <a:pt x="7851" y="27941"/>
                    <a:pt x="7728" y="27624"/>
                  </a:cubicBezTo>
                  <a:cubicBezTo>
                    <a:pt x="7601" y="27309"/>
                    <a:pt x="7509" y="26906"/>
                    <a:pt x="7407" y="26430"/>
                  </a:cubicBezTo>
                  <a:cubicBezTo>
                    <a:pt x="7382" y="26320"/>
                    <a:pt x="7356" y="26204"/>
                    <a:pt x="7326" y="26084"/>
                  </a:cubicBezTo>
                  <a:cubicBezTo>
                    <a:pt x="7380" y="26130"/>
                    <a:pt x="7434" y="26172"/>
                    <a:pt x="7488" y="26212"/>
                  </a:cubicBezTo>
                  <a:cubicBezTo>
                    <a:pt x="7925" y="26532"/>
                    <a:pt x="8376" y="26663"/>
                    <a:pt x="8730" y="26714"/>
                  </a:cubicBezTo>
                  <a:cubicBezTo>
                    <a:pt x="9090" y="26762"/>
                    <a:pt x="9362" y="26739"/>
                    <a:pt x="9542" y="26720"/>
                  </a:cubicBezTo>
                  <a:cubicBezTo>
                    <a:pt x="9723" y="26698"/>
                    <a:pt x="9813" y="26676"/>
                    <a:pt x="9813" y="26678"/>
                  </a:cubicBezTo>
                  <a:cubicBezTo>
                    <a:pt x="9813" y="26676"/>
                    <a:pt x="9718" y="26687"/>
                    <a:pt x="9533" y="26691"/>
                  </a:cubicBezTo>
                  <a:cubicBezTo>
                    <a:pt x="9349" y="26691"/>
                    <a:pt x="9072" y="26685"/>
                    <a:pt x="8728" y="26599"/>
                  </a:cubicBezTo>
                  <a:cubicBezTo>
                    <a:pt x="8386" y="26514"/>
                    <a:pt x="7977" y="26340"/>
                    <a:pt x="7608" y="26002"/>
                  </a:cubicBezTo>
                  <a:cubicBezTo>
                    <a:pt x="7417" y="25829"/>
                    <a:pt x="7241" y="25613"/>
                    <a:pt x="7090" y="25361"/>
                  </a:cubicBezTo>
                  <a:cubicBezTo>
                    <a:pt x="7036" y="25237"/>
                    <a:pt x="6972" y="25113"/>
                    <a:pt x="6896" y="24990"/>
                  </a:cubicBezTo>
                  <a:cubicBezTo>
                    <a:pt x="6836" y="24854"/>
                    <a:pt x="6783" y="24711"/>
                    <a:pt x="6738" y="24561"/>
                  </a:cubicBezTo>
                  <a:cubicBezTo>
                    <a:pt x="6553" y="23950"/>
                    <a:pt x="6492" y="23229"/>
                    <a:pt x="6600" y="22464"/>
                  </a:cubicBezTo>
                  <a:cubicBezTo>
                    <a:pt x="6625" y="22272"/>
                    <a:pt x="6663" y="22076"/>
                    <a:pt x="6712" y="21880"/>
                  </a:cubicBezTo>
                  <a:cubicBezTo>
                    <a:pt x="6836" y="22122"/>
                    <a:pt x="6995" y="22329"/>
                    <a:pt x="7152" y="22505"/>
                  </a:cubicBezTo>
                  <a:cubicBezTo>
                    <a:pt x="7209" y="22570"/>
                    <a:pt x="7267" y="22630"/>
                    <a:pt x="7324" y="22689"/>
                  </a:cubicBezTo>
                  <a:cubicBezTo>
                    <a:pt x="7580" y="23058"/>
                    <a:pt x="7749" y="23440"/>
                    <a:pt x="7874" y="23785"/>
                  </a:cubicBezTo>
                  <a:cubicBezTo>
                    <a:pt x="8013" y="24170"/>
                    <a:pt x="8096" y="24513"/>
                    <a:pt x="8154" y="24794"/>
                  </a:cubicBezTo>
                  <a:cubicBezTo>
                    <a:pt x="8266" y="25358"/>
                    <a:pt x="8283" y="25675"/>
                    <a:pt x="8288" y="25674"/>
                  </a:cubicBezTo>
                  <a:cubicBezTo>
                    <a:pt x="8283" y="25675"/>
                    <a:pt x="8310" y="25349"/>
                    <a:pt x="8252" y="24766"/>
                  </a:cubicBezTo>
                  <a:cubicBezTo>
                    <a:pt x="8221" y="24474"/>
                    <a:pt x="8167" y="24118"/>
                    <a:pt x="8057" y="23714"/>
                  </a:cubicBezTo>
                  <a:cubicBezTo>
                    <a:pt x="8015" y="23563"/>
                    <a:pt x="7965" y="23406"/>
                    <a:pt x="7904" y="23243"/>
                  </a:cubicBezTo>
                  <a:cubicBezTo>
                    <a:pt x="8089" y="23418"/>
                    <a:pt x="8253" y="23582"/>
                    <a:pt x="8390" y="23740"/>
                  </a:cubicBezTo>
                  <a:cubicBezTo>
                    <a:pt x="8696" y="24091"/>
                    <a:pt x="8852" y="24421"/>
                    <a:pt x="8929" y="24653"/>
                  </a:cubicBezTo>
                  <a:cubicBezTo>
                    <a:pt x="9005" y="24886"/>
                    <a:pt x="9018" y="25016"/>
                    <a:pt x="9021" y="25015"/>
                  </a:cubicBezTo>
                  <a:cubicBezTo>
                    <a:pt x="9018" y="25015"/>
                    <a:pt x="9027" y="24882"/>
                    <a:pt x="8982" y="24630"/>
                  </a:cubicBezTo>
                  <a:cubicBezTo>
                    <a:pt x="8938" y="24381"/>
                    <a:pt x="8817" y="24011"/>
                    <a:pt x="8536" y="23604"/>
                  </a:cubicBezTo>
                  <a:cubicBezTo>
                    <a:pt x="8400" y="23401"/>
                    <a:pt x="8226" y="23190"/>
                    <a:pt x="8035" y="22968"/>
                  </a:cubicBezTo>
                  <a:cubicBezTo>
                    <a:pt x="7986" y="22910"/>
                    <a:pt x="7936" y="22853"/>
                    <a:pt x="7884" y="22794"/>
                  </a:cubicBezTo>
                  <a:cubicBezTo>
                    <a:pt x="7934" y="22821"/>
                    <a:pt x="7985" y="22845"/>
                    <a:pt x="8036" y="22866"/>
                  </a:cubicBezTo>
                  <a:cubicBezTo>
                    <a:pt x="8209" y="22937"/>
                    <a:pt x="8389" y="22968"/>
                    <a:pt x="8553" y="22956"/>
                  </a:cubicBezTo>
                  <a:cubicBezTo>
                    <a:pt x="8715" y="22944"/>
                    <a:pt x="8855" y="22893"/>
                    <a:pt x="8966" y="22831"/>
                  </a:cubicBezTo>
                  <a:cubicBezTo>
                    <a:pt x="9190" y="22705"/>
                    <a:pt x="9314" y="22556"/>
                    <a:pt x="9396" y="22459"/>
                  </a:cubicBezTo>
                  <a:cubicBezTo>
                    <a:pt x="9476" y="22360"/>
                    <a:pt x="9511" y="22303"/>
                    <a:pt x="9512" y="22304"/>
                  </a:cubicBezTo>
                  <a:cubicBezTo>
                    <a:pt x="9511" y="22303"/>
                    <a:pt x="9467" y="22356"/>
                    <a:pt x="9372" y="22444"/>
                  </a:cubicBezTo>
                  <a:cubicBezTo>
                    <a:pt x="9277" y="22529"/>
                    <a:pt x="9132" y="22659"/>
                    <a:pt x="8911" y="22748"/>
                  </a:cubicBezTo>
                  <a:cubicBezTo>
                    <a:pt x="8694" y="22840"/>
                    <a:pt x="8393" y="22847"/>
                    <a:pt x="8107" y="22687"/>
                  </a:cubicBezTo>
                  <a:cubicBezTo>
                    <a:pt x="7818" y="22534"/>
                    <a:pt x="7252" y="21954"/>
                    <a:pt x="7252" y="21954"/>
                  </a:cubicBezTo>
                  <a:cubicBezTo>
                    <a:pt x="7149" y="21771"/>
                    <a:pt x="7067" y="21575"/>
                    <a:pt x="7026" y="21363"/>
                  </a:cubicBezTo>
                  <a:cubicBezTo>
                    <a:pt x="7005" y="21255"/>
                    <a:pt x="6995" y="21142"/>
                    <a:pt x="6995" y="21027"/>
                  </a:cubicBezTo>
                  <a:cubicBezTo>
                    <a:pt x="6998" y="21020"/>
                    <a:pt x="7001" y="21013"/>
                    <a:pt x="7004" y="21005"/>
                  </a:cubicBezTo>
                  <a:lnTo>
                    <a:pt x="7141" y="20697"/>
                  </a:lnTo>
                  <a:cubicBezTo>
                    <a:pt x="7236" y="20476"/>
                    <a:pt x="7321" y="20250"/>
                    <a:pt x="7398" y="20016"/>
                  </a:cubicBezTo>
                  <a:cubicBezTo>
                    <a:pt x="7702" y="19085"/>
                    <a:pt x="7925" y="18057"/>
                    <a:pt x="7929" y="16917"/>
                  </a:cubicBezTo>
                  <a:cubicBezTo>
                    <a:pt x="7926" y="16680"/>
                    <a:pt x="7914" y="16435"/>
                    <a:pt x="7883" y="16187"/>
                  </a:cubicBezTo>
                  <a:cubicBezTo>
                    <a:pt x="8005" y="16250"/>
                    <a:pt x="8127" y="16316"/>
                    <a:pt x="8246" y="16382"/>
                  </a:cubicBezTo>
                  <a:cubicBezTo>
                    <a:pt x="8289" y="16407"/>
                    <a:pt x="8332" y="16433"/>
                    <a:pt x="8376" y="16457"/>
                  </a:cubicBezTo>
                  <a:cubicBezTo>
                    <a:pt x="8982" y="16862"/>
                    <a:pt x="9527" y="17273"/>
                    <a:pt x="9925" y="17753"/>
                  </a:cubicBezTo>
                  <a:cubicBezTo>
                    <a:pt x="10188" y="18068"/>
                    <a:pt x="10381" y="18409"/>
                    <a:pt x="10494" y="18770"/>
                  </a:cubicBezTo>
                  <a:cubicBezTo>
                    <a:pt x="10554" y="18958"/>
                    <a:pt x="10588" y="19152"/>
                    <a:pt x="10607" y="19348"/>
                  </a:cubicBezTo>
                  <a:cubicBezTo>
                    <a:pt x="10981" y="17901"/>
                    <a:pt x="9547" y="16300"/>
                    <a:pt x="8266" y="15709"/>
                  </a:cubicBezTo>
                  <a:cubicBezTo>
                    <a:pt x="10892" y="16279"/>
                    <a:pt x="10905" y="19045"/>
                    <a:pt x="11176" y="21327"/>
                  </a:cubicBezTo>
                  <a:cubicBezTo>
                    <a:pt x="11200" y="21250"/>
                    <a:pt x="11223" y="21172"/>
                    <a:pt x="11245" y="21093"/>
                  </a:cubicBezTo>
                  <a:cubicBezTo>
                    <a:pt x="11302" y="20892"/>
                    <a:pt x="11355" y="20687"/>
                    <a:pt x="11403" y="20475"/>
                  </a:cubicBezTo>
                  <a:cubicBezTo>
                    <a:pt x="11450" y="20261"/>
                    <a:pt x="11488" y="20030"/>
                    <a:pt x="11507" y="19799"/>
                  </a:cubicBezTo>
                  <a:cubicBezTo>
                    <a:pt x="11535" y="19458"/>
                    <a:pt x="11523" y="19100"/>
                    <a:pt x="11454" y="18741"/>
                  </a:cubicBezTo>
                  <a:cubicBezTo>
                    <a:pt x="11550" y="18842"/>
                    <a:pt x="11641" y="18945"/>
                    <a:pt x="11726" y="19049"/>
                  </a:cubicBezTo>
                  <a:cubicBezTo>
                    <a:pt x="11806" y="19149"/>
                    <a:pt x="11881" y="19249"/>
                    <a:pt x="11945" y="19351"/>
                  </a:cubicBezTo>
                  <a:cubicBezTo>
                    <a:pt x="12015" y="19460"/>
                    <a:pt x="12083" y="19572"/>
                    <a:pt x="12147" y="19685"/>
                  </a:cubicBezTo>
                  <a:cubicBezTo>
                    <a:pt x="12276" y="19912"/>
                    <a:pt x="12395" y="20146"/>
                    <a:pt x="12517" y="20380"/>
                  </a:cubicBezTo>
                  <a:cubicBezTo>
                    <a:pt x="12759" y="20849"/>
                    <a:pt x="13028" y="21334"/>
                    <a:pt x="13402" y="21729"/>
                  </a:cubicBezTo>
                  <a:cubicBezTo>
                    <a:pt x="13774" y="22127"/>
                    <a:pt x="14225" y="22408"/>
                    <a:pt x="14668" y="22598"/>
                  </a:cubicBezTo>
                  <a:cubicBezTo>
                    <a:pt x="14885" y="22694"/>
                    <a:pt x="15122" y="22771"/>
                    <a:pt x="15320" y="22833"/>
                  </a:cubicBezTo>
                  <a:cubicBezTo>
                    <a:pt x="15515" y="22897"/>
                    <a:pt x="15703" y="22971"/>
                    <a:pt x="15881" y="23055"/>
                  </a:cubicBezTo>
                  <a:cubicBezTo>
                    <a:pt x="16236" y="23222"/>
                    <a:pt x="16552" y="23427"/>
                    <a:pt x="16822" y="23654"/>
                  </a:cubicBezTo>
                  <a:cubicBezTo>
                    <a:pt x="17151" y="23930"/>
                    <a:pt x="17414" y="24235"/>
                    <a:pt x="17625" y="24542"/>
                  </a:cubicBezTo>
                  <a:cubicBezTo>
                    <a:pt x="17725" y="24764"/>
                    <a:pt x="17797" y="24989"/>
                    <a:pt x="17837" y="25210"/>
                  </a:cubicBezTo>
                  <a:cubicBezTo>
                    <a:pt x="17899" y="25544"/>
                    <a:pt x="17896" y="25870"/>
                    <a:pt x="17867" y="26172"/>
                  </a:cubicBezTo>
                  <a:cubicBezTo>
                    <a:pt x="17803" y="26778"/>
                    <a:pt x="17661" y="27294"/>
                    <a:pt x="17584" y="27721"/>
                  </a:cubicBezTo>
                  <a:cubicBezTo>
                    <a:pt x="17412" y="28576"/>
                    <a:pt x="17449" y="29056"/>
                    <a:pt x="17445" y="29054"/>
                  </a:cubicBezTo>
                  <a:cubicBezTo>
                    <a:pt x="17449" y="29055"/>
                    <a:pt x="17456" y="28563"/>
                    <a:pt x="17687" y="27722"/>
                  </a:cubicBezTo>
                  <a:cubicBezTo>
                    <a:pt x="17793" y="27300"/>
                    <a:pt x="17968" y="26794"/>
                    <a:pt x="18064" y="26171"/>
                  </a:cubicBezTo>
                  <a:cubicBezTo>
                    <a:pt x="18100" y="25932"/>
                    <a:pt x="18117" y="25674"/>
                    <a:pt x="18100" y="25404"/>
                  </a:cubicBezTo>
                  <a:cubicBezTo>
                    <a:pt x="18270" y="25791"/>
                    <a:pt x="18375" y="26147"/>
                    <a:pt x="18449" y="26446"/>
                  </a:cubicBezTo>
                  <a:cubicBezTo>
                    <a:pt x="18620" y="27185"/>
                    <a:pt x="18627" y="27588"/>
                    <a:pt x="18634" y="27587"/>
                  </a:cubicBezTo>
                  <a:cubicBezTo>
                    <a:pt x="18627" y="27587"/>
                    <a:pt x="18664" y="27176"/>
                    <a:pt x="18555" y="26399"/>
                  </a:cubicBezTo>
                  <a:cubicBezTo>
                    <a:pt x="18497" y="26012"/>
                    <a:pt x="18395" y="25532"/>
                    <a:pt x="18175" y="24993"/>
                  </a:cubicBezTo>
                  <a:cubicBezTo>
                    <a:pt x="18080" y="24762"/>
                    <a:pt x="17960" y="24519"/>
                    <a:pt x="17811" y="24275"/>
                  </a:cubicBezTo>
                  <a:cubicBezTo>
                    <a:pt x="17780" y="24206"/>
                    <a:pt x="17748" y="24138"/>
                    <a:pt x="17712" y="24070"/>
                  </a:cubicBezTo>
                  <a:lnTo>
                    <a:pt x="17687" y="24083"/>
                  </a:lnTo>
                  <a:cubicBezTo>
                    <a:pt x="17511" y="23823"/>
                    <a:pt x="17299" y="23563"/>
                    <a:pt x="17039" y="23316"/>
                  </a:cubicBezTo>
                  <a:cubicBezTo>
                    <a:pt x="16756" y="23049"/>
                    <a:pt x="16421" y="22800"/>
                    <a:pt x="16036" y="22592"/>
                  </a:cubicBezTo>
                  <a:cubicBezTo>
                    <a:pt x="15843" y="22489"/>
                    <a:pt x="15639" y="22394"/>
                    <a:pt x="15425" y="22311"/>
                  </a:cubicBezTo>
                  <a:cubicBezTo>
                    <a:pt x="15245" y="22241"/>
                    <a:pt x="15070" y="22162"/>
                    <a:pt x="14897" y="22072"/>
                  </a:cubicBezTo>
                  <a:cubicBezTo>
                    <a:pt x="15443" y="22093"/>
                    <a:pt x="15948" y="22169"/>
                    <a:pt x="16393" y="22269"/>
                  </a:cubicBezTo>
                  <a:cubicBezTo>
                    <a:pt x="17007" y="22408"/>
                    <a:pt x="17515" y="22610"/>
                    <a:pt x="17886" y="22842"/>
                  </a:cubicBezTo>
                  <a:cubicBezTo>
                    <a:pt x="18260" y="23071"/>
                    <a:pt x="18487" y="23331"/>
                    <a:pt x="18608" y="23524"/>
                  </a:cubicBezTo>
                  <a:cubicBezTo>
                    <a:pt x="18729" y="23718"/>
                    <a:pt x="18759" y="23836"/>
                    <a:pt x="18762" y="23834"/>
                  </a:cubicBezTo>
                  <a:cubicBezTo>
                    <a:pt x="18759" y="23836"/>
                    <a:pt x="18739" y="23712"/>
                    <a:pt x="18628" y="23503"/>
                  </a:cubicBezTo>
                  <a:cubicBezTo>
                    <a:pt x="18519" y="23296"/>
                    <a:pt x="18299" y="23009"/>
                    <a:pt x="17925" y="22748"/>
                  </a:cubicBezTo>
                  <a:cubicBezTo>
                    <a:pt x="17552" y="22487"/>
                    <a:pt x="17040" y="22250"/>
                    <a:pt x="16419" y="22078"/>
                  </a:cubicBezTo>
                  <a:cubicBezTo>
                    <a:pt x="16266" y="22036"/>
                    <a:pt x="16106" y="21997"/>
                    <a:pt x="15942" y="21962"/>
                  </a:cubicBezTo>
                  <a:cubicBezTo>
                    <a:pt x="16016" y="21946"/>
                    <a:pt x="16088" y="21928"/>
                    <a:pt x="16160" y="21912"/>
                  </a:cubicBezTo>
                  <a:cubicBezTo>
                    <a:pt x="16290" y="21894"/>
                    <a:pt x="16417" y="21875"/>
                    <a:pt x="16540" y="21866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2521003" y="2156287"/>
              <a:ext cx="732946" cy="1298899"/>
            </a:xfrm>
            <a:custGeom>
              <a:rect b="b" l="l" r="r" t="t"/>
              <a:pathLst>
                <a:path extrusionOk="0" h="15572" w="8787">
                  <a:moveTo>
                    <a:pt x="0" y="0"/>
                  </a:moveTo>
                  <a:cubicBezTo>
                    <a:pt x="1281" y="591"/>
                    <a:pt x="3062" y="2406"/>
                    <a:pt x="2688" y="3852"/>
                  </a:cubicBezTo>
                  <a:cubicBezTo>
                    <a:pt x="2700" y="3968"/>
                    <a:pt x="2706" y="4085"/>
                    <a:pt x="2705" y="4202"/>
                  </a:cubicBezTo>
                  <a:cubicBezTo>
                    <a:pt x="2669" y="4407"/>
                    <a:pt x="2612" y="4599"/>
                    <a:pt x="2546" y="4773"/>
                  </a:cubicBezTo>
                  <a:cubicBezTo>
                    <a:pt x="2389" y="5175"/>
                    <a:pt x="2170" y="5487"/>
                    <a:pt x="1954" y="5703"/>
                  </a:cubicBezTo>
                  <a:cubicBezTo>
                    <a:pt x="1736" y="5921"/>
                    <a:pt x="1523" y="6042"/>
                    <a:pt x="1373" y="6106"/>
                  </a:cubicBezTo>
                  <a:cubicBezTo>
                    <a:pt x="1223" y="6171"/>
                    <a:pt x="1138" y="6189"/>
                    <a:pt x="1138" y="6190"/>
                  </a:cubicBezTo>
                  <a:cubicBezTo>
                    <a:pt x="1138" y="6189"/>
                    <a:pt x="1227" y="6181"/>
                    <a:pt x="1390" y="6130"/>
                  </a:cubicBezTo>
                  <a:cubicBezTo>
                    <a:pt x="1551" y="6079"/>
                    <a:pt x="1786" y="5974"/>
                    <a:pt x="2034" y="5765"/>
                  </a:cubicBezTo>
                  <a:cubicBezTo>
                    <a:pt x="2232" y="5599"/>
                    <a:pt x="2435" y="5365"/>
                    <a:pt x="2609" y="5066"/>
                  </a:cubicBezTo>
                  <a:cubicBezTo>
                    <a:pt x="2577" y="5230"/>
                    <a:pt x="2542" y="5394"/>
                    <a:pt x="2506" y="5555"/>
                  </a:cubicBezTo>
                  <a:lnTo>
                    <a:pt x="2225" y="6706"/>
                  </a:lnTo>
                  <a:cubicBezTo>
                    <a:pt x="2137" y="7091"/>
                    <a:pt x="2068" y="7482"/>
                    <a:pt x="2045" y="7870"/>
                  </a:cubicBezTo>
                  <a:cubicBezTo>
                    <a:pt x="2020" y="8258"/>
                    <a:pt x="2041" y="8640"/>
                    <a:pt x="2104" y="9002"/>
                  </a:cubicBezTo>
                  <a:cubicBezTo>
                    <a:pt x="2160" y="9341"/>
                    <a:pt x="2250" y="9660"/>
                    <a:pt x="2359" y="9962"/>
                  </a:cubicBezTo>
                  <a:cubicBezTo>
                    <a:pt x="2393" y="10142"/>
                    <a:pt x="2429" y="10318"/>
                    <a:pt x="2466" y="10488"/>
                  </a:cubicBezTo>
                  <a:cubicBezTo>
                    <a:pt x="2491" y="10606"/>
                    <a:pt x="2521" y="10719"/>
                    <a:pt x="2537" y="10825"/>
                  </a:cubicBezTo>
                  <a:cubicBezTo>
                    <a:pt x="2553" y="10934"/>
                    <a:pt x="2561" y="11043"/>
                    <a:pt x="2561" y="11150"/>
                  </a:cubicBezTo>
                  <a:cubicBezTo>
                    <a:pt x="2561" y="11153"/>
                    <a:pt x="2561" y="11156"/>
                    <a:pt x="2561" y="11159"/>
                  </a:cubicBezTo>
                  <a:cubicBezTo>
                    <a:pt x="2561" y="11159"/>
                    <a:pt x="2485" y="11681"/>
                    <a:pt x="2379" y="11910"/>
                  </a:cubicBezTo>
                  <a:cubicBezTo>
                    <a:pt x="2274" y="12139"/>
                    <a:pt x="2136" y="12345"/>
                    <a:pt x="2011" y="12542"/>
                  </a:cubicBezTo>
                  <a:cubicBezTo>
                    <a:pt x="1759" y="12934"/>
                    <a:pt x="1551" y="13287"/>
                    <a:pt x="1440" y="13598"/>
                  </a:cubicBezTo>
                  <a:cubicBezTo>
                    <a:pt x="1325" y="13908"/>
                    <a:pt x="1286" y="14159"/>
                    <a:pt x="1263" y="14326"/>
                  </a:cubicBezTo>
                  <a:cubicBezTo>
                    <a:pt x="1242" y="14495"/>
                    <a:pt x="1240" y="14583"/>
                    <a:pt x="1239" y="14583"/>
                  </a:cubicBezTo>
                  <a:cubicBezTo>
                    <a:pt x="1240" y="14583"/>
                    <a:pt x="1254" y="14493"/>
                    <a:pt x="1293" y="14326"/>
                  </a:cubicBezTo>
                  <a:cubicBezTo>
                    <a:pt x="1333" y="14159"/>
                    <a:pt x="1398" y="13913"/>
                    <a:pt x="1539" y="13621"/>
                  </a:cubicBezTo>
                  <a:cubicBezTo>
                    <a:pt x="1677" y="13329"/>
                    <a:pt x="1906" y="13007"/>
                    <a:pt x="2184" y="12635"/>
                  </a:cubicBezTo>
                  <a:cubicBezTo>
                    <a:pt x="2267" y="12522"/>
                    <a:pt x="2354" y="12404"/>
                    <a:pt x="2440" y="12276"/>
                  </a:cubicBezTo>
                  <a:cubicBezTo>
                    <a:pt x="2407" y="12485"/>
                    <a:pt x="2377" y="12684"/>
                    <a:pt x="2359" y="12873"/>
                  </a:cubicBezTo>
                  <a:cubicBezTo>
                    <a:pt x="2325" y="13206"/>
                    <a:pt x="2329" y="13508"/>
                    <a:pt x="2385" y="13763"/>
                  </a:cubicBezTo>
                  <a:cubicBezTo>
                    <a:pt x="2438" y="14017"/>
                    <a:pt x="2541" y="14217"/>
                    <a:pt x="2645" y="14359"/>
                  </a:cubicBezTo>
                  <a:cubicBezTo>
                    <a:pt x="2751" y="14502"/>
                    <a:pt x="2851" y="14593"/>
                    <a:pt x="2921" y="14650"/>
                  </a:cubicBezTo>
                  <a:cubicBezTo>
                    <a:pt x="2991" y="14708"/>
                    <a:pt x="3030" y="14733"/>
                    <a:pt x="3029" y="14733"/>
                  </a:cubicBezTo>
                  <a:cubicBezTo>
                    <a:pt x="3036" y="14729"/>
                    <a:pt x="2861" y="14629"/>
                    <a:pt x="2662" y="14333"/>
                  </a:cubicBezTo>
                  <a:cubicBezTo>
                    <a:pt x="2567" y="14185"/>
                    <a:pt x="2478" y="13982"/>
                    <a:pt x="2440" y="13729"/>
                  </a:cubicBezTo>
                  <a:cubicBezTo>
                    <a:pt x="2400" y="13477"/>
                    <a:pt x="2413" y="13181"/>
                    <a:pt x="2462" y="12852"/>
                  </a:cubicBezTo>
                  <a:cubicBezTo>
                    <a:pt x="2502" y="12578"/>
                    <a:pt x="2567" y="12281"/>
                    <a:pt x="2628" y="11956"/>
                  </a:cubicBezTo>
                  <a:cubicBezTo>
                    <a:pt x="2689" y="11835"/>
                    <a:pt x="2823" y="11660"/>
                    <a:pt x="2878" y="11410"/>
                  </a:cubicBezTo>
                  <a:cubicBezTo>
                    <a:pt x="2900" y="11312"/>
                    <a:pt x="2915" y="11194"/>
                    <a:pt x="2921" y="11061"/>
                  </a:cubicBezTo>
                  <a:cubicBezTo>
                    <a:pt x="3261" y="11532"/>
                    <a:pt x="3634" y="11922"/>
                    <a:pt x="4007" y="12260"/>
                  </a:cubicBezTo>
                  <a:cubicBezTo>
                    <a:pt x="4046" y="12295"/>
                    <a:pt x="4084" y="12325"/>
                    <a:pt x="4122" y="12359"/>
                  </a:cubicBezTo>
                  <a:cubicBezTo>
                    <a:pt x="4283" y="12633"/>
                    <a:pt x="4411" y="12902"/>
                    <a:pt x="4507" y="13161"/>
                  </a:cubicBezTo>
                  <a:cubicBezTo>
                    <a:pt x="4538" y="13391"/>
                    <a:pt x="4602" y="13603"/>
                    <a:pt x="4686" y="13790"/>
                  </a:cubicBezTo>
                  <a:cubicBezTo>
                    <a:pt x="4752" y="14108"/>
                    <a:pt x="4776" y="14397"/>
                    <a:pt x="4782" y="14638"/>
                  </a:cubicBezTo>
                  <a:cubicBezTo>
                    <a:pt x="4791" y="15242"/>
                    <a:pt x="4731" y="15573"/>
                    <a:pt x="4737" y="15572"/>
                  </a:cubicBezTo>
                  <a:cubicBezTo>
                    <a:pt x="4730" y="15572"/>
                    <a:pt x="4835" y="15244"/>
                    <a:pt x="4883" y="14626"/>
                  </a:cubicBezTo>
                  <a:cubicBezTo>
                    <a:pt x="4892" y="14482"/>
                    <a:pt x="4897" y="14321"/>
                    <a:pt x="4890" y="14146"/>
                  </a:cubicBezTo>
                  <a:cubicBezTo>
                    <a:pt x="5077" y="14424"/>
                    <a:pt x="5276" y="14633"/>
                    <a:pt x="5442" y="14802"/>
                  </a:cubicBezTo>
                  <a:cubicBezTo>
                    <a:pt x="5818" y="15173"/>
                    <a:pt x="6028" y="15368"/>
                    <a:pt x="6027" y="15370"/>
                  </a:cubicBezTo>
                  <a:cubicBezTo>
                    <a:pt x="6029" y="15368"/>
                    <a:pt x="5842" y="15137"/>
                    <a:pt x="5509" y="14728"/>
                  </a:cubicBezTo>
                  <a:cubicBezTo>
                    <a:pt x="5347" y="14521"/>
                    <a:pt x="5146" y="14266"/>
                    <a:pt x="4987" y="13944"/>
                  </a:cubicBezTo>
                  <a:cubicBezTo>
                    <a:pt x="4837" y="13643"/>
                    <a:pt x="4748" y="13273"/>
                    <a:pt x="4772" y="12865"/>
                  </a:cubicBezTo>
                  <a:cubicBezTo>
                    <a:pt x="5332" y="13255"/>
                    <a:pt x="5877" y="13528"/>
                    <a:pt x="6357" y="13708"/>
                  </a:cubicBezTo>
                  <a:cubicBezTo>
                    <a:pt x="7058" y="13970"/>
                    <a:pt x="7626" y="14054"/>
                    <a:pt x="8003" y="14091"/>
                  </a:cubicBezTo>
                  <a:cubicBezTo>
                    <a:pt x="8381" y="14126"/>
                    <a:pt x="8575" y="14117"/>
                    <a:pt x="8574" y="14120"/>
                  </a:cubicBezTo>
                  <a:cubicBezTo>
                    <a:pt x="8575" y="14117"/>
                    <a:pt x="8375" y="14110"/>
                    <a:pt x="7994" y="14045"/>
                  </a:cubicBezTo>
                  <a:cubicBezTo>
                    <a:pt x="7614" y="13979"/>
                    <a:pt x="7050" y="13849"/>
                    <a:pt x="6376" y="13534"/>
                  </a:cubicBezTo>
                  <a:cubicBezTo>
                    <a:pt x="5706" y="13221"/>
                    <a:pt x="4928" y="12715"/>
                    <a:pt x="4193" y="11942"/>
                  </a:cubicBezTo>
                  <a:cubicBezTo>
                    <a:pt x="3834" y="11563"/>
                    <a:pt x="3479" y="11121"/>
                    <a:pt x="3192" y="10614"/>
                  </a:cubicBezTo>
                  <a:cubicBezTo>
                    <a:pt x="3560" y="10927"/>
                    <a:pt x="3958" y="11129"/>
                    <a:pt x="4325" y="11311"/>
                  </a:cubicBezTo>
                  <a:cubicBezTo>
                    <a:pt x="5070" y="11664"/>
                    <a:pt x="5724" y="11909"/>
                    <a:pt x="6186" y="12233"/>
                  </a:cubicBezTo>
                  <a:cubicBezTo>
                    <a:pt x="6652" y="12548"/>
                    <a:pt x="6921" y="12901"/>
                    <a:pt x="7082" y="13144"/>
                  </a:cubicBezTo>
                  <a:cubicBezTo>
                    <a:pt x="7243" y="13390"/>
                    <a:pt x="7305" y="13531"/>
                    <a:pt x="7307" y="13530"/>
                  </a:cubicBezTo>
                  <a:cubicBezTo>
                    <a:pt x="7305" y="13531"/>
                    <a:pt x="7251" y="13382"/>
                    <a:pt x="7100" y="13121"/>
                  </a:cubicBezTo>
                  <a:cubicBezTo>
                    <a:pt x="6951" y="12863"/>
                    <a:pt x="6691" y="12484"/>
                    <a:pt x="6222" y="12137"/>
                  </a:cubicBezTo>
                  <a:cubicBezTo>
                    <a:pt x="5759" y="11783"/>
                    <a:pt x="5098" y="11505"/>
                    <a:pt x="4389" y="11128"/>
                  </a:cubicBezTo>
                  <a:cubicBezTo>
                    <a:pt x="4035" y="10934"/>
                    <a:pt x="3716" y="10649"/>
                    <a:pt x="3338" y="10422"/>
                  </a:cubicBezTo>
                  <a:cubicBezTo>
                    <a:pt x="2858" y="10132"/>
                    <a:pt x="2744" y="9256"/>
                    <a:pt x="2744" y="9256"/>
                  </a:cubicBezTo>
                  <a:cubicBezTo>
                    <a:pt x="2717" y="9106"/>
                    <a:pt x="2696" y="8953"/>
                    <a:pt x="2685" y="8799"/>
                  </a:cubicBezTo>
                  <a:cubicBezTo>
                    <a:pt x="2633" y="8196"/>
                    <a:pt x="2734" y="7573"/>
                    <a:pt x="2927" y="6912"/>
                  </a:cubicBezTo>
                  <a:cubicBezTo>
                    <a:pt x="3000" y="7091"/>
                    <a:pt x="3088" y="7262"/>
                    <a:pt x="3193" y="7419"/>
                  </a:cubicBezTo>
                  <a:cubicBezTo>
                    <a:pt x="3309" y="7593"/>
                    <a:pt x="3441" y="7749"/>
                    <a:pt x="3584" y="7888"/>
                  </a:cubicBezTo>
                  <a:lnTo>
                    <a:pt x="3580" y="7892"/>
                  </a:lnTo>
                  <a:cubicBezTo>
                    <a:pt x="3622" y="7935"/>
                    <a:pt x="3668" y="7973"/>
                    <a:pt x="3714" y="8009"/>
                  </a:cubicBezTo>
                  <a:cubicBezTo>
                    <a:pt x="3796" y="8081"/>
                    <a:pt x="3879" y="8150"/>
                    <a:pt x="3967" y="8213"/>
                  </a:cubicBezTo>
                  <a:cubicBezTo>
                    <a:pt x="4468" y="8565"/>
                    <a:pt x="4976" y="8799"/>
                    <a:pt x="5442" y="9014"/>
                  </a:cubicBezTo>
                  <a:cubicBezTo>
                    <a:pt x="5536" y="9071"/>
                    <a:pt x="5620" y="9132"/>
                    <a:pt x="5690" y="9200"/>
                  </a:cubicBezTo>
                  <a:cubicBezTo>
                    <a:pt x="5833" y="9337"/>
                    <a:pt x="5911" y="9516"/>
                    <a:pt x="5974" y="9697"/>
                  </a:cubicBezTo>
                  <a:lnTo>
                    <a:pt x="6060" y="9962"/>
                  </a:lnTo>
                  <a:cubicBezTo>
                    <a:pt x="6085" y="10043"/>
                    <a:pt x="6102" y="10126"/>
                    <a:pt x="6117" y="10205"/>
                  </a:cubicBezTo>
                  <a:cubicBezTo>
                    <a:pt x="6147" y="10365"/>
                    <a:pt x="6161" y="10513"/>
                    <a:pt x="6164" y="10646"/>
                  </a:cubicBezTo>
                  <a:cubicBezTo>
                    <a:pt x="6172" y="10911"/>
                    <a:pt x="6122" y="11118"/>
                    <a:pt x="6041" y="11230"/>
                  </a:cubicBezTo>
                  <a:cubicBezTo>
                    <a:pt x="5957" y="11344"/>
                    <a:pt x="5871" y="11360"/>
                    <a:pt x="5875" y="11362"/>
                  </a:cubicBezTo>
                  <a:cubicBezTo>
                    <a:pt x="5871" y="11359"/>
                    <a:pt x="5962" y="11357"/>
                    <a:pt x="6067" y="11244"/>
                  </a:cubicBezTo>
                  <a:cubicBezTo>
                    <a:pt x="6170" y="11132"/>
                    <a:pt x="6246" y="10914"/>
                    <a:pt x="6265" y="10636"/>
                  </a:cubicBezTo>
                  <a:cubicBezTo>
                    <a:pt x="6277" y="10496"/>
                    <a:pt x="6276" y="10341"/>
                    <a:pt x="6260" y="10172"/>
                  </a:cubicBezTo>
                  <a:cubicBezTo>
                    <a:pt x="6252" y="10087"/>
                    <a:pt x="6241" y="9998"/>
                    <a:pt x="6220" y="9905"/>
                  </a:cubicBezTo>
                  <a:cubicBezTo>
                    <a:pt x="6201" y="9817"/>
                    <a:pt x="6180" y="9725"/>
                    <a:pt x="6156" y="9629"/>
                  </a:cubicBezTo>
                  <a:cubicBezTo>
                    <a:pt x="6154" y="9623"/>
                    <a:pt x="6152" y="9617"/>
                    <a:pt x="6151" y="9611"/>
                  </a:cubicBezTo>
                  <a:cubicBezTo>
                    <a:pt x="6228" y="9699"/>
                    <a:pt x="6302" y="9788"/>
                    <a:pt x="6371" y="9877"/>
                  </a:cubicBezTo>
                  <a:cubicBezTo>
                    <a:pt x="6665" y="10262"/>
                    <a:pt x="6865" y="10632"/>
                    <a:pt x="7006" y="10942"/>
                  </a:cubicBezTo>
                  <a:cubicBezTo>
                    <a:pt x="7287" y="11564"/>
                    <a:pt x="7300" y="11949"/>
                    <a:pt x="7302" y="11946"/>
                  </a:cubicBezTo>
                  <a:cubicBezTo>
                    <a:pt x="7300" y="11950"/>
                    <a:pt x="7330" y="11552"/>
                    <a:pt x="7094" y="10891"/>
                  </a:cubicBezTo>
                  <a:cubicBezTo>
                    <a:pt x="6975" y="10562"/>
                    <a:pt x="6798" y="10169"/>
                    <a:pt x="6519" y="9751"/>
                  </a:cubicBezTo>
                  <a:cubicBezTo>
                    <a:pt x="6442" y="9636"/>
                    <a:pt x="6354" y="9518"/>
                    <a:pt x="6258" y="9402"/>
                  </a:cubicBezTo>
                  <a:cubicBezTo>
                    <a:pt x="6537" y="9542"/>
                    <a:pt x="6795" y="9684"/>
                    <a:pt x="7019" y="9838"/>
                  </a:cubicBezTo>
                  <a:cubicBezTo>
                    <a:pt x="7399" y="10098"/>
                    <a:pt x="7685" y="10392"/>
                    <a:pt x="7868" y="10689"/>
                  </a:cubicBezTo>
                  <a:cubicBezTo>
                    <a:pt x="8056" y="10984"/>
                    <a:pt x="8150" y="11270"/>
                    <a:pt x="8202" y="11504"/>
                  </a:cubicBezTo>
                  <a:cubicBezTo>
                    <a:pt x="8302" y="11974"/>
                    <a:pt x="8280" y="12231"/>
                    <a:pt x="8286" y="12230"/>
                  </a:cubicBezTo>
                  <a:cubicBezTo>
                    <a:pt x="8279" y="12230"/>
                    <a:pt x="8326" y="11969"/>
                    <a:pt x="8256" y="11477"/>
                  </a:cubicBezTo>
                  <a:cubicBezTo>
                    <a:pt x="8216" y="11232"/>
                    <a:pt x="8139" y="10926"/>
                    <a:pt x="7958" y="10602"/>
                  </a:cubicBezTo>
                  <a:cubicBezTo>
                    <a:pt x="7779" y="10277"/>
                    <a:pt x="7488" y="9945"/>
                    <a:pt x="7102" y="9654"/>
                  </a:cubicBezTo>
                  <a:cubicBezTo>
                    <a:pt x="6717" y="9359"/>
                    <a:pt x="6245" y="9101"/>
                    <a:pt x="5735" y="8832"/>
                  </a:cubicBezTo>
                  <a:cubicBezTo>
                    <a:pt x="5508" y="8711"/>
                    <a:pt x="5270" y="8588"/>
                    <a:pt x="5032" y="8453"/>
                  </a:cubicBezTo>
                  <a:cubicBezTo>
                    <a:pt x="5333" y="8494"/>
                    <a:pt x="5617" y="8518"/>
                    <a:pt x="5884" y="8542"/>
                  </a:cubicBezTo>
                  <a:cubicBezTo>
                    <a:pt x="6562" y="8607"/>
                    <a:pt x="7134" y="8743"/>
                    <a:pt x="7572" y="8925"/>
                  </a:cubicBezTo>
                  <a:cubicBezTo>
                    <a:pt x="8011" y="9106"/>
                    <a:pt x="8315" y="9321"/>
                    <a:pt x="8507" y="9477"/>
                  </a:cubicBezTo>
                  <a:cubicBezTo>
                    <a:pt x="8699" y="9635"/>
                    <a:pt x="8786" y="9732"/>
                    <a:pt x="8787" y="9731"/>
                  </a:cubicBezTo>
                  <a:cubicBezTo>
                    <a:pt x="8785" y="9732"/>
                    <a:pt x="8706" y="9625"/>
                    <a:pt x="8519" y="9450"/>
                  </a:cubicBezTo>
                  <a:cubicBezTo>
                    <a:pt x="8334" y="9277"/>
                    <a:pt x="8036" y="9036"/>
                    <a:pt x="7592" y="8826"/>
                  </a:cubicBezTo>
                  <a:cubicBezTo>
                    <a:pt x="7151" y="8613"/>
                    <a:pt x="6566" y="8446"/>
                    <a:pt x="5881" y="8350"/>
                  </a:cubicBezTo>
                  <a:cubicBezTo>
                    <a:pt x="5540" y="8304"/>
                    <a:pt x="5178" y="8256"/>
                    <a:pt x="4807" y="8177"/>
                  </a:cubicBezTo>
                  <a:cubicBezTo>
                    <a:pt x="4678" y="8148"/>
                    <a:pt x="4547" y="8113"/>
                    <a:pt x="4418" y="8069"/>
                  </a:cubicBezTo>
                  <a:cubicBezTo>
                    <a:pt x="4334" y="8009"/>
                    <a:pt x="4250" y="7948"/>
                    <a:pt x="4169" y="7882"/>
                  </a:cubicBezTo>
                  <a:cubicBezTo>
                    <a:pt x="3925" y="7681"/>
                    <a:pt x="3707" y="7441"/>
                    <a:pt x="3545" y="7159"/>
                  </a:cubicBezTo>
                  <a:cubicBezTo>
                    <a:pt x="3383" y="6877"/>
                    <a:pt x="3278" y="6556"/>
                    <a:pt x="3233" y="6212"/>
                  </a:cubicBezTo>
                  <a:cubicBezTo>
                    <a:pt x="3223" y="6137"/>
                    <a:pt x="3217" y="6059"/>
                    <a:pt x="3212" y="5981"/>
                  </a:cubicBezTo>
                  <a:cubicBezTo>
                    <a:pt x="3227" y="5932"/>
                    <a:pt x="3196" y="6031"/>
                    <a:pt x="3212" y="5981"/>
                  </a:cubicBezTo>
                  <a:cubicBezTo>
                    <a:pt x="3275" y="3820"/>
                    <a:pt x="3466" y="100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2397470" y="3810097"/>
              <a:ext cx="58889" cy="40789"/>
            </a:xfrm>
            <a:custGeom>
              <a:rect b="b" l="l" r="r" t="t"/>
              <a:pathLst>
                <a:path extrusionOk="0" h="489" w="706">
                  <a:moveTo>
                    <a:pt x="706" y="220"/>
                  </a:moveTo>
                  <a:cubicBezTo>
                    <a:pt x="668" y="118"/>
                    <a:pt x="166" y="166"/>
                    <a:pt x="0" y="0"/>
                  </a:cubicBezTo>
                  <a:cubicBezTo>
                    <a:pt x="22" y="75"/>
                    <a:pt x="1" y="223"/>
                    <a:pt x="82" y="345"/>
                  </a:cubicBezTo>
                  <a:cubicBezTo>
                    <a:pt x="91" y="376"/>
                    <a:pt x="221" y="425"/>
                    <a:pt x="232" y="452"/>
                  </a:cubicBezTo>
                  <a:cubicBezTo>
                    <a:pt x="375" y="387"/>
                    <a:pt x="706" y="689"/>
                    <a:pt x="706" y="2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2447684" y="3800755"/>
              <a:ext cx="20686" cy="21437"/>
            </a:xfrm>
            <a:custGeom>
              <a:rect b="b" l="l" r="r" t="t"/>
              <a:pathLst>
                <a:path extrusionOk="0" h="257" w="248">
                  <a:moveTo>
                    <a:pt x="228" y="207"/>
                  </a:moveTo>
                  <a:cubicBezTo>
                    <a:pt x="303" y="58"/>
                    <a:pt x="154" y="43"/>
                    <a:pt x="22" y="0"/>
                  </a:cubicBezTo>
                  <a:cubicBezTo>
                    <a:pt x="17" y="41"/>
                    <a:pt x="11" y="81"/>
                    <a:pt x="0" y="117"/>
                  </a:cubicBezTo>
                  <a:cubicBezTo>
                    <a:pt x="40" y="254"/>
                    <a:pt x="135" y="302"/>
                    <a:pt x="228" y="2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2437508" y="3849217"/>
              <a:ext cx="29194" cy="21937"/>
            </a:xfrm>
            <a:custGeom>
              <a:rect b="b" l="l" r="r" t="t"/>
              <a:pathLst>
                <a:path extrusionOk="0" h="263" w="350">
                  <a:moveTo>
                    <a:pt x="0" y="216"/>
                  </a:moveTo>
                  <a:cubicBezTo>
                    <a:pt x="78" y="243"/>
                    <a:pt x="174" y="259"/>
                    <a:pt x="294" y="263"/>
                  </a:cubicBezTo>
                  <a:cubicBezTo>
                    <a:pt x="329" y="191"/>
                    <a:pt x="350" y="107"/>
                    <a:pt x="350" y="0"/>
                  </a:cubicBezTo>
                  <a:cubicBezTo>
                    <a:pt x="265" y="86"/>
                    <a:pt x="122" y="170"/>
                    <a:pt x="0" y="2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2378953" y="3753794"/>
              <a:ext cx="25357" cy="43458"/>
            </a:xfrm>
            <a:custGeom>
              <a:rect b="b" l="l" r="r" t="t"/>
              <a:pathLst>
                <a:path extrusionOk="0" h="521" w="304">
                  <a:moveTo>
                    <a:pt x="0" y="0"/>
                  </a:moveTo>
                  <a:cubicBezTo>
                    <a:pt x="0" y="154"/>
                    <a:pt x="3" y="289"/>
                    <a:pt x="77" y="478"/>
                  </a:cubicBezTo>
                  <a:cubicBezTo>
                    <a:pt x="121" y="481"/>
                    <a:pt x="248" y="521"/>
                    <a:pt x="304" y="521"/>
                  </a:cubicBezTo>
                  <a:cubicBezTo>
                    <a:pt x="218" y="347"/>
                    <a:pt x="130" y="17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2374365" y="3715925"/>
              <a:ext cx="123367" cy="155397"/>
            </a:xfrm>
            <a:custGeom>
              <a:rect b="b" l="l" r="r" t="t"/>
              <a:pathLst>
                <a:path extrusionOk="0" h="1863" w="1479">
                  <a:moveTo>
                    <a:pt x="983" y="850"/>
                  </a:moveTo>
                  <a:cubicBezTo>
                    <a:pt x="916" y="717"/>
                    <a:pt x="921" y="867"/>
                    <a:pt x="901" y="1017"/>
                  </a:cubicBezTo>
                  <a:cubicBezTo>
                    <a:pt x="1034" y="1060"/>
                    <a:pt x="1182" y="1075"/>
                    <a:pt x="1108" y="1224"/>
                  </a:cubicBezTo>
                  <a:cubicBezTo>
                    <a:pt x="1014" y="1319"/>
                    <a:pt x="919" y="1270"/>
                    <a:pt x="879" y="1134"/>
                  </a:cubicBezTo>
                  <a:cubicBezTo>
                    <a:pt x="856" y="1213"/>
                    <a:pt x="815" y="1265"/>
                    <a:pt x="733" y="1224"/>
                  </a:cubicBezTo>
                  <a:cubicBezTo>
                    <a:pt x="387" y="877"/>
                    <a:pt x="100" y="469"/>
                    <a:pt x="0" y="0"/>
                  </a:cubicBezTo>
                  <a:cubicBezTo>
                    <a:pt x="0" y="0"/>
                    <a:pt x="0" y="184"/>
                    <a:pt x="56" y="454"/>
                  </a:cubicBezTo>
                  <a:cubicBezTo>
                    <a:pt x="185" y="628"/>
                    <a:pt x="273" y="801"/>
                    <a:pt x="360" y="975"/>
                  </a:cubicBezTo>
                  <a:cubicBezTo>
                    <a:pt x="303" y="975"/>
                    <a:pt x="177" y="936"/>
                    <a:pt x="133" y="932"/>
                  </a:cubicBezTo>
                  <a:cubicBezTo>
                    <a:pt x="154" y="983"/>
                    <a:pt x="253" y="1280"/>
                    <a:pt x="277" y="1333"/>
                  </a:cubicBezTo>
                  <a:cubicBezTo>
                    <a:pt x="444" y="1499"/>
                    <a:pt x="630" y="1178"/>
                    <a:pt x="983" y="1349"/>
                  </a:cubicBezTo>
                  <a:cubicBezTo>
                    <a:pt x="983" y="1818"/>
                    <a:pt x="653" y="1515"/>
                    <a:pt x="509" y="1581"/>
                  </a:cubicBezTo>
                  <a:cubicBezTo>
                    <a:pt x="556" y="1694"/>
                    <a:pt x="634" y="1769"/>
                    <a:pt x="758" y="1813"/>
                  </a:cubicBezTo>
                  <a:cubicBezTo>
                    <a:pt x="880" y="1768"/>
                    <a:pt x="1023" y="1684"/>
                    <a:pt x="1108" y="1598"/>
                  </a:cubicBezTo>
                  <a:cubicBezTo>
                    <a:pt x="1108" y="1704"/>
                    <a:pt x="1087" y="1789"/>
                    <a:pt x="1052" y="1861"/>
                  </a:cubicBezTo>
                  <a:cubicBezTo>
                    <a:pt x="1076" y="1862"/>
                    <a:pt x="1099" y="1863"/>
                    <a:pt x="1125" y="1863"/>
                  </a:cubicBezTo>
                  <a:cubicBezTo>
                    <a:pt x="1243" y="1702"/>
                    <a:pt x="1361" y="1542"/>
                    <a:pt x="1479" y="1382"/>
                  </a:cubicBezTo>
                  <a:cubicBezTo>
                    <a:pt x="1281" y="1271"/>
                    <a:pt x="1105" y="1094"/>
                    <a:pt x="983" y="85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2468120" y="3831200"/>
              <a:ext cx="77824" cy="41456"/>
            </a:xfrm>
            <a:custGeom>
              <a:rect b="b" l="l" r="r" t="t"/>
              <a:pathLst>
                <a:path extrusionOk="0" h="497" w="933">
                  <a:moveTo>
                    <a:pt x="878" y="182"/>
                  </a:moveTo>
                  <a:cubicBezTo>
                    <a:pt x="914" y="157"/>
                    <a:pt x="933" y="140"/>
                    <a:pt x="933" y="140"/>
                  </a:cubicBezTo>
                  <a:cubicBezTo>
                    <a:pt x="737" y="150"/>
                    <a:pt x="536" y="102"/>
                    <a:pt x="354" y="0"/>
                  </a:cubicBezTo>
                  <a:cubicBezTo>
                    <a:pt x="236" y="160"/>
                    <a:pt x="117" y="320"/>
                    <a:pt x="0" y="481"/>
                  </a:cubicBezTo>
                  <a:cubicBezTo>
                    <a:pt x="59" y="498"/>
                    <a:pt x="123" y="500"/>
                    <a:pt x="188" y="493"/>
                  </a:cubicBezTo>
                  <a:cubicBezTo>
                    <a:pt x="367" y="307"/>
                    <a:pt x="625" y="240"/>
                    <a:pt x="878" y="182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2483801" y="3846381"/>
              <a:ext cx="57555" cy="25941"/>
            </a:xfrm>
            <a:custGeom>
              <a:rect b="b" l="l" r="r" t="t"/>
              <a:pathLst>
                <a:path extrusionOk="0" h="311" w="690">
                  <a:moveTo>
                    <a:pt x="0" y="311"/>
                  </a:moveTo>
                  <a:cubicBezTo>
                    <a:pt x="269" y="282"/>
                    <a:pt x="568" y="88"/>
                    <a:pt x="690" y="0"/>
                  </a:cubicBezTo>
                  <a:cubicBezTo>
                    <a:pt x="437" y="58"/>
                    <a:pt x="179" y="125"/>
                    <a:pt x="0" y="3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2869582" y="2577852"/>
              <a:ext cx="579467" cy="653871"/>
            </a:xfrm>
            <a:custGeom>
              <a:rect b="b" l="l" r="r" t="t"/>
              <a:pathLst>
                <a:path extrusionOk="0" h="7839" w="6947">
                  <a:moveTo>
                    <a:pt x="5505" y="0"/>
                  </a:moveTo>
                  <a:lnTo>
                    <a:pt x="0" y="6564"/>
                  </a:lnTo>
                  <a:cubicBezTo>
                    <a:pt x="109" y="6768"/>
                    <a:pt x="243" y="6960"/>
                    <a:pt x="406" y="7138"/>
                  </a:cubicBezTo>
                  <a:cubicBezTo>
                    <a:pt x="654" y="7434"/>
                    <a:pt x="931" y="7664"/>
                    <a:pt x="1229" y="7839"/>
                  </a:cubicBezTo>
                  <a:cubicBezTo>
                    <a:pt x="3104" y="5605"/>
                    <a:pt x="5026" y="3407"/>
                    <a:pt x="6947" y="1208"/>
                  </a:cubicBezTo>
                  <a:lnTo>
                    <a:pt x="5505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2972179" y="2678613"/>
              <a:ext cx="519910" cy="579967"/>
            </a:xfrm>
            <a:custGeom>
              <a:rect b="b" l="l" r="r" t="t"/>
              <a:pathLst>
                <a:path extrusionOk="0" h="6953" w="6233">
                  <a:moveTo>
                    <a:pt x="0" y="6631"/>
                  </a:moveTo>
                  <a:cubicBezTo>
                    <a:pt x="242" y="6774"/>
                    <a:pt x="499" y="6881"/>
                    <a:pt x="764" y="6953"/>
                  </a:cubicBezTo>
                  <a:lnTo>
                    <a:pt x="6233" y="434"/>
                  </a:lnTo>
                  <a:lnTo>
                    <a:pt x="5717" y="0"/>
                  </a:lnTo>
                  <a:cubicBezTo>
                    <a:pt x="3797" y="2199"/>
                    <a:pt x="1875" y="4398"/>
                    <a:pt x="0" y="663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3465394" y="2086388"/>
              <a:ext cx="386283" cy="506898"/>
            </a:xfrm>
            <a:custGeom>
              <a:rect b="b" l="l" r="r" t="t"/>
              <a:pathLst>
                <a:path extrusionOk="0" h="6077" w="4631">
                  <a:moveTo>
                    <a:pt x="4003" y="1159"/>
                  </a:moveTo>
                  <a:cubicBezTo>
                    <a:pt x="3454" y="756"/>
                    <a:pt x="3302" y="0"/>
                    <a:pt x="3302" y="0"/>
                  </a:cubicBezTo>
                  <a:lnTo>
                    <a:pt x="0" y="3937"/>
                  </a:lnTo>
                  <a:cubicBezTo>
                    <a:pt x="265" y="4534"/>
                    <a:pt x="497" y="5263"/>
                    <a:pt x="696" y="6077"/>
                  </a:cubicBezTo>
                  <a:cubicBezTo>
                    <a:pt x="2018" y="4561"/>
                    <a:pt x="3335" y="3042"/>
                    <a:pt x="4631" y="1508"/>
                  </a:cubicBezTo>
                  <a:cubicBezTo>
                    <a:pt x="4446" y="1436"/>
                    <a:pt x="4232" y="1328"/>
                    <a:pt x="4003" y="1159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3328765" y="2414781"/>
              <a:ext cx="194685" cy="276429"/>
            </a:xfrm>
            <a:custGeom>
              <a:rect b="b" l="l" r="r" t="t"/>
              <a:pathLst>
                <a:path extrusionOk="0" h="3314" w="2334">
                  <a:moveTo>
                    <a:pt x="1639" y="0"/>
                  </a:moveTo>
                  <a:lnTo>
                    <a:pt x="0" y="1955"/>
                  </a:lnTo>
                  <a:cubicBezTo>
                    <a:pt x="0" y="1955"/>
                    <a:pt x="0" y="2304"/>
                    <a:pt x="764" y="2933"/>
                  </a:cubicBezTo>
                  <a:cubicBezTo>
                    <a:pt x="962" y="3096"/>
                    <a:pt x="1147" y="3220"/>
                    <a:pt x="1310" y="3314"/>
                  </a:cubicBezTo>
                  <a:cubicBezTo>
                    <a:pt x="1651" y="2923"/>
                    <a:pt x="1994" y="2532"/>
                    <a:pt x="2334" y="2140"/>
                  </a:cubicBezTo>
                  <a:cubicBezTo>
                    <a:pt x="2135" y="1327"/>
                    <a:pt x="1903" y="597"/>
                    <a:pt x="163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3471149" y="2422956"/>
              <a:ext cx="21771" cy="18351"/>
            </a:xfrm>
            <a:custGeom>
              <a:rect b="b" l="l" r="r" t="t"/>
              <a:pathLst>
                <a:path extrusionOk="0" h="220" w="261">
                  <a:moveTo>
                    <a:pt x="119" y="0"/>
                  </a:moveTo>
                  <a:lnTo>
                    <a:pt x="0" y="34"/>
                  </a:lnTo>
                  <a:lnTo>
                    <a:pt x="0" y="220"/>
                  </a:lnTo>
                  <a:lnTo>
                    <a:pt x="261" y="14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34200" lIns="90000" spcFirstLastPara="1" rIns="90000" wrap="square" tIns="342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3529121" y="2363650"/>
              <a:ext cx="22688" cy="25774"/>
            </a:xfrm>
            <a:custGeom>
              <a:rect b="b" l="l" r="r" t="t"/>
              <a:pathLst>
                <a:path extrusionOk="0" h="309" w="272">
                  <a:moveTo>
                    <a:pt x="136" y="0"/>
                  </a:moveTo>
                  <a:lnTo>
                    <a:pt x="82" y="90"/>
                  </a:lnTo>
                  <a:lnTo>
                    <a:pt x="63" y="107"/>
                  </a:lnTo>
                  <a:lnTo>
                    <a:pt x="0" y="204"/>
                  </a:lnTo>
                  <a:lnTo>
                    <a:pt x="82" y="309"/>
                  </a:lnTo>
                  <a:lnTo>
                    <a:pt x="201" y="242"/>
                  </a:lnTo>
                  <a:lnTo>
                    <a:pt x="272" y="135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3586925" y="2368738"/>
              <a:ext cx="24690" cy="24857"/>
            </a:xfrm>
            <a:custGeom>
              <a:rect b="b" l="l" r="r" t="t"/>
              <a:pathLst>
                <a:path extrusionOk="0" h="298" w="296">
                  <a:moveTo>
                    <a:pt x="296" y="0"/>
                  </a:moveTo>
                  <a:lnTo>
                    <a:pt x="0" y="208"/>
                  </a:lnTo>
                  <a:lnTo>
                    <a:pt x="101" y="298"/>
                  </a:lnTo>
                  <a:lnTo>
                    <a:pt x="206" y="228"/>
                  </a:lnTo>
                  <a:lnTo>
                    <a:pt x="199" y="218"/>
                  </a:lnTo>
                  <a:lnTo>
                    <a:pt x="223" y="191"/>
                  </a:lnTo>
                  <a:lnTo>
                    <a:pt x="263" y="192"/>
                  </a:lnTo>
                  <a:lnTo>
                    <a:pt x="279" y="163"/>
                  </a:lnTo>
                  <a:lnTo>
                    <a:pt x="288" y="170"/>
                  </a:lnTo>
                  <a:lnTo>
                    <a:pt x="296" y="18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3634887" y="2296837"/>
              <a:ext cx="28360" cy="27109"/>
            </a:xfrm>
            <a:custGeom>
              <a:rect b="b" l="l" r="r" t="t"/>
              <a:pathLst>
                <a:path extrusionOk="0" h="325" w="340">
                  <a:moveTo>
                    <a:pt x="238" y="0"/>
                  </a:moveTo>
                  <a:lnTo>
                    <a:pt x="0" y="228"/>
                  </a:lnTo>
                  <a:lnTo>
                    <a:pt x="109" y="325"/>
                  </a:lnTo>
                  <a:lnTo>
                    <a:pt x="218" y="229"/>
                  </a:lnTo>
                  <a:lnTo>
                    <a:pt x="237" y="186"/>
                  </a:lnTo>
                  <a:lnTo>
                    <a:pt x="340" y="99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3668919" y="2204416"/>
              <a:ext cx="20519" cy="26775"/>
            </a:xfrm>
            <a:custGeom>
              <a:rect b="b" l="l" r="r" t="t"/>
              <a:pathLst>
                <a:path extrusionOk="0" h="321" w="246">
                  <a:moveTo>
                    <a:pt x="246" y="106"/>
                  </a:moveTo>
                  <a:lnTo>
                    <a:pt x="154" y="0"/>
                  </a:lnTo>
                  <a:lnTo>
                    <a:pt x="63" y="98"/>
                  </a:lnTo>
                  <a:lnTo>
                    <a:pt x="44" y="126"/>
                  </a:lnTo>
                  <a:lnTo>
                    <a:pt x="0" y="236"/>
                  </a:lnTo>
                  <a:lnTo>
                    <a:pt x="89" y="321"/>
                  </a:lnTo>
                  <a:lnTo>
                    <a:pt x="178" y="245"/>
                  </a:lnTo>
                  <a:lnTo>
                    <a:pt x="204" y="222"/>
                  </a:lnTo>
                  <a:lnTo>
                    <a:pt x="246" y="10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3730310" y="2241618"/>
              <a:ext cx="28110" cy="29945"/>
            </a:xfrm>
            <a:custGeom>
              <a:rect b="b" l="l" r="r" t="t"/>
              <a:pathLst>
                <a:path extrusionOk="0" h="359" w="337">
                  <a:moveTo>
                    <a:pt x="176" y="0"/>
                  </a:moveTo>
                  <a:lnTo>
                    <a:pt x="0" y="154"/>
                  </a:lnTo>
                  <a:lnTo>
                    <a:pt x="1" y="359"/>
                  </a:lnTo>
                  <a:lnTo>
                    <a:pt x="337" y="95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3702784" y="2315771"/>
              <a:ext cx="17433" cy="17350"/>
            </a:xfrm>
            <a:custGeom>
              <a:rect b="b" l="l" r="r" t="t"/>
              <a:pathLst>
                <a:path extrusionOk="0" h="208" w="209">
                  <a:moveTo>
                    <a:pt x="70" y="0"/>
                  </a:moveTo>
                  <a:lnTo>
                    <a:pt x="0" y="59"/>
                  </a:lnTo>
                  <a:lnTo>
                    <a:pt x="149" y="208"/>
                  </a:lnTo>
                  <a:lnTo>
                    <a:pt x="209" y="14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29875" lIns="90000" spcFirstLastPara="1" rIns="90000" wrap="square" tIns="298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3604191" y="2260719"/>
              <a:ext cx="23606" cy="17850"/>
            </a:xfrm>
            <a:custGeom>
              <a:rect b="b" l="l" r="r" t="t"/>
              <a:pathLst>
                <a:path extrusionOk="0" h="214" w="283">
                  <a:moveTo>
                    <a:pt x="283" y="0"/>
                  </a:moveTo>
                  <a:lnTo>
                    <a:pt x="0" y="209"/>
                  </a:lnTo>
                  <a:lnTo>
                    <a:pt x="187" y="209"/>
                  </a:lnTo>
                  <a:lnTo>
                    <a:pt x="186" y="207"/>
                  </a:lnTo>
                  <a:lnTo>
                    <a:pt x="200" y="214"/>
                  </a:lnTo>
                  <a:lnTo>
                    <a:pt x="282" y="163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32025" lIns="90000" spcFirstLastPara="1" rIns="90000" wrap="square" tIns="32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3577666" y="2309432"/>
              <a:ext cx="18351" cy="17266"/>
            </a:xfrm>
            <a:custGeom>
              <a:rect b="b" l="l" r="r" t="t"/>
              <a:pathLst>
                <a:path extrusionOk="0" h="207" w="220">
                  <a:moveTo>
                    <a:pt x="70" y="0"/>
                  </a:moveTo>
                  <a:lnTo>
                    <a:pt x="0" y="207"/>
                  </a:lnTo>
                  <a:lnTo>
                    <a:pt x="195" y="207"/>
                  </a:lnTo>
                  <a:lnTo>
                    <a:pt x="181" y="183"/>
                  </a:lnTo>
                  <a:lnTo>
                    <a:pt x="176" y="184"/>
                  </a:lnTo>
                  <a:lnTo>
                    <a:pt x="189" y="183"/>
                  </a:lnTo>
                  <a:lnTo>
                    <a:pt x="177" y="171"/>
                  </a:lnTo>
                  <a:lnTo>
                    <a:pt x="220" y="15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29500" lIns="90000" spcFirstLastPara="1" rIns="90000" wrap="square" tIns="295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3503597" y="2530974"/>
              <a:ext cx="26942" cy="19352"/>
            </a:xfrm>
            <a:custGeom>
              <a:rect b="b" l="l" r="r" t="t"/>
              <a:pathLst>
                <a:path extrusionOk="0" h="232" w="323">
                  <a:moveTo>
                    <a:pt x="323" y="0"/>
                  </a:moveTo>
                  <a:lnTo>
                    <a:pt x="0" y="42"/>
                  </a:lnTo>
                  <a:lnTo>
                    <a:pt x="0" y="232"/>
                  </a:lnTo>
                  <a:lnTo>
                    <a:pt x="322" y="151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38500" lIns="90000" spcFirstLastPara="1" rIns="90000" wrap="square" tIns="385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3548055" y="2444226"/>
              <a:ext cx="25691" cy="24523"/>
            </a:xfrm>
            <a:custGeom>
              <a:rect b="b" l="l" r="r" t="t"/>
              <a:pathLst>
                <a:path extrusionOk="0" h="294" w="308">
                  <a:moveTo>
                    <a:pt x="308" y="0"/>
                  </a:moveTo>
                  <a:lnTo>
                    <a:pt x="5" y="37"/>
                  </a:lnTo>
                  <a:lnTo>
                    <a:pt x="0" y="294"/>
                  </a:lnTo>
                  <a:lnTo>
                    <a:pt x="134" y="201"/>
                  </a:lnTo>
                  <a:lnTo>
                    <a:pt x="147" y="207"/>
                  </a:lnTo>
                  <a:lnTo>
                    <a:pt x="308" y="17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3619039" y="2427460"/>
              <a:ext cx="16015" cy="14430"/>
            </a:xfrm>
            <a:custGeom>
              <a:rect b="b" l="l" r="r" t="t"/>
              <a:pathLst>
                <a:path extrusionOk="0" h="173" w="192">
                  <a:moveTo>
                    <a:pt x="169" y="0"/>
                  </a:moveTo>
                  <a:lnTo>
                    <a:pt x="37" y="17"/>
                  </a:lnTo>
                  <a:lnTo>
                    <a:pt x="0" y="152"/>
                  </a:lnTo>
                  <a:lnTo>
                    <a:pt x="192" y="17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17275" lIns="90000" spcFirstLastPara="1" rIns="90000" wrap="square" tIns="17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3433614" y="2507702"/>
              <a:ext cx="37285" cy="24023"/>
            </a:xfrm>
            <a:custGeom>
              <a:rect b="b" l="l" r="r" t="t"/>
              <a:pathLst>
                <a:path extrusionOk="0" h="288" w="447">
                  <a:moveTo>
                    <a:pt x="382" y="0"/>
                  </a:moveTo>
                  <a:lnTo>
                    <a:pt x="0" y="190"/>
                  </a:lnTo>
                  <a:lnTo>
                    <a:pt x="89" y="288"/>
                  </a:lnTo>
                  <a:lnTo>
                    <a:pt x="447" y="116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3655240" y="2349386"/>
              <a:ext cx="25107" cy="49547"/>
            </a:xfrm>
            <a:custGeom>
              <a:rect b="b" l="l" r="r" t="t"/>
              <a:pathLst>
                <a:path extrusionOk="0" h="594" w="301">
                  <a:moveTo>
                    <a:pt x="148" y="0"/>
                  </a:moveTo>
                  <a:lnTo>
                    <a:pt x="0" y="559"/>
                  </a:lnTo>
                  <a:lnTo>
                    <a:pt x="156" y="594"/>
                  </a:lnTo>
                  <a:lnTo>
                    <a:pt x="301" y="76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3449879" y="2551827"/>
              <a:ext cx="27026" cy="26775"/>
            </a:xfrm>
            <a:custGeom>
              <a:rect b="b" l="l" r="r" t="t"/>
              <a:pathLst>
                <a:path extrusionOk="0" h="321" w="324">
                  <a:moveTo>
                    <a:pt x="223" y="0"/>
                  </a:moveTo>
                  <a:lnTo>
                    <a:pt x="0" y="227"/>
                  </a:lnTo>
                  <a:lnTo>
                    <a:pt x="93" y="321"/>
                  </a:lnTo>
                  <a:lnTo>
                    <a:pt x="195" y="227"/>
                  </a:lnTo>
                  <a:lnTo>
                    <a:pt x="223" y="190"/>
                  </a:lnTo>
                  <a:lnTo>
                    <a:pt x="324" y="98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99092" y="2458406"/>
              <a:ext cx="17683" cy="23189"/>
            </a:xfrm>
            <a:custGeom>
              <a:rect b="b" l="l" r="r" t="t"/>
              <a:pathLst>
                <a:path extrusionOk="0" h="278" w="212">
                  <a:moveTo>
                    <a:pt x="212" y="104"/>
                  </a:moveTo>
                  <a:lnTo>
                    <a:pt x="118" y="0"/>
                  </a:lnTo>
                  <a:lnTo>
                    <a:pt x="29" y="96"/>
                  </a:lnTo>
                  <a:lnTo>
                    <a:pt x="0" y="115"/>
                  </a:lnTo>
                  <a:lnTo>
                    <a:pt x="16" y="240"/>
                  </a:lnTo>
                  <a:lnTo>
                    <a:pt x="118" y="278"/>
                  </a:lnTo>
                  <a:lnTo>
                    <a:pt x="202" y="151"/>
                  </a:lnTo>
                  <a:lnTo>
                    <a:pt x="212" y="1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9" name="Google Shape;89;p5"/>
            <p:cNvGrpSpPr/>
            <p:nvPr/>
          </p:nvGrpSpPr>
          <p:grpSpPr>
            <a:xfrm rot="827599">
              <a:off x="1766421" y="3879709"/>
              <a:ext cx="560107" cy="764632"/>
              <a:chOff x="-6905880" y="-2835360"/>
              <a:chExt cx="2083320" cy="2845080"/>
            </a:xfrm>
          </p:grpSpPr>
          <p:sp>
            <p:nvSpPr>
              <p:cNvPr id="90" name="Google Shape;90;p5"/>
              <p:cNvSpPr/>
              <p:nvPr/>
            </p:nvSpPr>
            <p:spPr>
              <a:xfrm>
                <a:off x="-6229440" y="-2835360"/>
                <a:ext cx="1406880" cy="2366640"/>
              </a:xfrm>
              <a:custGeom>
                <a:rect b="b" l="l" r="r" t="t"/>
                <a:pathLst>
                  <a:path extrusionOk="0" h="6574" w="3908">
                    <a:moveTo>
                      <a:pt x="0" y="6574"/>
                    </a:moveTo>
                    <a:cubicBezTo>
                      <a:pt x="4463" y="4977"/>
                      <a:pt x="1069" y="1675"/>
                      <a:pt x="3908" y="0"/>
                    </a:cubicBezTo>
                    <a:cubicBezTo>
                      <a:pt x="-1057" y="2435"/>
                      <a:pt x="2721" y="5030"/>
                      <a:pt x="0" y="6574"/>
                    </a:cubicBezTo>
                    <a:close/>
                  </a:path>
                </a:pathLst>
              </a:custGeom>
              <a:solidFill>
                <a:srgbClr val="3C4153">
                  <a:alpha val="60000"/>
                </a:srgbClr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-6905880" y="-1480320"/>
                <a:ext cx="921960" cy="1490040"/>
              </a:xfrm>
              <a:custGeom>
                <a:rect b="b" l="l" r="r" t="t"/>
                <a:pathLst>
                  <a:path extrusionOk="0" h="4139" w="2561">
                    <a:moveTo>
                      <a:pt x="45" y="4139"/>
                    </a:moveTo>
                    <a:cubicBezTo>
                      <a:pt x="-390" y="1170"/>
                      <a:pt x="2465" y="2085"/>
                      <a:pt x="2558" y="0"/>
                    </a:cubicBezTo>
                    <a:cubicBezTo>
                      <a:pt x="2673" y="3500"/>
                      <a:pt x="100" y="2160"/>
                      <a:pt x="45" y="4139"/>
                    </a:cubicBezTo>
                    <a:close/>
                  </a:path>
                </a:pathLst>
              </a:custGeom>
              <a:solidFill>
                <a:srgbClr val="3C4153">
                  <a:alpha val="60000"/>
                </a:srgbClr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2" name="Google Shape;92;p5"/>
            <p:cNvSpPr/>
            <p:nvPr/>
          </p:nvSpPr>
          <p:spPr>
            <a:xfrm>
              <a:off x="2374282" y="3686147"/>
              <a:ext cx="146723" cy="145054"/>
            </a:xfrm>
            <a:custGeom>
              <a:rect b="b" l="l" r="r" t="t"/>
              <a:pathLst>
                <a:path extrusionOk="0" h="1739" w="1759">
                  <a:moveTo>
                    <a:pt x="1358" y="583"/>
                  </a:moveTo>
                  <a:cubicBezTo>
                    <a:pt x="859" y="833"/>
                    <a:pt x="859" y="1082"/>
                    <a:pt x="485" y="708"/>
                  </a:cubicBezTo>
                  <a:cubicBezTo>
                    <a:pt x="367" y="472"/>
                    <a:pt x="306" y="236"/>
                    <a:pt x="300" y="0"/>
                  </a:cubicBezTo>
                  <a:lnTo>
                    <a:pt x="0" y="357"/>
                  </a:lnTo>
                  <a:cubicBezTo>
                    <a:pt x="101" y="826"/>
                    <a:pt x="387" y="1234"/>
                    <a:pt x="734" y="1581"/>
                  </a:cubicBezTo>
                  <a:cubicBezTo>
                    <a:pt x="983" y="1706"/>
                    <a:pt x="859" y="958"/>
                    <a:pt x="983" y="1207"/>
                  </a:cubicBezTo>
                  <a:cubicBezTo>
                    <a:pt x="1106" y="1451"/>
                    <a:pt x="1281" y="1628"/>
                    <a:pt x="1479" y="1739"/>
                  </a:cubicBezTo>
                  <a:cubicBezTo>
                    <a:pt x="1572" y="1611"/>
                    <a:pt x="1665" y="1483"/>
                    <a:pt x="1759" y="1357"/>
                  </a:cubicBezTo>
                  <a:cubicBezTo>
                    <a:pt x="1412" y="1315"/>
                    <a:pt x="1168" y="1058"/>
                    <a:pt x="1358" y="583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2497648" y="3775648"/>
              <a:ext cx="104766" cy="67314"/>
            </a:xfrm>
            <a:custGeom>
              <a:rect b="b" l="l" r="r" t="t"/>
              <a:pathLst>
                <a:path extrusionOk="0" h="807" w="1256">
                  <a:moveTo>
                    <a:pt x="628" y="259"/>
                  </a:moveTo>
                  <a:cubicBezTo>
                    <a:pt x="509" y="289"/>
                    <a:pt x="390" y="296"/>
                    <a:pt x="281" y="284"/>
                  </a:cubicBezTo>
                  <a:cubicBezTo>
                    <a:pt x="186" y="410"/>
                    <a:pt x="93" y="538"/>
                    <a:pt x="0" y="666"/>
                  </a:cubicBezTo>
                  <a:cubicBezTo>
                    <a:pt x="183" y="768"/>
                    <a:pt x="383" y="816"/>
                    <a:pt x="580" y="806"/>
                  </a:cubicBezTo>
                  <a:lnTo>
                    <a:pt x="1256" y="0"/>
                  </a:lnTo>
                  <a:cubicBezTo>
                    <a:pt x="1056" y="99"/>
                    <a:pt x="848" y="185"/>
                    <a:pt x="628" y="259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3523449" y="2212173"/>
              <a:ext cx="380778" cy="447174"/>
            </a:xfrm>
            <a:custGeom>
              <a:rect b="b" l="l" r="r" t="t"/>
              <a:pathLst>
                <a:path extrusionOk="0" h="5361" w="4565">
                  <a:moveTo>
                    <a:pt x="4565" y="134"/>
                  </a:moveTo>
                  <a:cubicBezTo>
                    <a:pt x="4565" y="134"/>
                    <a:pt x="4312" y="146"/>
                    <a:pt x="3935" y="0"/>
                  </a:cubicBezTo>
                  <a:cubicBezTo>
                    <a:pt x="2639" y="1534"/>
                    <a:pt x="1322" y="3053"/>
                    <a:pt x="0" y="4569"/>
                  </a:cubicBezTo>
                  <a:cubicBezTo>
                    <a:pt x="63" y="4826"/>
                    <a:pt x="124" y="5090"/>
                    <a:pt x="180" y="5361"/>
                  </a:cubicBezTo>
                  <a:lnTo>
                    <a:pt x="4565" y="134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3637389" y="2474754"/>
              <a:ext cx="7674" cy="16432"/>
            </a:xfrm>
            <a:custGeom>
              <a:rect b="b" l="l" r="r" t="t"/>
              <a:pathLst>
                <a:path extrusionOk="0" h="197" w="92">
                  <a:moveTo>
                    <a:pt x="92" y="16"/>
                  </a:moveTo>
                  <a:lnTo>
                    <a:pt x="0" y="0"/>
                  </a:lnTo>
                  <a:lnTo>
                    <a:pt x="0" y="197"/>
                  </a:lnTo>
                  <a:lnTo>
                    <a:pt x="92" y="193"/>
                  </a:lnTo>
                  <a:lnTo>
                    <a:pt x="92" y="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25900" lIns="90000" spcFirstLastPara="1" rIns="90000" wrap="square" tIns="25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3698614" y="2373742"/>
              <a:ext cx="25107" cy="23022"/>
            </a:xfrm>
            <a:custGeom>
              <a:rect b="b" l="l" r="r" t="t"/>
              <a:pathLst>
                <a:path extrusionOk="0" h="276" w="301">
                  <a:moveTo>
                    <a:pt x="301" y="102"/>
                  </a:moveTo>
                  <a:lnTo>
                    <a:pt x="266" y="0"/>
                  </a:lnTo>
                  <a:lnTo>
                    <a:pt x="0" y="172"/>
                  </a:lnTo>
                  <a:lnTo>
                    <a:pt x="34" y="276"/>
                  </a:lnTo>
                  <a:lnTo>
                    <a:pt x="301" y="10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3438035" y="2593283"/>
              <a:ext cx="100429" cy="121532"/>
            </a:xfrm>
            <a:custGeom>
              <a:rect b="b" l="l" r="r" t="t"/>
              <a:pathLst>
                <a:path extrusionOk="0" h="1457" w="1204">
                  <a:moveTo>
                    <a:pt x="0" y="1174"/>
                  </a:moveTo>
                  <a:cubicBezTo>
                    <a:pt x="388" y="1400"/>
                    <a:pt x="648" y="1457"/>
                    <a:pt x="648" y="1457"/>
                  </a:cubicBezTo>
                  <a:lnTo>
                    <a:pt x="1204" y="793"/>
                  </a:lnTo>
                  <a:cubicBezTo>
                    <a:pt x="1148" y="521"/>
                    <a:pt x="1087" y="257"/>
                    <a:pt x="1024" y="0"/>
                  </a:cubicBezTo>
                  <a:cubicBezTo>
                    <a:pt x="684" y="392"/>
                    <a:pt x="341" y="783"/>
                    <a:pt x="0" y="1174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3565905" y="2491020"/>
              <a:ext cx="33532" cy="40622"/>
            </a:xfrm>
            <a:custGeom>
              <a:rect b="b" l="l" r="r" t="t"/>
              <a:pathLst>
                <a:path extrusionOk="0" h="487" w="402">
                  <a:moveTo>
                    <a:pt x="376" y="0"/>
                  </a:moveTo>
                  <a:lnTo>
                    <a:pt x="219" y="41"/>
                  </a:lnTo>
                  <a:lnTo>
                    <a:pt x="0" y="366"/>
                  </a:lnTo>
                  <a:lnTo>
                    <a:pt x="121" y="487"/>
                  </a:lnTo>
                  <a:lnTo>
                    <a:pt x="402" y="150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3737825" y="2081375"/>
              <a:ext cx="166401" cy="155399"/>
            </a:xfrm>
            <a:custGeom>
              <a:rect b="b" l="l" r="r" t="t"/>
              <a:pathLst>
                <a:path extrusionOk="0" h="1796" w="1988">
                  <a:moveTo>
                    <a:pt x="1962" y="1745"/>
                  </a:moveTo>
                  <a:cubicBezTo>
                    <a:pt x="1842" y="1905"/>
                    <a:pt x="1266" y="1672"/>
                    <a:pt x="675" y="1226"/>
                  </a:cubicBezTo>
                  <a:cubicBezTo>
                    <a:pt x="84" y="779"/>
                    <a:pt x="-84" y="219"/>
                    <a:pt x="36" y="60"/>
                  </a:cubicBezTo>
                  <a:cubicBezTo>
                    <a:pt x="156" y="-100"/>
                    <a:pt x="585" y="60"/>
                    <a:pt x="1175" y="506"/>
                  </a:cubicBezTo>
                  <a:cubicBezTo>
                    <a:pt x="1767" y="952"/>
                    <a:pt x="2083" y="1587"/>
                    <a:pt x="1962" y="1745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6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6"/>
          <p:cNvSpPr/>
          <p:nvPr/>
        </p:nvSpPr>
        <p:spPr>
          <a:xfrm>
            <a:off x="90075" y="0"/>
            <a:ext cx="2044826" cy="5143502"/>
          </a:xfrm>
          <a:custGeom>
            <a:rect b="b" l="l" r="r" t="t"/>
            <a:pathLst>
              <a:path extrusionOk="0" h="3839" w="2635">
                <a:moveTo>
                  <a:pt x="2385" y="314"/>
                </a:moveTo>
                <a:cubicBezTo>
                  <a:pt x="2381" y="176"/>
                  <a:pt x="2513" y="90"/>
                  <a:pt x="2633" y="0"/>
                </a:cubicBezTo>
                <a:lnTo>
                  <a:pt x="193" y="0"/>
                </a:lnTo>
                <a:cubicBezTo>
                  <a:pt x="163" y="35"/>
                  <a:pt x="132" y="71"/>
                  <a:pt x="102" y="106"/>
                </a:cubicBezTo>
                <a:cubicBezTo>
                  <a:pt x="53" y="163"/>
                  <a:pt x="2" y="226"/>
                  <a:pt x="0" y="301"/>
                </a:cubicBezTo>
                <a:cubicBezTo>
                  <a:pt x="-1" y="388"/>
                  <a:pt x="66" y="461"/>
                  <a:pt x="132" y="517"/>
                </a:cubicBezTo>
                <a:cubicBezTo>
                  <a:pt x="214" y="588"/>
                  <a:pt x="303" y="652"/>
                  <a:pt x="397" y="707"/>
                </a:cubicBezTo>
                <a:cubicBezTo>
                  <a:pt x="586" y="819"/>
                  <a:pt x="821" y="928"/>
                  <a:pt x="860" y="1144"/>
                </a:cubicBezTo>
                <a:cubicBezTo>
                  <a:pt x="893" y="1328"/>
                  <a:pt x="764" y="1498"/>
                  <a:pt x="640" y="1637"/>
                </a:cubicBezTo>
                <a:cubicBezTo>
                  <a:pt x="515" y="1777"/>
                  <a:pt x="379" y="1937"/>
                  <a:pt x="395" y="2123"/>
                </a:cubicBezTo>
                <a:cubicBezTo>
                  <a:pt x="407" y="2262"/>
                  <a:pt x="503" y="2379"/>
                  <a:pt x="603" y="2476"/>
                </a:cubicBezTo>
                <a:cubicBezTo>
                  <a:pt x="685" y="2555"/>
                  <a:pt x="772" y="2627"/>
                  <a:pt x="864" y="2693"/>
                </a:cubicBezTo>
                <a:cubicBezTo>
                  <a:pt x="934" y="2743"/>
                  <a:pt x="1010" y="2792"/>
                  <a:pt x="1048" y="2870"/>
                </a:cubicBezTo>
                <a:cubicBezTo>
                  <a:pt x="1094" y="2962"/>
                  <a:pt x="1075" y="3072"/>
                  <a:pt x="1040" y="3169"/>
                </a:cubicBezTo>
                <a:cubicBezTo>
                  <a:pt x="1005" y="3266"/>
                  <a:pt x="956" y="3358"/>
                  <a:pt x="942" y="3460"/>
                </a:cubicBezTo>
                <a:cubicBezTo>
                  <a:pt x="918" y="3635"/>
                  <a:pt x="996" y="3758"/>
                  <a:pt x="1154" y="3839"/>
                </a:cubicBezTo>
                <a:lnTo>
                  <a:pt x="1253" y="3838"/>
                </a:lnTo>
                <a:cubicBezTo>
                  <a:pt x="1181" y="3725"/>
                  <a:pt x="1184" y="3569"/>
                  <a:pt x="1259" y="3458"/>
                </a:cubicBezTo>
                <a:cubicBezTo>
                  <a:pt x="1339" y="3340"/>
                  <a:pt x="1482" y="3283"/>
                  <a:pt x="1588" y="3186"/>
                </a:cubicBezTo>
                <a:cubicBezTo>
                  <a:pt x="1722" y="3064"/>
                  <a:pt x="1791" y="2867"/>
                  <a:pt x="1743" y="2692"/>
                </a:cubicBezTo>
                <a:cubicBezTo>
                  <a:pt x="1693" y="2505"/>
                  <a:pt x="1525" y="2354"/>
                  <a:pt x="1528" y="2161"/>
                </a:cubicBezTo>
                <a:cubicBezTo>
                  <a:pt x="1531" y="1987"/>
                  <a:pt x="1672" y="1850"/>
                  <a:pt x="1815" y="1752"/>
                </a:cubicBezTo>
                <a:cubicBezTo>
                  <a:pt x="2023" y="1609"/>
                  <a:pt x="2259" y="1501"/>
                  <a:pt x="2434" y="1318"/>
                </a:cubicBezTo>
                <a:cubicBezTo>
                  <a:pt x="2609" y="1136"/>
                  <a:pt x="2706" y="844"/>
                  <a:pt x="2573" y="630"/>
                </a:cubicBezTo>
                <a:cubicBezTo>
                  <a:pt x="2507" y="524"/>
                  <a:pt x="2388" y="439"/>
                  <a:pt x="2385" y="314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6"/>
          <p:cNvGrpSpPr/>
          <p:nvPr/>
        </p:nvGrpSpPr>
        <p:grpSpPr>
          <a:xfrm>
            <a:off x="409899" y="193630"/>
            <a:ext cx="8567008" cy="5014012"/>
            <a:chOff x="409899" y="193630"/>
            <a:chExt cx="8567008" cy="5014012"/>
          </a:xfrm>
        </p:grpSpPr>
        <p:grpSp>
          <p:nvGrpSpPr>
            <p:cNvPr id="104" name="Google Shape;104;p6"/>
            <p:cNvGrpSpPr/>
            <p:nvPr/>
          </p:nvGrpSpPr>
          <p:grpSpPr>
            <a:xfrm flipH="1" rot="-687294">
              <a:off x="442722" y="4693311"/>
              <a:ext cx="941952" cy="425029"/>
              <a:chOff x="257496" y="4380012"/>
              <a:chExt cx="1227483" cy="553867"/>
            </a:xfrm>
          </p:grpSpPr>
          <p:sp>
            <p:nvSpPr>
              <p:cNvPr id="105" name="Google Shape;105;p6"/>
              <p:cNvSpPr/>
              <p:nvPr/>
            </p:nvSpPr>
            <p:spPr>
              <a:xfrm>
                <a:off x="273914" y="4608415"/>
                <a:ext cx="412862" cy="315324"/>
              </a:xfrm>
              <a:custGeom>
                <a:rect b="b" l="l" r="r" t="t"/>
                <a:pathLst>
                  <a:path extrusionOk="0" h="1306" w="1710">
                    <a:moveTo>
                      <a:pt x="1421" y="37"/>
                    </a:moveTo>
                    <a:cubicBezTo>
                      <a:pt x="1401" y="23"/>
                      <a:pt x="1381" y="11"/>
                      <a:pt x="1359" y="0"/>
                    </a:cubicBezTo>
                    <a:lnTo>
                      <a:pt x="0" y="831"/>
                    </a:lnTo>
                    <a:cubicBezTo>
                      <a:pt x="80" y="796"/>
                      <a:pt x="205" y="862"/>
                      <a:pt x="290" y="989"/>
                    </a:cubicBezTo>
                    <a:cubicBezTo>
                      <a:pt x="371" y="1109"/>
                      <a:pt x="389" y="1241"/>
                      <a:pt x="339" y="1306"/>
                    </a:cubicBezTo>
                    <a:cubicBezTo>
                      <a:pt x="411" y="1261"/>
                      <a:pt x="681" y="1089"/>
                      <a:pt x="1710" y="436"/>
                    </a:cubicBezTo>
                    <a:cubicBezTo>
                      <a:pt x="1669" y="320"/>
                      <a:pt x="1609" y="213"/>
                      <a:pt x="1528" y="128"/>
                    </a:cubicBezTo>
                    <a:cubicBezTo>
                      <a:pt x="1527" y="127"/>
                      <a:pt x="1526" y="127"/>
                      <a:pt x="1525" y="126"/>
                    </a:cubicBezTo>
                    <a:cubicBezTo>
                      <a:pt x="1494" y="93"/>
                      <a:pt x="1459" y="63"/>
                      <a:pt x="1421" y="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6"/>
              <p:cNvSpPr/>
              <p:nvPr/>
            </p:nvSpPr>
            <p:spPr>
              <a:xfrm>
                <a:off x="902384" y="4380012"/>
                <a:ext cx="582595" cy="228405"/>
              </a:xfrm>
              <a:custGeom>
                <a:rect b="b" l="l" r="r" t="t"/>
                <a:pathLst>
                  <a:path extrusionOk="0" h="946" w="2413">
                    <a:moveTo>
                      <a:pt x="114" y="946"/>
                    </a:moveTo>
                    <a:cubicBezTo>
                      <a:pt x="710" y="827"/>
                      <a:pt x="1459" y="678"/>
                      <a:pt x="2400" y="490"/>
                    </a:cubicBezTo>
                    <a:cubicBezTo>
                      <a:pt x="2467" y="128"/>
                      <a:pt x="2265" y="0"/>
                      <a:pt x="2265" y="0"/>
                    </a:cubicBezTo>
                    <a:lnTo>
                      <a:pt x="0" y="414"/>
                    </a:lnTo>
                    <a:cubicBezTo>
                      <a:pt x="248" y="544"/>
                      <a:pt x="114" y="946"/>
                      <a:pt x="114" y="94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6"/>
              <p:cNvSpPr/>
              <p:nvPr/>
            </p:nvSpPr>
            <p:spPr>
              <a:xfrm>
                <a:off x="257496" y="4806880"/>
                <a:ext cx="105026" cy="126999"/>
              </a:xfrm>
              <a:custGeom>
                <a:rect b="b" l="l" r="r" t="t"/>
                <a:pathLst>
                  <a:path extrusionOk="0" h="526" w="435">
                    <a:moveTo>
                      <a:pt x="358" y="168"/>
                    </a:moveTo>
                    <a:cubicBezTo>
                      <a:pt x="273" y="41"/>
                      <a:pt x="148" y="-25"/>
                      <a:pt x="68" y="9"/>
                    </a:cubicBezTo>
                    <a:cubicBezTo>
                      <a:pt x="63" y="11"/>
                      <a:pt x="57" y="13"/>
                      <a:pt x="52" y="17"/>
                    </a:cubicBezTo>
                    <a:cubicBezTo>
                      <a:pt x="-26" y="69"/>
                      <a:pt x="-15" y="221"/>
                      <a:pt x="76" y="358"/>
                    </a:cubicBezTo>
                    <a:cubicBezTo>
                      <a:pt x="168" y="493"/>
                      <a:pt x="305" y="561"/>
                      <a:pt x="383" y="509"/>
                    </a:cubicBezTo>
                    <a:cubicBezTo>
                      <a:pt x="392" y="502"/>
                      <a:pt x="400" y="494"/>
                      <a:pt x="407" y="485"/>
                    </a:cubicBezTo>
                    <a:cubicBezTo>
                      <a:pt x="457" y="419"/>
                      <a:pt x="439" y="287"/>
                      <a:pt x="358" y="16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6"/>
              <p:cNvSpPr/>
              <p:nvPr/>
            </p:nvSpPr>
            <p:spPr>
              <a:xfrm>
                <a:off x="798082" y="4479969"/>
                <a:ext cx="140518" cy="141002"/>
              </a:xfrm>
              <a:custGeom>
                <a:rect b="b" l="l" r="r" t="t"/>
                <a:pathLst>
                  <a:path extrusionOk="0" h="584" w="582">
                    <a:moveTo>
                      <a:pt x="432" y="0"/>
                    </a:moveTo>
                    <a:cubicBezTo>
                      <a:pt x="383" y="83"/>
                      <a:pt x="385" y="139"/>
                      <a:pt x="385" y="139"/>
                    </a:cubicBezTo>
                    <a:cubicBezTo>
                      <a:pt x="385" y="139"/>
                      <a:pt x="309" y="167"/>
                      <a:pt x="308" y="178"/>
                    </a:cubicBezTo>
                    <a:cubicBezTo>
                      <a:pt x="307" y="188"/>
                      <a:pt x="291" y="263"/>
                      <a:pt x="291" y="263"/>
                    </a:cubicBezTo>
                    <a:cubicBezTo>
                      <a:pt x="291" y="263"/>
                      <a:pt x="248" y="291"/>
                      <a:pt x="236" y="300"/>
                    </a:cubicBezTo>
                    <a:cubicBezTo>
                      <a:pt x="233" y="303"/>
                      <a:pt x="230" y="307"/>
                      <a:pt x="227" y="313"/>
                    </a:cubicBezTo>
                    <a:lnTo>
                      <a:pt x="195" y="309"/>
                    </a:lnTo>
                    <a:cubicBezTo>
                      <a:pt x="195" y="309"/>
                      <a:pt x="132" y="298"/>
                      <a:pt x="110" y="278"/>
                    </a:cubicBezTo>
                    <a:cubicBezTo>
                      <a:pt x="87" y="258"/>
                      <a:pt x="73" y="244"/>
                      <a:pt x="73" y="244"/>
                    </a:cubicBezTo>
                    <a:lnTo>
                      <a:pt x="0" y="260"/>
                    </a:lnTo>
                    <a:cubicBezTo>
                      <a:pt x="76" y="351"/>
                      <a:pt x="128" y="465"/>
                      <a:pt x="146" y="584"/>
                    </a:cubicBezTo>
                    <a:cubicBezTo>
                      <a:pt x="146" y="584"/>
                      <a:pt x="219" y="536"/>
                      <a:pt x="240" y="514"/>
                    </a:cubicBezTo>
                    <a:cubicBezTo>
                      <a:pt x="260" y="492"/>
                      <a:pt x="281" y="409"/>
                      <a:pt x="281" y="409"/>
                    </a:cubicBezTo>
                    <a:lnTo>
                      <a:pt x="362" y="455"/>
                    </a:lnTo>
                    <a:cubicBezTo>
                      <a:pt x="362" y="455"/>
                      <a:pt x="310" y="477"/>
                      <a:pt x="324" y="510"/>
                    </a:cubicBezTo>
                    <a:cubicBezTo>
                      <a:pt x="339" y="542"/>
                      <a:pt x="348" y="551"/>
                      <a:pt x="376" y="552"/>
                    </a:cubicBezTo>
                    <a:cubicBezTo>
                      <a:pt x="405" y="553"/>
                      <a:pt x="463" y="574"/>
                      <a:pt x="493" y="565"/>
                    </a:cubicBezTo>
                    <a:cubicBezTo>
                      <a:pt x="522" y="555"/>
                      <a:pt x="547" y="533"/>
                      <a:pt x="547" y="533"/>
                    </a:cubicBezTo>
                    <a:cubicBezTo>
                      <a:pt x="547" y="533"/>
                      <a:pt x="680" y="130"/>
                      <a:pt x="4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6"/>
              <p:cNvSpPr/>
              <p:nvPr/>
            </p:nvSpPr>
            <p:spPr>
              <a:xfrm>
                <a:off x="602032" y="4511115"/>
                <a:ext cx="231300" cy="202812"/>
              </a:xfrm>
              <a:custGeom>
                <a:rect b="b" l="l" r="r" t="t"/>
                <a:pathLst>
                  <a:path extrusionOk="0" h="840" w="958">
                    <a:moveTo>
                      <a:pt x="659" y="0"/>
                    </a:moveTo>
                    <a:lnTo>
                      <a:pt x="0" y="403"/>
                    </a:lnTo>
                    <a:cubicBezTo>
                      <a:pt x="22" y="414"/>
                      <a:pt x="42" y="427"/>
                      <a:pt x="62" y="440"/>
                    </a:cubicBezTo>
                    <a:cubicBezTo>
                      <a:pt x="100" y="466"/>
                      <a:pt x="135" y="496"/>
                      <a:pt x="167" y="529"/>
                    </a:cubicBezTo>
                    <a:cubicBezTo>
                      <a:pt x="168" y="530"/>
                      <a:pt x="169" y="530"/>
                      <a:pt x="169" y="531"/>
                    </a:cubicBezTo>
                    <a:cubicBezTo>
                      <a:pt x="250" y="617"/>
                      <a:pt x="310" y="723"/>
                      <a:pt x="352" y="840"/>
                    </a:cubicBezTo>
                    <a:cubicBezTo>
                      <a:pt x="530" y="727"/>
                      <a:pt x="731" y="599"/>
                      <a:pt x="958" y="455"/>
                    </a:cubicBezTo>
                    <a:cubicBezTo>
                      <a:pt x="940" y="336"/>
                      <a:pt x="887" y="222"/>
                      <a:pt x="812" y="131"/>
                    </a:cubicBezTo>
                    <a:cubicBezTo>
                      <a:pt x="768" y="78"/>
                      <a:pt x="716" y="33"/>
                      <a:pt x="65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6"/>
              <p:cNvSpPr/>
              <p:nvPr/>
            </p:nvSpPr>
            <p:spPr>
              <a:xfrm>
                <a:off x="818846" y="4674570"/>
                <a:ext cx="33319" cy="24144"/>
              </a:xfrm>
              <a:custGeom>
                <a:rect b="b" l="l" r="r" t="t"/>
                <a:pathLst>
                  <a:path extrusionOk="0" h="100" w="138">
                    <a:moveTo>
                      <a:pt x="13" y="90"/>
                    </a:moveTo>
                    <a:lnTo>
                      <a:pt x="67" y="100"/>
                    </a:lnTo>
                    <a:lnTo>
                      <a:pt x="138" y="56"/>
                    </a:lnTo>
                    <a:lnTo>
                      <a:pt x="81" y="0"/>
                    </a:lnTo>
                    <a:lnTo>
                      <a:pt x="0" y="32"/>
                    </a:lnTo>
                    <a:lnTo>
                      <a:pt x="13" y="9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6"/>
              <p:cNvSpPr/>
              <p:nvPr/>
            </p:nvSpPr>
            <p:spPr>
              <a:xfrm>
                <a:off x="845404" y="4632560"/>
                <a:ext cx="129412" cy="53600"/>
              </a:xfrm>
              <a:custGeom>
                <a:rect b="b" l="l" r="r" t="t"/>
                <a:pathLst>
                  <a:path extrusionOk="0" h="222" w="536">
                    <a:moveTo>
                      <a:pt x="197" y="79"/>
                    </a:moveTo>
                    <a:cubicBezTo>
                      <a:pt x="185" y="55"/>
                      <a:pt x="185" y="36"/>
                      <a:pt x="185" y="36"/>
                    </a:cubicBezTo>
                    <a:lnTo>
                      <a:pt x="120" y="0"/>
                    </a:lnTo>
                    <a:lnTo>
                      <a:pt x="0" y="39"/>
                    </a:lnTo>
                    <a:lnTo>
                      <a:pt x="18" y="118"/>
                    </a:lnTo>
                    <a:lnTo>
                      <a:pt x="70" y="107"/>
                    </a:lnTo>
                    <a:lnTo>
                      <a:pt x="116" y="97"/>
                    </a:lnTo>
                    <a:lnTo>
                      <a:pt x="160" y="118"/>
                    </a:lnTo>
                    <a:cubicBezTo>
                      <a:pt x="144" y="140"/>
                      <a:pt x="130" y="163"/>
                      <a:pt x="130" y="163"/>
                    </a:cubicBezTo>
                    <a:lnTo>
                      <a:pt x="152" y="210"/>
                    </a:lnTo>
                    <a:lnTo>
                      <a:pt x="247" y="222"/>
                    </a:lnTo>
                    <a:lnTo>
                      <a:pt x="291" y="162"/>
                    </a:lnTo>
                    <a:cubicBezTo>
                      <a:pt x="291" y="162"/>
                      <a:pt x="453" y="174"/>
                      <a:pt x="472" y="172"/>
                    </a:cubicBezTo>
                    <a:cubicBezTo>
                      <a:pt x="490" y="170"/>
                      <a:pt x="536" y="73"/>
                      <a:pt x="536" y="73"/>
                    </a:cubicBezTo>
                    <a:cubicBezTo>
                      <a:pt x="536" y="73"/>
                      <a:pt x="340" y="61"/>
                      <a:pt x="326" y="62"/>
                    </a:cubicBezTo>
                    <a:cubicBezTo>
                      <a:pt x="313" y="63"/>
                      <a:pt x="215" y="75"/>
                      <a:pt x="197" y="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34900" lIns="90000" spcFirstLastPara="1" rIns="90000" wrap="square" tIns="34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2" name="Google Shape;112;p6"/>
            <p:cNvGrpSpPr/>
            <p:nvPr/>
          </p:nvGrpSpPr>
          <p:grpSpPr>
            <a:xfrm>
              <a:off x="8280293" y="193630"/>
              <a:ext cx="696615" cy="691743"/>
              <a:chOff x="381659" y="1739853"/>
              <a:chExt cx="2380774" cy="2364126"/>
            </a:xfrm>
          </p:grpSpPr>
          <p:sp>
            <p:nvSpPr>
              <p:cNvPr id="113" name="Google Shape;113;p6"/>
              <p:cNvSpPr/>
              <p:nvPr/>
            </p:nvSpPr>
            <p:spPr>
              <a:xfrm>
                <a:off x="1434847" y="1739853"/>
                <a:ext cx="272814" cy="835097"/>
              </a:xfrm>
              <a:custGeom>
                <a:rect b="b" l="l" r="r" t="t"/>
                <a:pathLst>
                  <a:path extrusionOk="0" h="1053" w="344">
                    <a:moveTo>
                      <a:pt x="321" y="863"/>
                    </a:moveTo>
                    <a:cubicBezTo>
                      <a:pt x="327" y="849"/>
                      <a:pt x="327" y="832"/>
                      <a:pt x="320" y="817"/>
                    </a:cubicBezTo>
                    <a:cubicBezTo>
                      <a:pt x="317" y="809"/>
                      <a:pt x="313" y="801"/>
                      <a:pt x="311" y="794"/>
                    </a:cubicBezTo>
                    <a:cubicBezTo>
                      <a:pt x="304" y="779"/>
                      <a:pt x="292" y="768"/>
                      <a:pt x="278" y="762"/>
                    </a:cubicBezTo>
                    <a:cubicBezTo>
                      <a:pt x="286" y="749"/>
                      <a:pt x="288" y="733"/>
                      <a:pt x="283" y="716"/>
                    </a:cubicBezTo>
                    <a:cubicBezTo>
                      <a:pt x="281" y="708"/>
                      <a:pt x="278" y="700"/>
                      <a:pt x="276" y="693"/>
                    </a:cubicBezTo>
                    <a:cubicBezTo>
                      <a:pt x="271" y="676"/>
                      <a:pt x="260" y="664"/>
                      <a:pt x="246" y="657"/>
                    </a:cubicBezTo>
                    <a:cubicBezTo>
                      <a:pt x="255" y="644"/>
                      <a:pt x="259" y="629"/>
                      <a:pt x="256" y="613"/>
                    </a:cubicBezTo>
                    <a:cubicBezTo>
                      <a:pt x="262" y="601"/>
                      <a:pt x="266" y="588"/>
                      <a:pt x="266" y="574"/>
                    </a:cubicBezTo>
                    <a:lnTo>
                      <a:pt x="266" y="547"/>
                    </a:lnTo>
                    <a:cubicBezTo>
                      <a:pt x="266" y="531"/>
                      <a:pt x="261" y="516"/>
                      <a:pt x="254" y="503"/>
                    </a:cubicBezTo>
                    <a:cubicBezTo>
                      <a:pt x="262" y="490"/>
                      <a:pt x="266" y="475"/>
                      <a:pt x="266" y="459"/>
                    </a:cubicBezTo>
                    <a:lnTo>
                      <a:pt x="266" y="433"/>
                    </a:lnTo>
                    <a:cubicBezTo>
                      <a:pt x="266" y="416"/>
                      <a:pt x="261" y="402"/>
                      <a:pt x="254" y="388"/>
                    </a:cubicBezTo>
                    <a:cubicBezTo>
                      <a:pt x="262" y="375"/>
                      <a:pt x="266" y="361"/>
                      <a:pt x="266" y="344"/>
                    </a:cubicBezTo>
                    <a:lnTo>
                      <a:pt x="266" y="318"/>
                    </a:lnTo>
                    <a:cubicBezTo>
                      <a:pt x="266" y="302"/>
                      <a:pt x="261" y="287"/>
                      <a:pt x="254" y="274"/>
                    </a:cubicBezTo>
                    <a:cubicBezTo>
                      <a:pt x="262" y="261"/>
                      <a:pt x="266" y="246"/>
                      <a:pt x="266" y="230"/>
                    </a:cubicBezTo>
                    <a:lnTo>
                      <a:pt x="266" y="203"/>
                    </a:lnTo>
                    <a:cubicBezTo>
                      <a:pt x="266" y="187"/>
                      <a:pt x="261" y="172"/>
                      <a:pt x="254" y="159"/>
                    </a:cubicBezTo>
                    <a:cubicBezTo>
                      <a:pt x="262" y="146"/>
                      <a:pt x="266" y="131"/>
                      <a:pt x="266" y="115"/>
                    </a:cubicBezTo>
                    <a:lnTo>
                      <a:pt x="266" y="88"/>
                    </a:lnTo>
                    <a:cubicBezTo>
                      <a:pt x="266" y="40"/>
                      <a:pt x="267" y="0"/>
                      <a:pt x="178" y="0"/>
                    </a:cubicBezTo>
                    <a:cubicBezTo>
                      <a:pt x="90" y="0"/>
                      <a:pt x="89" y="40"/>
                      <a:pt x="89" y="88"/>
                    </a:cubicBezTo>
                    <a:lnTo>
                      <a:pt x="89" y="115"/>
                    </a:lnTo>
                    <a:cubicBezTo>
                      <a:pt x="89" y="131"/>
                      <a:pt x="94" y="146"/>
                      <a:pt x="101" y="159"/>
                    </a:cubicBezTo>
                    <a:cubicBezTo>
                      <a:pt x="94" y="172"/>
                      <a:pt x="89" y="187"/>
                      <a:pt x="89" y="203"/>
                    </a:cubicBezTo>
                    <a:lnTo>
                      <a:pt x="89" y="230"/>
                    </a:lnTo>
                    <a:cubicBezTo>
                      <a:pt x="89" y="246"/>
                      <a:pt x="94" y="261"/>
                      <a:pt x="101" y="274"/>
                    </a:cubicBezTo>
                    <a:cubicBezTo>
                      <a:pt x="94" y="287"/>
                      <a:pt x="89" y="302"/>
                      <a:pt x="89" y="318"/>
                    </a:cubicBezTo>
                    <a:lnTo>
                      <a:pt x="89" y="344"/>
                    </a:lnTo>
                    <a:cubicBezTo>
                      <a:pt x="89" y="361"/>
                      <a:pt x="94" y="375"/>
                      <a:pt x="101" y="388"/>
                    </a:cubicBezTo>
                    <a:cubicBezTo>
                      <a:pt x="94" y="402"/>
                      <a:pt x="89" y="416"/>
                      <a:pt x="89" y="433"/>
                    </a:cubicBezTo>
                    <a:lnTo>
                      <a:pt x="89" y="459"/>
                    </a:lnTo>
                    <a:cubicBezTo>
                      <a:pt x="89" y="475"/>
                      <a:pt x="94" y="490"/>
                      <a:pt x="101" y="503"/>
                    </a:cubicBezTo>
                    <a:cubicBezTo>
                      <a:pt x="94" y="516"/>
                      <a:pt x="89" y="531"/>
                      <a:pt x="89" y="547"/>
                    </a:cubicBezTo>
                    <a:lnTo>
                      <a:pt x="89" y="574"/>
                    </a:lnTo>
                    <a:cubicBezTo>
                      <a:pt x="89" y="584"/>
                      <a:pt x="91" y="593"/>
                      <a:pt x="94" y="602"/>
                    </a:cubicBezTo>
                    <a:cubicBezTo>
                      <a:pt x="94" y="605"/>
                      <a:pt x="93" y="608"/>
                      <a:pt x="92" y="611"/>
                    </a:cubicBezTo>
                    <a:cubicBezTo>
                      <a:pt x="89" y="628"/>
                      <a:pt x="93" y="644"/>
                      <a:pt x="102" y="657"/>
                    </a:cubicBezTo>
                    <a:cubicBezTo>
                      <a:pt x="88" y="663"/>
                      <a:pt x="77" y="676"/>
                      <a:pt x="72" y="693"/>
                    </a:cubicBezTo>
                    <a:cubicBezTo>
                      <a:pt x="70" y="701"/>
                      <a:pt x="68" y="709"/>
                      <a:pt x="65" y="716"/>
                    </a:cubicBezTo>
                    <a:cubicBezTo>
                      <a:pt x="60" y="733"/>
                      <a:pt x="62" y="749"/>
                      <a:pt x="71" y="762"/>
                    </a:cubicBezTo>
                    <a:cubicBezTo>
                      <a:pt x="56" y="768"/>
                      <a:pt x="44" y="779"/>
                      <a:pt x="37" y="794"/>
                    </a:cubicBezTo>
                    <a:cubicBezTo>
                      <a:pt x="34" y="802"/>
                      <a:pt x="31" y="810"/>
                      <a:pt x="28" y="817"/>
                    </a:cubicBezTo>
                    <a:cubicBezTo>
                      <a:pt x="21" y="832"/>
                      <a:pt x="22" y="848"/>
                      <a:pt x="27" y="863"/>
                    </a:cubicBezTo>
                    <a:cubicBezTo>
                      <a:pt x="17" y="865"/>
                      <a:pt x="7" y="871"/>
                      <a:pt x="0" y="878"/>
                    </a:cubicBezTo>
                    <a:cubicBezTo>
                      <a:pt x="10" y="941"/>
                      <a:pt x="16" y="1003"/>
                      <a:pt x="17" y="1053"/>
                    </a:cubicBezTo>
                    <a:cubicBezTo>
                      <a:pt x="18" y="1052"/>
                      <a:pt x="19" y="1050"/>
                      <a:pt x="20" y="1048"/>
                    </a:cubicBezTo>
                    <a:cubicBezTo>
                      <a:pt x="32" y="1034"/>
                      <a:pt x="35" y="1015"/>
                      <a:pt x="31" y="998"/>
                    </a:cubicBezTo>
                    <a:cubicBezTo>
                      <a:pt x="49" y="997"/>
                      <a:pt x="65" y="987"/>
                      <a:pt x="75" y="971"/>
                    </a:cubicBezTo>
                    <a:cubicBezTo>
                      <a:pt x="80" y="963"/>
                      <a:pt x="85" y="955"/>
                      <a:pt x="89" y="947"/>
                    </a:cubicBezTo>
                    <a:cubicBezTo>
                      <a:pt x="99" y="931"/>
                      <a:pt x="99" y="912"/>
                      <a:pt x="93" y="895"/>
                    </a:cubicBezTo>
                    <a:cubicBezTo>
                      <a:pt x="109" y="891"/>
                      <a:pt x="125" y="880"/>
                      <a:pt x="132" y="863"/>
                    </a:cubicBezTo>
                    <a:cubicBezTo>
                      <a:pt x="135" y="855"/>
                      <a:pt x="139" y="846"/>
                      <a:pt x="143" y="837"/>
                    </a:cubicBezTo>
                    <a:cubicBezTo>
                      <a:pt x="150" y="820"/>
                      <a:pt x="148" y="801"/>
                      <a:pt x="139" y="787"/>
                    </a:cubicBezTo>
                    <a:cubicBezTo>
                      <a:pt x="154" y="781"/>
                      <a:pt x="167" y="769"/>
                      <a:pt x="173" y="752"/>
                    </a:cubicBezTo>
                    <a:cubicBezTo>
                      <a:pt x="179" y="769"/>
                      <a:pt x="192" y="781"/>
                      <a:pt x="207" y="787"/>
                    </a:cubicBezTo>
                    <a:cubicBezTo>
                      <a:pt x="199" y="801"/>
                      <a:pt x="197" y="820"/>
                      <a:pt x="204" y="837"/>
                    </a:cubicBezTo>
                    <a:cubicBezTo>
                      <a:pt x="207" y="846"/>
                      <a:pt x="211" y="855"/>
                      <a:pt x="215" y="863"/>
                    </a:cubicBezTo>
                    <a:cubicBezTo>
                      <a:pt x="222" y="880"/>
                      <a:pt x="237" y="892"/>
                      <a:pt x="254" y="895"/>
                    </a:cubicBezTo>
                    <a:cubicBezTo>
                      <a:pt x="247" y="912"/>
                      <a:pt x="247" y="931"/>
                      <a:pt x="257" y="947"/>
                    </a:cubicBezTo>
                    <a:cubicBezTo>
                      <a:pt x="261" y="955"/>
                      <a:pt x="266" y="963"/>
                      <a:pt x="271" y="971"/>
                    </a:cubicBezTo>
                    <a:cubicBezTo>
                      <a:pt x="281" y="987"/>
                      <a:pt x="298" y="997"/>
                      <a:pt x="315" y="998"/>
                    </a:cubicBezTo>
                    <a:cubicBezTo>
                      <a:pt x="311" y="1015"/>
                      <a:pt x="314" y="1034"/>
                      <a:pt x="326" y="1048"/>
                    </a:cubicBezTo>
                    <a:cubicBezTo>
                      <a:pt x="327" y="998"/>
                      <a:pt x="333" y="938"/>
                      <a:pt x="344" y="875"/>
                    </a:cubicBezTo>
                    <a:cubicBezTo>
                      <a:pt x="338" y="869"/>
                      <a:pt x="330" y="865"/>
                      <a:pt x="321" y="863"/>
                    </a:cubicBezTo>
                    <a:moveTo>
                      <a:pt x="175" y="674"/>
                    </a:moveTo>
                    <a:lnTo>
                      <a:pt x="174" y="674"/>
                    </a:lnTo>
                    <a:lnTo>
                      <a:pt x="174" y="674"/>
                    </a:lnTo>
                    <a:lnTo>
                      <a:pt x="175" y="674"/>
                    </a:lnTo>
                    <a:moveTo>
                      <a:pt x="178" y="17"/>
                    </a:moveTo>
                    <a:cubicBezTo>
                      <a:pt x="217" y="17"/>
                      <a:pt x="249" y="31"/>
                      <a:pt x="249" y="48"/>
                    </a:cubicBezTo>
                    <a:cubicBezTo>
                      <a:pt x="249" y="65"/>
                      <a:pt x="217" y="80"/>
                      <a:pt x="178" y="80"/>
                    </a:cubicBezTo>
                    <a:cubicBezTo>
                      <a:pt x="139" y="80"/>
                      <a:pt x="107" y="65"/>
                      <a:pt x="107" y="48"/>
                    </a:cubicBezTo>
                    <a:cubicBezTo>
                      <a:pt x="107" y="31"/>
                      <a:pt x="139" y="17"/>
                      <a:pt x="178" y="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6"/>
              <p:cNvSpPr/>
              <p:nvPr/>
            </p:nvSpPr>
            <p:spPr>
              <a:xfrm>
                <a:off x="1675938" y="2118145"/>
                <a:ext cx="1086496" cy="1985835"/>
              </a:xfrm>
              <a:custGeom>
                <a:rect b="b" l="l" r="r" t="t"/>
                <a:pathLst>
                  <a:path extrusionOk="0" h="2504" w="1370">
                    <a:moveTo>
                      <a:pt x="1117" y="829"/>
                    </a:moveTo>
                    <a:cubicBezTo>
                      <a:pt x="991" y="434"/>
                      <a:pt x="734" y="124"/>
                      <a:pt x="425" y="17"/>
                    </a:cubicBezTo>
                    <a:cubicBezTo>
                      <a:pt x="188" y="-66"/>
                      <a:pt x="80" y="179"/>
                      <a:pt x="41" y="398"/>
                    </a:cubicBezTo>
                    <a:cubicBezTo>
                      <a:pt x="31" y="461"/>
                      <a:pt x="25" y="521"/>
                      <a:pt x="23" y="571"/>
                    </a:cubicBezTo>
                    <a:cubicBezTo>
                      <a:pt x="23" y="575"/>
                      <a:pt x="23" y="578"/>
                      <a:pt x="23" y="580"/>
                    </a:cubicBezTo>
                    <a:cubicBezTo>
                      <a:pt x="10" y="1397"/>
                      <a:pt x="-49" y="1869"/>
                      <a:pt x="93" y="2071"/>
                    </a:cubicBezTo>
                    <a:cubicBezTo>
                      <a:pt x="234" y="2274"/>
                      <a:pt x="824" y="2594"/>
                      <a:pt x="1197" y="2480"/>
                    </a:cubicBezTo>
                    <a:cubicBezTo>
                      <a:pt x="1569" y="2367"/>
                      <a:pt x="1243" y="1223"/>
                      <a:pt x="1117" y="829"/>
                    </a:cubicBezTo>
                    <a:moveTo>
                      <a:pt x="811" y="2272"/>
                    </a:moveTo>
                    <a:cubicBezTo>
                      <a:pt x="355" y="2121"/>
                      <a:pt x="198" y="1937"/>
                      <a:pt x="189" y="1344"/>
                    </a:cubicBezTo>
                    <a:cubicBezTo>
                      <a:pt x="189" y="1275"/>
                      <a:pt x="189" y="1201"/>
                      <a:pt x="192" y="1120"/>
                    </a:cubicBezTo>
                    <a:cubicBezTo>
                      <a:pt x="213" y="537"/>
                      <a:pt x="207" y="339"/>
                      <a:pt x="252" y="252"/>
                    </a:cubicBezTo>
                    <a:cubicBezTo>
                      <a:pt x="287" y="278"/>
                      <a:pt x="321" y="304"/>
                      <a:pt x="351" y="333"/>
                    </a:cubicBezTo>
                    <a:cubicBezTo>
                      <a:pt x="395" y="375"/>
                      <a:pt x="429" y="422"/>
                      <a:pt x="444" y="475"/>
                    </a:cubicBezTo>
                    <a:cubicBezTo>
                      <a:pt x="453" y="501"/>
                      <a:pt x="455" y="531"/>
                      <a:pt x="458" y="564"/>
                    </a:cubicBezTo>
                    <a:cubicBezTo>
                      <a:pt x="460" y="596"/>
                      <a:pt x="462" y="632"/>
                      <a:pt x="471" y="669"/>
                    </a:cubicBezTo>
                    <a:cubicBezTo>
                      <a:pt x="476" y="686"/>
                      <a:pt x="481" y="703"/>
                      <a:pt x="490" y="719"/>
                    </a:cubicBezTo>
                    <a:cubicBezTo>
                      <a:pt x="463" y="747"/>
                      <a:pt x="443" y="781"/>
                      <a:pt x="430" y="816"/>
                    </a:cubicBezTo>
                    <a:cubicBezTo>
                      <a:pt x="416" y="857"/>
                      <a:pt x="411" y="901"/>
                      <a:pt x="418" y="943"/>
                    </a:cubicBezTo>
                    <a:cubicBezTo>
                      <a:pt x="425" y="986"/>
                      <a:pt x="443" y="1022"/>
                      <a:pt x="455" y="1057"/>
                    </a:cubicBezTo>
                    <a:cubicBezTo>
                      <a:pt x="462" y="1074"/>
                      <a:pt x="467" y="1091"/>
                      <a:pt x="468" y="1108"/>
                    </a:cubicBezTo>
                    <a:cubicBezTo>
                      <a:pt x="469" y="1117"/>
                      <a:pt x="468" y="1125"/>
                      <a:pt x="468" y="1133"/>
                    </a:cubicBezTo>
                    <a:cubicBezTo>
                      <a:pt x="467" y="1141"/>
                      <a:pt x="465" y="1149"/>
                      <a:pt x="462" y="1158"/>
                    </a:cubicBezTo>
                    <a:cubicBezTo>
                      <a:pt x="457" y="1176"/>
                      <a:pt x="449" y="1195"/>
                      <a:pt x="446" y="1216"/>
                    </a:cubicBezTo>
                    <a:cubicBezTo>
                      <a:pt x="444" y="1227"/>
                      <a:pt x="444" y="1238"/>
                      <a:pt x="446" y="1249"/>
                    </a:cubicBezTo>
                    <a:cubicBezTo>
                      <a:pt x="448" y="1260"/>
                      <a:pt x="452" y="1270"/>
                      <a:pt x="456" y="1280"/>
                    </a:cubicBezTo>
                    <a:cubicBezTo>
                      <a:pt x="464" y="1299"/>
                      <a:pt x="475" y="1315"/>
                      <a:pt x="482" y="1332"/>
                    </a:cubicBezTo>
                    <a:cubicBezTo>
                      <a:pt x="485" y="1340"/>
                      <a:pt x="489" y="1348"/>
                      <a:pt x="490" y="1357"/>
                    </a:cubicBezTo>
                    <a:cubicBezTo>
                      <a:pt x="491" y="1365"/>
                      <a:pt x="491" y="1374"/>
                      <a:pt x="489" y="1382"/>
                    </a:cubicBezTo>
                    <a:cubicBezTo>
                      <a:pt x="485" y="1400"/>
                      <a:pt x="476" y="1416"/>
                      <a:pt x="466" y="1432"/>
                    </a:cubicBezTo>
                    <a:cubicBezTo>
                      <a:pt x="455" y="1448"/>
                      <a:pt x="443" y="1463"/>
                      <a:pt x="434" y="1481"/>
                    </a:cubicBezTo>
                    <a:cubicBezTo>
                      <a:pt x="414" y="1515"/>
                      <a:pt x="406" y="1555"/>
                      <a:pt x="409" y="1593"/>
                    </a:cubicBezTo>
                    <a:cubicBezTo>
                      <a:pt x="409" y="1554"/>
                      <a:pt x="420" y="1516"/>
                      <a:pt x="441" y="1485"/>
                    </a:cubicBezTo>
                    <a:cubicBezTo>
                      <a:pt x="452" y="1469"/>
                      <a:pt x="464" y="1455"/>
                      <a:pt x="476" y="1440"/>
                    </a:cubicBezTo>
                    <a:cubicBezTo>
                      <a:pt x="488" y="1424"/>
                      <a:pt x="499" y="1407"/>
                      <a:pt x="505" y="1387"/>
                    </a:cubicBezTo>
                    <a:cubicBezTo>
                      <a:pt x="508" y="1377"/>
                      <a:pt x="509" y="1366"/>
                      <a:pt x="508" y="1355"/>
                    </a:cubicBezTo>
                    <a:cubicBezTo>
                      <a:pt x="507" y="1345"/>
                      <a:pt x="505" y="1334"/>
                      <a:pt x="501" y="1325"/>
                    </a:cubicBezTo>
                    <a:cubicBezTo>
                      <a:pt x="494" y="1306"/>
                      <a:pt x="485" y="1288"/>
                      <a:pt x="479" y="1272"/>
                    </a:cubicBezTo>
                    <a:cubicBezTo>
                      <a:pt x="476" y="1263"/>
                      <a:pt x="474" y="1255"/>
                      <a:pt x="473" y="1247"/>
                    </a:cubicBezTo>
                    <a:cubicBezTo>
                      <a:pt x="472" y="1239"/>
                      <a:pt x="473" y="1231"/>
                      <a:pt x="475" y="1223"/>
                    </a:cubicBezTo>
                    <a:cubicBezTo>
                      <a:pt x="478" y="1206"/>
                      <a:pt x="486" y="1189"/>
                      <a:pt x="494" y="1171"/>
                    </a:cubicBezTo>
                    <a:cubicBezTo>
                      <a:pt x="497" y="1161"/>
                      <a:pt x="500" y="1151"/>
                      <a:pt x="503" y="1140"/>
                    </a:cubicBezTo>
                    <a:cubicBezTo>
                      <a:pt x="504" y="1130"/>
                      <a:pt x="506" y="1118"/>
                      <a:pt x="505" y="1108"/>
                    </a:cubicBezTo>
                    <a:cubicBezTo>
                      <a:pt x="505" y="1086"/>
                      <a:pt x="500" y="1065"/>
                      <a:pt x="495" y="1046"/>
                    </a:cubicBezTo>
                    <a:cubicBezTo>
                      <a:pt x="484" y="1007"/>
                      <a:pt x="470" y="972"/>
                      <a:pt x="467" y="938"/>
                    </a:cubicBezTo>
                    <a:cubicBezTo>
                      <a:pt x="462" y="878"/>
                      <a:pt x="486" y="816"/>
                      <a:pt x="527" y="775"/>
                    </a:cubicBezTo>
                    <a:cubicBezTo>
                      <a:pt x="550" y="801"/>
                      <a:pt x="575" y="823"/>
                      <a:pt x="598" y="844"/>
                    </a:cubicBezTo>
                    <a:cubicBezTo>
                      <a:pt x="623" y="865"/>
                      <a:pt x="646" y="886"/>
                      <a:pt x="664" y="910"/>
                    </a:cubicBezTo>
                    <a:cubicBezTo>
                      <a:pt x="673" y="921"/>
                      <a:pt x="682" y="934"/>
                      <a:pt x="687" y="947"/>
                    </a:cubicBezTo>
                    <a:cubicBezTo>
                      <a:pt x="694" y="959"/>
                      <a:pt x="698" y="973"/>
                      <a:pt x="700" y="988"/>
                    </a:cubicBezTo>
                    <a:cubicBezTo>
                      <a:pt x="706" y="1018"/>
                      <a:pt x="705" y="1050"/>
                      <a:pt x="705" y="1083"/>
                    </a:cubicBezTo>
                    <a:cubicBezTo>
                      <a:pt x="705" y="1116"/>
                      <a:pt x="706" y="1151"/>
                      <a:pt x="714" y="1185"/>
                    </a:cubicBezTo>
                    <a:cubicBezTo>
                      <a:pt x="732" y="1254"/>
                      <a:pt x="773" y="1307"/>
                      <a:pt x="794" y="1368"/>
                    </a:cubicBezTo>
                    <a:cubicBezTo>
                      <a:pt x="803" y="1398"/>
                      <a:pt x="806" y="1432"/>
                      <a:pt x="800" y="1463"/>
                    </a:cubicBezTo>
                    <a:cubicBezTo>
                      <a:pt x="797" y="1479"/>
                      <a:pt x="791" y="1494"/>
                      <a:pt x="782" y="1508"/>
                    </a:cubicBezTo>
                    <a:cubicBezTo>
                      <a:pt x="773" y="1521"/>
                      <a:pt x="760" y="1532"/>
                      <a:pt x="745" y="1539"/>
                    </a:cubicBezTo>
                    <a:cubicBezTo>
                      <a:pt x="761" y="1534"/>
                      <a:pt x="775" y="1523"/>
                      <a:pt x="785" y="1510"/>
                    </a:cubicBezTo>
                    <a:cubicBezTo>
                      <a:pt x="795" y="1497"/>
                      <a:pt x="803" y="1481"/>
                      <a:pt x="807" y="1465"/>
                    </a:cubicBezTo>
                    <a:cubicBezTo>
                      <a:pt x="816" y="1432"/>
                      <a:pt x="816" y="1397"/>
                      <a:pt x="808" y="1364"/>
                    </a:cubicBezTo>
                    <a:cubicBezTo>
                      <a:pt x="791" y="1298"/>
                      <a:pt x="754" y="1240"/>
                      <a:pt x="744" y="1179"/>
                    </a:cubicBezTo>
                    <a:cubicBezTo>
                      <a:pt x="739" y="1149"/>
                      <a:pt x="740" y="1117"/>
                      <a:pt x="743" y="1085"/>
                    </a:cubicBezTo>
                    <a:cubicBezTo>
                      <a:pt x="744" y="1081"/>
                      <a:pt x="744" y="1077"/>
                      <a:pt x="744" y="1073"/>
                    </a:cubicBezTo>
                    <a:cubicBezTo>
                      <a:pt x="763" y="1079"/>
                      <a:pt x="781" y="1086"/>
                      <a:pt x="798" y="1095"/>
                    </a:cubicBezTo>
                    <a:cubicBezTo>
                      <a:pt x="824" y="1108"/>
                      <a:pt x="846" y="1125"/>
                      <a:pt x="861" y="1148"/>
                    </a:cubicBezTo>
                    <a:cubicBezTo>
                      <a:pt x="876" y="1172"/>
                      <a:pt x="884" y="1203"/>
                      <a:pt x="898" y="1233"/>
                    </a:cubicBezTo>
                    <a:cubicBezTo>
                      <a:pt x="905" y="1248"/>
                      <a:pt x="914" y="1261"/>
                      <a:pt x="925" y="1274"/>
                    </a:cubicBezTo>
                    <a:cubicBezTo>
                      <a:pt x="937" y="1285"/>
                      <a:pt x="951" y="1294"/>
                      <a:pt x="967" y="1297"/>
                    </a:cubicBezTo>
                    <a:cubicBezTo>
                      <a:pt x="952" y="1292"/>
                      <a:pt x="941" y="1281"/>
                      <a:pt x="932" y="1269"/>
                    </a:cubicBezTo>
                    <a:cubicBezTo>
                      <a:pt x="924" y="1256"/>
                      <a:pt x="917" y="1242"/>
                      <a:pt x="914" y="1227"/>
                    </a:cubicBezTo>
                    <a:cubicBezTo>
                      <a:pt x="906" y="1198"/>
                      <a:pt x="904" y="1166"/>
                      <a:pt x="891" y="1133"/>
                    </a:cubicBezTo>
                    <a:cubicBezTo>
                      <a:pt x="884" y="1117"/>
                      <a:pt x="875" y="1102"/>
                      <a:pt x="863" y="1088"/>
                    </a:cubicBezTo>
                    <a:cubicBezTo>
                      <a:pt x="852" y="1075"/>
                      <a:pt x="838" y="1063"/>
                      <a:pt x="825" y="1053"/>
                    </a:cubicBezTo>
                    <a:cubicBezTo>
                      <a:pt x="799" y="1034"/>
                      <a:pt x="773" y="1019"/>
                      <a:pt x="747" y="1006"/>
                    </a:cubicBezTo>
                    <a:cubicBezTo>
                      <a:pt x="747" y="998"/>
                      <a:pt x="746" y="990"/>
                      <a:pt x="745" y="982"/>
                    </a:cubicBezTo>
                    <a:cubicBezTo>
                      <a:pt x="744" y="964"/>
                      <a:pt x="740" y="946"/>
                      <a:pt x="733" y="928"/>
                    </a:cubicBezTo>
                    <a:cubicBezTo>
                      <a:pt x="727" y="911"/>
                      <a:pt x="717" y="894"/>
                      <a:pt x="708" y="879"/>
                    </a:cubicBezTo>
                    <a:cubicBezTo>
                      <a:pt x="687" y="849"/>
                      <a:pt x="663" y="824"/>
                      <a:pt x="640" y="800"/>
                    </a:cubicBezTo>
                    <a:cubicBezTo>
                      <a:pt x="617" y="776"/>
                      <a:pt x="595" y="754"/>
                      <a:pt x="578" y="730"/>
                    </a:cubicBezTo>
                    <a:cubicBezTo>
                      <a:pt x="574" y="724"/>
                      <a:pt x="570" y="718"/>
                      <a:pt x="566" y="712"/>
                    </a:cubicBezTo>
                    <a:cubicBezTo>
                      <a:pt x="563" y="705"/>
                      <a:pt x="559" y="700"/>
                      <a:pt x="557" y="693"/>
                    </a:cubicBezTo>
                    <a:cubicBezTo>
                      <a:pt x="551" y="681"/>
                      <a:pt x="548" y="668"/>
                      <a:pt x="545" y="655"/>
                    </a:cubicBezTo>
                    <a:cubicBezTo>
                      <a:pt x="540" y="628"/>
                      <a:pt x="540" y="597"/>
                      <a:pt x="541" y="565"/>
                    </a:cubicBezTo>
                    <a:cubicBezTo>
                      <a:pt x="560" y="580"/>
                      <a:pt x="581" y="592"/>
                      <a:pt x="604" y="601"/>
                    </a:cubicBezTo>
                    <a:cubicBezTo>
                      <a:pt x="618" y="606"/>
                      <a:pt x="633" y="610"/>
                      <a:pt x="647" y="612"/>
                    </a:cubicBezTo>
                    <a:cubicBezTo>
                      <a:pt x="662" y="614"/>
                      <a:pt x="676" y="615"/>
                      <a:pt x="688" y="615"/>
                    </a:cubicBezTo>
                    <a:cubicBezTo>
                      <a:pt x="701" y="615"/>
                      <a:pt x="713" y="617"/>
                      <a:pt x="724" y="619"/>
                    </a:cubicBezTo>
                    <a:cubicBezTo>
                      <a:pt x="736" y="621"/>
                      <a:pt x="747" y="625"/>
                      <a:pt x="758" y="630"/>
                    </a:cubicBezTo>
                    <a:cubicBezTo>
                      <a:pt x="801" y="651"/>
                      <a:pt x="838" y="690"/>
                      <a:pt x="852" y="738"/>
                    </a:cubicBezTo>
                    <a:cubicBezTo>
                      <a:pt x="856" y="750"/>
                      <a:pt x="859" y="763"/>
                      <a:pt x="865" y="776"/>
                    </a:cubicBezTo>
                    <a:cubicBezTo>
                      <a:pt x="870" y="789"/>
                      <a:pt x="880" y="800"/>
                      <a:pt x="889" y="809"/>
                    </a:cubicBezTo>
                    <a:cubicBezTo>
                      <a:pt x="899" y="818"/>
                      <a:pt x="909" y="826"/>
                      <a:pt x="919" y="835"/>
                    </a:cubicBezTo>
                    <a:cubicBezTo>
                      <a:pt x="928" y="844"/>
                      <a:pt x="936" y="855"/>
                      <a:pt x="940" y="868"/>
                    </a:cubicBezTo>
                    <a:cubicBezTo>
                      <a:pt x="938" y="862"/>
                      <a:pt x="936" y="855"/>
                      <a:pt x="933" y="849"/>
                    </a:cubicBezTo>
                    <a:cubicBezTo>
                      <a:pt x="930" y="844"/>
                      <a:pt x="926" y="838"/>
                      <a:pt x="922" y="833"/>
                    </a:cubicBezTo>
                    <a:cubicBezTo>
                      <a:pt x="913" y="822"/>
                      <a:pt x="904" y="813"/>
                      <a:pt x="896" y="804"/>
                    </a:cubicBezTo>
                    <a:cubicBezTo>
                      <a:pt x="887" y="794"/>
                      <a:pt x="880" y="783"/>
                      <a:pt x="876" y="772"/>
                    </a:cubicBezTo>
                    <a:cubicBezTo>
                      <a:pt x="872" y="760"/>
                      <a:pt x="871" y="748"/>
                      <a:pt x="869" y="734"/>
                    </a:cubicBezTo>
                    <a:cubicBezTo>
                      <a:pt x="858" y="680"/>
                      <a:pt x="822" y="631"/>
                      <a:pt x="773" y="602"/>
                    </a:cubicBezTo>
                    <a:cubicBezTo>
                      <a:pt x="761" y="594"/>
                      <a:pt x="748" y="588"/>
                      <a:pt x="734" y="584"/>
                    </a:cubicBezTo>
                    <a:cubicBezTo>
                      <a:pt x="727" y="581"/>
                      <a:pt x="720" y="580"/>
                      <a:pt x="713" y="578"/>
                    </a:cubicBezTo>
                    <a:cubicBezTo>
                      <a:pt x="706" y="576"/>
                      <a:pt x="699" y="575"/>
                      <a:pt x="692" y="574"/>
                    </a:cubicBezTo>
                    <a:cubicBezTo>
                      <a:pt x="679" y="572"/>
                      <a:pt x="666" y="571"/>
                      <a:pt x="655" y="568"/>
                    </a:cubicBezTo>
                    <a:cubicBezTo>
                      <a:pt x="644" y="565"/>
                      <a:pt x="633" y="561"/>
                      <a:pt x="623" y="556"/>
                    </a:cubicBezTo>
                    <a:cubicBezTo>
                      <a:pt x="603" y="546"/>
                      <a:pt x="584" y="531"/>
                      <a:pt x="568" y="514"/>
                    </a:cubicBezTo>
                    <a:cubicBezTo>
                      <a:pt x="557" y="503"/>
                      <a:pt x="546" y="490"/>
                      <a:pt x="536" y="476"/>
                    </a:cubicBezTo>
                    <a:cubicBezTo>
                      <a:pt x="535" y="470"/>
                      <a:pt x="534" y="463"/>
                      <a:pt x="532" y="456"/>
                    </a:cubicBezTo>
                    <a:cubicBezTo>
                      <a:pt x="525" y="419"/>
                      <a:pt x="510" y="383"/>
                      <a:pt x="491" y="351"/>
                    </a:cubicBezTo>
                    <a:cubicBezTo>
                      <a:pt x="473" y="319"/>
                      <a:pt x="450" y="289"/>
                      <a:pt x="427" y="262"/>
                    </a:cubicBezTo>
                    <a:cubicBezTo>
                      <a:pt x="402" y="234"/>
                      <a:pt x="376" y="209"/>
                      <a:pt x="349" y="186"/>
                    </a:cubicBezTo>
                    <a:cubicBezTo>
                      <a:pt x="543" y="158"/>
                      <a:pt x="959" y="533"/>
                      <a:pt x="1078" y="1230"/>
                    </a:cubicBezTo>
                    <a:cubicBezTo>
                      <a:pt x="1086" y="1280"/>
                      <a:pt x="1095" y="1330"/>
                      <a:pt x="1104" y="1378"/>
                    </a:cubicBezTo>
                    <a:cubicBezTo>
                      <a:pt x="1218" y="2032"/>
                      <a:pt x="1285" y="2430"/>
                      <a:pt x="811" y="227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6"/>
              <p:cNvSpPr/>
              <p:nvPr/>
            </p:nvSpPr>
            <p:spPr>
              <a:xfrm>
                <a:off x="1825827" y="3183230"/>
                <a:ext cx="791476" cy="763722"/>
              </a:xfrm>
              <a:custGeom>
                <a:rect b="b" l="l" r="r" t="t"/>
                <a:pathLst>
                  <a:path extrusionOk="0" h="963" w="998">
                    <a:moveTo>
                      <a:pt x="912" y="33"/>
                    </a:moveTo>
                    <a:cubicBezTo>
                      <a:pt x="857" y="55"/>
                      <a:pt x="813" y="121"/>
                      <a:pt x="758" y="165"/>
                    </a:cubicBezTo>
                    <a:cubicBezTo>
                      <a:pt x="713" y="198"/>
                      <a:pt x="812" y="232"/>
                      <a:pt x="834" y="264"/>
                    </a:cubicBezTo>
                    <a:cubicBezTo>
                      <a:pt x="856" y="286"/>
                      <a:pt x="845" y="363"/>
                      <a:pt x="790" y="353"/>
                    </a:cubicBezTo>
                    <a:cubicBezTo>
                      <a:pt x="790" y="429"/>
                      <a:pt x="867" y="518"/>
                      <a:pt x="801" y="584"/>
                    </a:cubicBezTo>
                    <a:cubicBezTo>
                      <a:pt x="779" y="606"/>
                      <a:pt x="713" y="529"/>
                      <a:pt x="691" y="573"/>
                    </a:cubicBezTo>
                    <a:cubicBezTo>
                      <a:pt x="669" y="595"/>
                      <a:pt x="680" y="639"/>
                      <a:pt x="669" y="661"/>
                    </a:cubicBezTo>
                    <a:cubicBezTo>
                      <a:pt x="658" y="672"/>
                      <a:pt x="636" y="661"/>
                      <a:pt x="614" y="661"/>
                    </a:cubicBezTo>
                    <a:cubicBezTo>
                      <a:pt x="537" y="628"/>
                      <a:pt x="548" y="540"/>
                      <a:pt x="570" y="485"/>
                    </a:cubicBezTo>
                    <a:cubicBezTo>
                      <a:pt x="581" y="452"/>
                      <a:pt x="669" y="441"/>
                      <a:pt x="636" y="375"/>
                    </a:cubicBezTo>
                    <a:cubicBezTo>
                      <a:pt x="614" y="331"/>
                      <a:pt x="548" y="342"/>
                      <a:pt x="526" y="308"/>
                    </a:cubicBezTo>
                    <a:cubicBezTo>
                      <a:pt x="493" y="276"/>
                      <a:pt x="471" y="187"/>
                      <a:pt x="416" y="232"/>
                    </a:cubicBezTo>
                    <a:cubicBezTo>
                      <a:pt x="372" y="254"/>
                      <a:pt x="350" y="276"/>
                      <a:pt x="327" y="308"/>
                    </a:cubicBezTo>
                    <a:cubicBezTo>
                      <a:pt x="273" y="385"/>
                      <a:pt x="195" y="485"/>
                      <a:pt x="129" y="385"/>
                    </a:cubicBezTo>
                    <a:cubicBezTo>
                      <a:pt x="107" y="363"/>
                      <a:pt x="107" y="308"/>
                      <a:pt x="140" y="286"/>
                    </a:cubicBezTo>
                    <a:cubicBezTo>
                      <a:pt x="74" y="232"/>
                      <a:pt x="85" y="165"/>
                      <a:pt x="74" y="88"/>
                    </a:cubicBezTo>
                    <a:cubicBezTo>
                      <a:pt x="74" y="77"/>
                      <a:pt x="30" y="66"/>
                      <a:pt x="19" y="44"/>
                    </a:cubicBezTo>
                    <a:cubicBezTo>
                      <a:pt x="11" y="28"/>
                      <a:pt x="9" y="12"/>
                      <a:pt x="0" y="0"/>
                    </a:cubicBezTo>
                    <a:cubicBezTo>
                      <a:pt x="8" y="594"/>
                      <a:pt x="166" y="777"/>
                      <a:pt x="622" y="929"/>
                    </a:cubicBezTo>
                    <a:cubicBezTo>
                      <a:pt x="1096" y="1086"/>
                      <a:pt x="1029" y="689"/>
                      <a:pt x="915" y="31"/>
                    </a:cubicBezTo>
                    <a:cubicBezTo>
                      <a:pt x="914" y="32"/>
                      <a:pt x="913" y="33"/>
                      <a:pt x="912" y="33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6"/>
              <p:cNvSpPr/>
              <p:nvPr/>
            </p:nvSpPr>
            <p:spPr>
              <a:xfrm>
                <a:off x="1827413" y="2261689"/>
                <a:ext cx="724859" cy="1449723"/>
              </a:xfrm>
              <a:custGeom>
                <a:rect b="b" l="l" r="r" t="t"/>
                <a:pathLst>
                  <a:path extrusionOk="0" h="1828" w="914">
                    <a:moveTo>
                      <a:pt x="73" y="1250"/>
                    </a:moveTo>
                    <a:cubicBezTo>
                      <a:pt x="83" y="1327"/>
                      <a:pt x="73" y="1393"/>
                      <a:pt x="139" y="1448"/>
                    </a:cubicBezTo>
                    <a:cubicBezTo>
                      <a:pt x="106" y="1470"/>
                      <a:pt x="106" y="1525"/>
                      <a:pt x="128" y="1547"/>
                    </a:cubicBezTo>
                    <a:cubicBezTo>
                      <a:pt x="194" y="1646"/>
                      <a:pt x="271" y="1547"/>
                      <a:pt x="326" y="1470"/>
                    </a:cubicBezTo>
                    <a:cubicBezTo>
                      <a:pt x="348" y="1438"/>
                      <a:pt x="370" y="1416"/>
                      <a:pt x="415" y="1394"/>
                    </a:cubicBezTo>
                    <a:cubicBezTo>
                      <a:pt x="469" y="1349"/>
                      <a:pt x="491" y="1438"/>
                      <a:pt x="525" y="1470"/>
                    </a:cubicBezTo>
                    <a:cubicBezTo>
                      <a:pt x="547" y="1503"/>
                      <a:pt x="613" y="1493"/>
                      <a:pt x="635" y="1537"/>
                    </a:cubicBezTo>
                    <a:cubicBezTo>
                      <a:pt x="668" y="1603"/>
                      <a:pt x="580" y="1614"/>
                      <a:pt x="569" y="1647"/>
                    </a:cubicBezTo>
                    <a:cubicBezTo>
                      <a:pt x="547" y="1702"/>
                      <a:pt x="536" y="1790"/>
                      <a:pt x="613" y="1823"/>
                    </a:cubicBezTo>
                    <a:cubicBezTo>
                      <a:pt x="635" y="1823"/>
                      <a:pt x="657" y="1834"/>
                      <a:pt x="668" y="1823"/>
                    </a:cubicBezTo>
                    <a:cubicBezTo>
                      <a:pt x="679" y="1801"/>
                      <a:pt x="668" y="1757"/>
                      <a:pt x="690" y="1735"/>
                    </a:cubicBezTo>
                    <a:cubicBezTo>
                      <a:pt x="712" y="1691"/>
                      <a:pt x="778" y="1768"/>
                      <a:pt x="800" y="1746"/>
                    </a:cubicBezTo>
                    <a:cubicBezTo>
                      <a:pt x="866" y="1680"/>
                      <a:pt x="789" y="1591"/>
                      <a:pt x="789" y="1515"/>
                    </a:cubicBezTo>
                    <a:cubicBezTo>
                      <a:pt x="844" y="1525"/>
                      <a:pt x="855" y="1448"/>
                      <a:pt x="833" y="1426"/>
                    </a:cubicBezTo>
                    <a:cubicBezTo>
                      <a:pt x="811" y="1394"/>
                      <a:pt x="712" y="1360"/>
                      <a:pt x="756" y="1327"/>
                    </a:cubicBezTo>
                    <a:cubicBezTo>
                      <a:pt x="811" y="1283"/>
                      <a:pt x="855" y="1217"/>
                      <a:pt x="911" y="1195"/>
                    </a:cubicBezTo>
                    <a:cubicBezTo>
                      <a:pt x="912" y="1195"/>
                      <a:pt x="913" y="1194"/>
                      <a:pt x="914" y="1194"/>
                    </a:cubicBezTo>
                    <a:cubicBezTo>
                      <a:pt x="906" y="1146"/>
                      <a:pt x="898" y="1097"/>
                      <a:pt x="889" y="1046"/>
                    </a:cubicBezTo>
                    <a:cubicBezTo>
                      <a:pt x="770" y="349"/>
                      <a:pt x="353" y="-26"/>
                      <a:pt x="160" y="2"/>
                    </a:cubicBezTo>
                    <a:cubicBezTo>
                      <a:pt x="187" y="26"/>
                      <a:pt x="213" y="51"/>
                      <a:pt x="238" y="79"/>
                    </a:cubicBezTo>
                    <a:cubicBezTo>
                      <a:pt x="262" y="105"/>
                      <a:pt x="284" y="134"/>
                      <a:pt x="302" y="167"/>
                    </a:cubicBezTo>
                    <a:cubicBezTo>
                      <a:pt x="321" y="200"/>
                      <a:pt x="335" y="235"/>
                      <a:pt x="343" y="273"/>
                    </a:cubicBezTo>
                    <a:cubicBezTo>
                      <a:pt x="344" y="279"/>
                      <a:pt x="346" y="286"/>
                      <a:pt x="347" y="293"/>
                    </a:cubicBezTo>
                    <a:cubicBezTo>
                      <a:pt x="357" y="306"/>
                      <a:pt x="367" y="318"/>
                      <a:pt x="379" y="330"/>
                    </a:cubicBezTo>
                    <a:cubicBezTo>
                      <a:pt x="395" y="347"/>
                      <a:pt x="414" y="362"/>
                      <a:pt x="434" y="372"/>
                    </a:cubicBezTo>
                    <a:cubicBezTo>
                      <a:pt x="444" y="378"/>
                      <a:pt x="455" y="381"/>
                      <a:pt x="466" y="384"/>
                    </a:cubicBezTo>
                    <a:cubicBezTo>
                      <a:pt x="477" y="387"/>
                      <a:pt x="490" y="389"/>
                      <a:pt x="503" y="390"/>
                    </a:cubicBezTo>
                    <a:cubicBezTo>
                      <a:pt x="510" y="391"/>
                      <a:pt x="517" y="393"/>
                      <a:pt x="524" y="394"/>
                    </a:cubicBezTo>
                    <a:cubicBezTo>
                      <a:pt x="531" y="396"/>
                      <a:pt x="538" y="397"/>
                      <a:pt x="545" y="400"/>
                    </a:cubicBezTo>
                    <a:cubicBezTo>
                      <a:pt x="559" y="404"/>
                      <a:pt x="572" y="411"/>
                      <a:pt x="584" y="418"/>
                    </a:cubicBezTo>
                    <a:cubicBezTo>
                      <a:pt x="633" y="447"/>
                      <a:pt x="669" y="496"/>
                      <a:pt x="679" y="551"/>
                    </a:cubicBezTo>
                    <a:cubicBezTo>
                      <a:pt x="682" y="564"/>
                      <a:pt x="684" y="577"/>
                      <a:pt x="687" y="588"/>
                    </a:cubicBezTo>
                    <a:cubicBezTo>
                      <a:pt x="691" y="600"/>
                      <a:pt x="698" y="610"/>
                      <a:pt x="706" y="620"/>
                    </a:cubicBezTo>
                    <a:cubicBezTo>
                      <a:pt x="715" y="630"/>
                      <a:pt x="724" y="639"/>
                      <a:pt x="733" y="649"/>
                    </a:cubicBezTo>
                    <a:cubicBezTo>
                      <a:pt x="737" y="654"/>
                      <a:pt x="741" y="660"/>
                      <a:pt x="744" y="666"/>
                    </a:cubicBezTo>
                    <a:cubicBezTo>
                      <a:pt x="747" y="672"/>
                      <a:pt x="749" y="678"/>
                      <a:pt x="751" y="684"/>
                    </a:cubicBezTo>
                    <a:cubicBezTo>
                      <a:pt x="747" y="672"/>
                      <a:pt x="738" y="661"/>
                      <a:pt x="729" y="652"/>
                    </a:cubicBezTo>
                    <a:cubicBezTo>
                      <a:pt x="720" y="643"/>
                      <a:pt x="710" y="635"/>
                      <a:pt x="700" y="625"/>
                    </a:cubicBezTo>
                    <a:cubicBezTo>
                      <a:pt x="690" y="616"/>
                      <a:pt x="681" y="605"/>
                      <a:pt x="675" y="592"/>
                    </a:cubicBezTo>
                    <a:cubicBezTo>
                      <a:pt x="670" y="579"/>
                      <a:pt x="667" y="566"/>
                      <a:pt x="663" y="554"/>
                    </a:cubicBezTo>
                    <a:cubicBezTo>
                      <a:pt x="648" y="506"/>
                      <a:pt x="612" y="467"/>
                      <a:pt x="568" y="447"/>
                    </a:cubicBezTo>
                    <a:cubicBezTo>
                      <a:pt x="558" y="442"/>
                      <a:pt x="546" y="438"/>
                      <a:pt x="535" y="435"/>
                    </a:cubicBezTo>
                    <a:cubicBezTo>
                      <a:pt x="523" y="433"/>
                      <a:pt x="512" y="431"/>
                      <a:pt x="499" y="431"/>
                    </a:cubicBezTo>
                    <a:cubicBezTo>
                      <a:pt x="487" y="430"/>
                      <a:pt x="473" y="430"/>
                      <a:pt x="458" y="429"/>
                    </a:cubicBezTo>
                    <a:cubicBezTo>
                      <a:pt x="443" y="426"/>
                      <a:pt x="428" y="423"/>
                      <a:pt x="415" y="417"/>
                    </a:cubicBezTo>
                    <a:cubicBezTo>
                      <a:pt x="392" y="408"/>
                      <a:pt x="370" y="396"/>
                      <a:pt x="352" y="381"/>
                    </a:cubicBezTo>
                    <a:cubicBezTo>
                      <a:pt x="351" y="414"/>
                      <a:pt x="351" y="444"/>
                      <a:pt x="356" y="471"/>
                    </a:cubicBezTo>
                    <a:cubicBezTo>
                      <a:pt x="358" y="485"/>
                      <a:pt x="361" y="497"/>
                      <a:pt x="367" y="510"/>
                    </a:cubicBezTo>
                    <a:cubicBezTo>
                      <a:pt x="370" y="516"/>
                      <a:pt x="374" y="522"/>
                      <a:pt x="377" y="528"/>
                    </a:cubicBezTo>
                    <a:cubicBezTo>
                      <a:pt x="380" y="534"/>
                      <a:pt x="384" y="540"/>
                      <a:pt x="388" y="546"/>
                    </a:cubicBezTo>
                    <a:cubicBezTo>
                      <a:pt x="406" y="570"/>
                      <a:pt x="428" y="593"/>
                      <a:pt x="451" y="616"/>
                    </a:cubicBezTo>
                    <a:cubicBezTo>
                      <a:pt x="474" y="640"/>
                      <a:pt x="498" y="665"/>
                      <a:pt x="518" y="695"/>
                    </a:cubicBezTo>
                    <a:cubicBezTo>
                      <a:pt x="528" y="711"/>
                      <a:pt x="537" y="727"/>
                      <a:pt x="544" y="744"/>
                    </a:cubicBezTo>
                    <a:cubicBezTo>
                      <a:pt x="551" y="762"/>
                      <a:pt x="554" y="780"/>
                      <a:pt x="556" y="798"/>
                    </a:cubicBezTo>
                    <a:cubicBezTo>
                      <a:pt x="557" y="807"/>
                      <a:pt x="558" y="814"/>
                      <a:pt x="558" y="822"/>
                    </a:cubicBezTo>
                    <a:cubicBezTo>
                      <a:pt x="584" y="836"/>
                      <a:pt x="610" y="850"/>
                      <a:pt x="635" y="869"/>
                    </a:cubicBezTo>
                    <a:cubicBezTo>
                      <a:pt x="649" y="879"/>
                      <a:pt x="663" y="891"/>
                      <a:pt x="674" y="905"/>
                    </a:cubicBezTo>
                    <a:cubicBezTo>
                      <a:pt x="686" y="918"/>
                      <a:pt x="695" y="933"/>
                      <a:pt x="702" y="950"/>
                    </a:cubicBezTo>
                    <a:cubicBezTo>
                      <a:pt x="715" y="982"/>
                      <a:pt x="716" y="1014"/>
                      <a:pt x="724" y="1044"/>
                    </a:cubicBezTo>
                    <a:cubicBezTo>
                      <a:pt x="729" y="1058"/>
                      <a:pt x="734" y="1072"/>
                      <a:pt x="742" y="1085"/>
                    </a:cubicBezTo>
                    <a:cubicBezTo>
                      <a:pt x="751" y="1098"/>
                      <a:pt x="763" y="1108"/>
                      <a:pt x="778" y="1114"/>
                    </a:cubicBezTo>
                    <a:cubicBezTo>
                      <a:pt x="762" y="1111"/>
                      <a:pt x="747" y="1102"/>
                      <a:pt x="736" y="1090"/>
                    </a:cubicBezTo>
                    <a:cubicBezTo>
                      <a:pt x="725" y="1078"/>
                      <a:pt x="716" y="1064"/>
                      <a:pt x="709" y="1049"/>
                    </a:cubicBezTo>
                    <a:cubicBezTo>
                      <a:pt x="695" y="1019"/>
                      <a:pt x="687" y="988"/>
                      <a:pt x="672" y="964"/>
                    </a:cubicBezTo>
                    <a:cubicBezTo>
                      <a:pt x="657" y="941"/>
                      <a:pt x="635" y="924"/>
                      <a:pt x="609" y="911"/>
                    </a:cubicBezTo>
                    <a:cubicBezTo>
                      <a:pt x="592" y="902"/>
                      <a:pt x="574" y="896"/>
                      <a:pt x="555" y="889"/>
                    </a:cubicBezTo>
                    <a:cubicBezTo>
                      <a:pt x="554" y="893"/>
                      <a:pt x="554" y="897"/>
                      <a:pt x="554" y="901"/>
                    </a:cubicBezTo>
                    <a:cubicBezTo>
                      <a:pt x="551" y="933"/>
                      <a:pt x="549" y="965"/>
                      <a:pt x="555" y="995"/>
                    </a:cubicBezTo>
                    <a:cubicBezTo>
                      <a:pt x="565" y="1057"/>
                      <a:pt x="603" y="1115"/>
                      <a:pt x="619" y="1180"/>
                    </a:cubicBezTo>
                    <a:cubicBezTo>
                      <a:pt x="627" y="1214"/>
                      <a:pt x="627" y="1248"/>
                      <a:pt x="618" y="1281"/>
                    </a:cubicBezTo>
                    <a:cubicBezTo>
                      <a:pt x="613" y="1297"/>
                      <a:pt x="606" y="1313"/>
                      <a:pt x="596" y="1326"/>
                    </a:cubicBezTo>
                    <a:cubicBezTo>
                      <a:pt x="585" y="1339"/>
                      <a:pt x="572" y="1350"/>
                      <a:pt x="556" y="1356"/>
                    </a:cubicBezTo>
                    <a:cubicBezTo>
                      <a:pt x="571" y="1349"/>
                      <a:pt x="584" y="1337"/>
                      <a:pt x="593" y="1324"/>
                    </a:cubicBezTo>
                    <a:cubicBezTo>
                      <a:pt x="602" y="1310"/>
                      <a:pt x="608" y="1295"/>
                      <a:pt x="611" y="1279"/>
                    </a:cubicBezTo>
                    <a:cubicBezTo>
                      <a:pt x="617" y="1248"/>
                      <a:pt x="614" y="1215"/>
                      <a:pt x="604" y="1184"/>
                    </a:cubicBezTo>
                    <a:cubicBezTo>
                      <a:pt x="585" y="1123"/>
                      <a:pt x="543" y="1070"/>
                      <a:pt x="525" y="1002"/>
                    </a:cubicBezTo>
                    <a:cubicBezTo>
                      <a:pt x="516" y="968"/>
                      <a:pt x="516" y="932"/>
                      <a:pt x="516" y="899"/>
                    </a:cubicBezTo>
                    <a:cubicBezTo>
                      <a:pt x="516" y="866"/>
                      <a:pt x="517" y="834"/>
                      <a:pt x="511" y="804"/>
                    </a:cubicBezTo>
                    <a:cubicBezTo>
                      <a:pt x="509" y="789"/>
                      <a:pt x="505" y="775"/>
                      <a:pt x="498" y="763"/>
                    </a:cubicBezTo>
                    <a:cubicBezTo>
                      <a:pt x="492" y="750"/>
                      <a:pt x="484" y="738"/>
                      <a:pt x="475" y="726"/>
                    </a:cubicBezTo>
                    <a:cubicBezTo>
                      <a:pt x="457" y="703"/>
                      <a:pt x="433" y="681"/>
                      <a:pt x="409" y="660"/>
                    </a:cubicBezTo>
                    <a:cubicBezTo>
                      <a:pt x="386" y="639"/>
                      <a:pt x="361" y="618"/>
                      <a:pt x="338" y="591"/>
                    </a:cubicBezTo>
                    <a:cubicBezTo>
                      <a:pt x="297" y="632"/>
                      <a:pt x="273" y="694"/>
                      <a:pt x="278" y="755"/>
                    </a:cubicBezTo>
                    <a:cubicBezTo>
                      <a:pt x="280" y="789"/>
                      <a:pt x="295" y="824"/>
                      <a:pt x="306" y="862"/>
                    </a:cubicBezTo>
                    <a:cubicBezTo>
                      <a:pt x="311" y="882"/>
                      <a:pt x="316" y="902"/>
                      <a:pt x="316" y="924"/>
                    </a:cubicBezTo>
                    <a:cubicBezTo>
                      <a:pt x="316" y="935"/>
                      <a:pt x="315" y="946"/>
                      <a:pt x="313" y="957"/>
                    </a:cubicBezTo>
                    <a:cubicBezTo>
                      <a:pt x="311" y="968"/>
                      <a:pt x="308" y="977"/>
                      <a:pt x="304" y="987"/>
                    </a:cubicBezTo>
                    <a:cubicBezTo>
                      <a:pt x="297" y="1006"/>
                      <a:pt x="289" y="1022"/>
                      <a:pt x="285" y="1039"/>
                    </a:cubicBezTo>
                    <a:cubicBezTo>
                      <a:pt x="284" y="1047"/>
                      <a:pt x="283" y="1055"/>
                      <a:pt x="284" y="1063"/>
                    </a:cubicBezTo>
                    <a:cubicBezTo>
                      <a:pt x="285" y="1071"/>
                      <a:pt x="286" y="1080"/>
                      <a:pt x="289" y="1088"/>
                    </a:cubicBezTo>
                    <a:cubicBezTo>
                      <a:pt x="295" y="1105"/>
                      <a:pt x="305" y="1122"/>
                      <a:pt x="312" y="1141"/>
                    </a:cubicBezTo>
                    <a:cubicBezTo>
                      <a:pt x="316" y="1151"/>
                      <a:pt x="318" y="1161"/>
                      <a:pt x="319" y="1172"/>
                    </a:cubicBezTo>
                    <a:cubicBezTo>
                      <a:pt x="320" y="1183"/>
                      <a:pt x="319" y="1193"/>
                      <a:pt x="316" y="1203"/>
                    </a:cubicBezTo>
                    <a:cubicBezTo>
                      <a:pt x="310" y="1224"/>
                      <a:pt x="298" y="1241"/>
                      <a:pt x="287" y="1256"/>
                    </a:cubicBezTo>
                    <a:cubicBezTo>
                      <a:pt x="275" y="1271"/>
                      <a:pt x="262" y="1286"/>
                      <a:pt x="252" y="1301"/>
                    </a:cubicBezTo>
                    <a:cubicBezTo>
                      <a:pt x="231" y="1332"/>
                      <a:pt x="219" y="1371"/>
                      <a:pt x="220" y="1409"/>
                    </a:cubicBezTo>
                    <a:cubicBezTo>
                      <a:pt x="217" y="1371"/>
                      <a:pt x="225" y="1331"/>
                      <a:pt x="244" y="1297"/>
                    </a:cubicBezTo>
                    <a:cubicBezTo>
                      <a:pt x="254" y="1280"/>
                      <a:pt x="266" y="1264"/>
                      <a:pt x="276" y="1248"/>
                    </a:cubicBezTo>
                    <a:cubicBezTo>
                      <a:pt x="287" y="1233"/>
                      <a:pt x="296" y="1216"/>
                      <a:pt x="300" y="1199"/>
                    </a:cubicBezTo>
                    <a:cubicBezTo>
                      <a:pt x="302" y="1190"/>
                      <a:pt x="302" y="1182"/>
                      <a:pt x="301" y="1173"/>
                    </a:cubicBezTo>
                    <a:cubicBezTo>
                      <a:pt x="299" y="1165"/>
                      <a:pt x="297" y="1156"/>
                      <a:pt x="293" y="1148"/>
                    </a:cubicBezTo>
                    <a:cubicBezTo>
                      <a:pt x="285" y="1131"/>
                      <a:pt x="275" y="1115"/>
                      <a:pt x="267" y="1096"/>
                    </a:cubicBezTo>
                    <a:cubicBezTo>
                      <a:pt x="262" y="1087"/>
                      <a:pt x="259" y="1076"/>
                      <a:pt x="257" y="1066"/>
                    </a:cubicBezTo>
                    <a:cubicBezTo>
                      <a:pt x="255" y="1054"/>
                      <a:pt x="255" y="1043"/>
                      <a:pt x="257" y="1032"/>
                    </a:cubicBezTo>
                    <a:cubicBezTo>
                      <a:pt x="260" y="1011"/>
                      <a:pt x="268" y="992"/>
                      <a:pt x="273" y="975"/>
                    </a:cubicBezTo>
                    <a:cubicBezTo>
                      <a:pt x="276" y="966"/>
                      <a:pt x="277" y="957"/>
                      <a:pt x="279" y="949"/>
                    </a:cubicBezTo>
                    <a:cubicBezTo>
                      <a:pt x="280" y="941"/>
                      <a:pt x="280" y="932"/>
                      <a:pt x="279" y="924"/>
                    </a:cubicBezTo>
                    <a:cubicBezTo>
                      <a:pt x="277" y="908"/>
                      <a:pt x="272" y="891"/>
                      <a:pt x="266" y="873"/>
                    </a:cubicBezTo>
                    <a:cubicBezTo>
                      <a:pt x="254" y="838"/>
                      <a:pt x="235" y="802"/>
                      <a:pt x="229" y="759"/>
                    </a:cubicBezTo>
                    <a:cubicBezTo>
                      <a:pt x="222" y="717"/>
                      <a:pt x="227" y="673"/>
                      <a:pt x="241" y="632"/>
                    </a:cubicBezTo>
                    <a:cubicBezTo>
                      <a:pt x="253" y="597"/>
                      <a:pt x="274" y="563"/>
                      <a:pt x="301" y="536"/>
                    </a:cubicBezTo>
                    <a:cubicBezTo>
                      <a:pt x="292" y="520"/>
                      <a:pt x="286" y="502"/>
                      <a:pt x="282" y="485"/>
                    </a:cubicBezTo>
                    <a:cubicBezTo>
                      <a:pt x="272" y="448"/>
                      <a:pt x="271" y="413"/>
                      <a:pt x="268" y="380"/>
                    </a:cubicBezTo>
                    <a:cubicBezTo>
                      <a:pt x="266" y="347"/>
                      <a:pt x="263" y="318"/>
                      <a:pt x="255" y="291"/>
                    </a:cubicBezTo>
                    <a:cubicBezTo>
                      <a:pt x="240" y="238"/>
                      <a:pt x="205" y="191"/>
                      <a:pt x="162" y="149"/>
                    </a:cubicBezTo>
                    <a:cubicBezTo>
                      <a:pt x="132" y="120"/>
                      <a:pt x="98" y="94"/>
                      <a:pt x="63" y="69"/>
                    </a:cubicBezTo>
                    <a:cubicBezTo>
                      <a:pt x="18" y="155"/>
                      <a:pt x="23" y="353"/>
                      <a:pt x="3" y="937"/>
                    </a:cubicBezTo>
                    <a:cubicBezTo>
                      <a:pt x="0" y="1017"/>
                      <a:pt x="-1" y="1091"/>
                      <a:pt x="0" y="1160"/>
                    </a:cubicBezTo>
                    <a:cubicBezTo>
                      <a:pt x="9" y="1172"/>
                      <a:pt x="11" y="1188"/>
                      <a:pt x="19" y="1204"/>
                    </a:cubicBezTo>
                    <a:cubicBezTo>
                      <a:pt x="29" y="1228"/>
                      <a:pt x="73" y="1239"/>
                      <a:pt x="73" y="125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6"/>
              <p:cNvSpPr/>
              <p:nvPr/>
            </p:nvSpPr>
            <p:spPr>
              <a:xfrm>
                <a:off x="381659" y="2118145"/>
                <a:ext cx="1085703" cy="1985835"/>
              </a:xfrm>
              <a:custGeom>
                <a:rect b="b" l="l" r="r" t="t"/>
                <a:pathLst>
                  <a:path extrusionOk="0" h="2504" w="1369">
                    <a:moveTo>
                      <a:pt x="944" y="17"/>
                    </a:moveTo>
                    <a:cubicBezTo>
                      <a:pt x="635" y="124"/>
                      <a:pt x="377" y="434"/>
                      <a:pt x="251" y="829"/>
                    </a:cubicBezTo>
                    <a:cubicBezTo>
                      <a:pt x="126" y="1223"/>
                      <a:pt x="-200" y="2367"/>
                      <a:pt x="173" y="2481"/>
                    </a:cubicBezTo>
                    <a:cubicBezTo>
                      <a:pt x="545" y="2594"/>
                      <a:pt x="1135" y="2274"/>
                      <a:pt x="1276" y="2072"/>
                    </a:cubicBezTo>
                    <a:cubicBezTo>
                      <a:pt x="1417" y="1869"/>
                      <a:pt x="1359" y="1397"/>
                      <a:pt x="1346" y="581"/>
                    </a:cubicBezTo>
                    <a:cubicBezTo>
                      <a:pt x="1346" y="580"/>
                      <a:pt x="1346" y="578"/>
                      <a:pt x="1346" y="576"/>
                    </a:cubicBezTo>
                    <a:cubicBezTo>
                      <a:pt x="1345" y="526"/>
                      <a:pt x="1340" y="465"/>
                      <a:pt x="1329" y="402"/>
                    </a:cubicBezTo>
                    <a:cubicBezTo>
                      <a:pt x="1290" y="181"/>
                      <a:pt x="1182" y="-66"/>
                      <a:pt x="944" y="17"/>
                    </a:cubicBezTo>
                    <a:moveTo>
                      <a:pt x="1179" y="1344"/>
                    </a:moveTo>
                    <a:cubicBezTo>
                      <a:pt x="1171" y="1938"/>
                      <a:pt x="1014" y="2121"/>
                      <a:pt x="557" y="2272"/>
                    </a:cubicBezTo>
                    <a:cubicBezTo>
                      <a:pt x="83" y="2430"/>
                      <a:pt x="150" y="2032"/>
                      <a:pt x="264" y="1375"/>
                    </a:cubicBezTo>
                    <a:cubicBezTo>
                      <a:pt x="272" y="1327"/>
                      <a:pt x="281" y="1278"/>
                      <a:pt x="290" y="1227"/>
                    </a:cubicBezTo>
                    <a:cubicBezTo>
                      <a:pt x="408" y="530"/>
                      <a:pt x="825" y="155"/>
                      <a:pt x="1018" y="183"/>
                    </a:cubicBezTo>
                    <a:cubicBezTo>
                      <a:pt x="991" y="207"/>
                      <a:pt x="965" y="232"/>
                      <a:pt x="941" y="260"/>
                    </a:cubicBezTo>
                    <a:cubicBezTo>
                      <a:pt x="917" y="286"/>
                      <a:pt x="895" y="315"/>
                      <a:pt x="876" y="348"/>
                    </a:cubicBezTo>
                    <a:cubicBezTo>
                      <a:pt x="858" y="381"/>
                      <a:pt x="843" y="416"/>
                      <a:pt x="835" y="454"/>
                    </a:cubicBezTo>
                    <a:cubicBezTo>
                      <a:pt x="834" y="460"/>
                      <a:pt x="833" y="467"/>
                      <a:pt x="832" y="474"/>
                    </a:cubicBezTo>
                    <a:cubicBezTo>
                      <a:pt x="821" y="487"/>
                      <a:pt x="811" y="499"/>
                      <a:pt x="800" y="511"/>
                    </a:cubicBezTo>
                    <a:cubicBezTo>
                      <a:pt x="783" y="528"/>
                      <a:pt x="765" y="543"/>
                      <a:pt x="745" y="553"/>
                    </a:cubicBezTo>
                    <a:cubicBezTo>
                      <a:pt x="734" y="559"/>
                      <a:pt x="725" y="562"/>
                      <a:pt x="713" y="565"/>
                    </a:cubicBezTo>
                    <a:cubicBezTo>
                      <a:pt x="702" y="568"/>
                      <a:pt x="689" y="570"/>
                      <a:pt x="675" y="571"/>
                    </a:cubicBezTo>
                    <a:cubicBezTo>
                      <a:pt x="668" y="572"/>
                      <a:pt x="662" y="574"/>
                      <a:pt x="655" y="575"/>
                    </a:cubicBezTo>
                    <a:cubicBezTo>
                      <a:pt x="647" y="577"/>
                      <a:pt x="640" y="578"/>
                      <a:pt x="633" y="581"/>
                    </a:cubicBezTo>
                    <a:cubicBezTo>
                      <a:pt x="619" y="585"/>
                      <a:pt x="606" y="592"/>
                      <a:pt x="594" y="599"/>
                    </a:cubicBezTo>
                    <a:cubicBezTo>
                      <a:pt x="545" y="628"/>
                      <a:pt x="510" y="677"/>
                      <a:pt x="499" y="732"/>
                    </a:cubicBezTo>
                    <a:cubicBezTo>
                      <a:pt x="496" y="745"/>
                      <a:pt x="495" y="758"/>
                      <a:pt x="491" y="769"/>
                    </a:cubicBezTo>
                    <a:cubicBezTo>
                      <a:pt x="488" y="781"/>
                      <a:pt x="480" y="791"/>
                      <a:pt x="472" y="801"/>
                    </a:cubicBezTo>
                    <a:cubicBezTo>
                      <a:pt x="463" y="811"/>
                      <a:pt x="454" y="820"/>
                      <a:pt x="446" y="830"/>
                    </a:cubicBezTo>
                    <a:cubicBezTo>
                      <a:pt x="442" y="835"/>
                      <a:pt x="438" y="841"/>
                      <a:pt x="435" y="847"/>
                    </a:cubicBezTo>
                    <a:cubicBezTo>
                      <a:pt x="431" y="853"/>
                      <a:pt x="429" y="859"/>
                      <a:pt x="428" y="865"/>
                    </a:cubicBezTo>
                    <a:cubicBezTo>
                      <a:pt x="432" y="853"/>
                      <a:pt x="440" y="842"/>
                      <a:pt x="449" y="833"/>
                    </a:cubicBezTo>
                    <a:cubicBezTo>
                      <a:pt x="458" y="824"/>
                      <a:pt x="468" y="816"/>
                      <a:pt x="478" y="806"/>
                    </a:cubicBezTo>
                    <a:cubicBezTo>
                      <a:pt x="488" y="797"/>
                      <a:pt x="497" y="786"/>
                      <a:pt x="503" y="773"/>
                    </a:cubicBezTo>
                    <a:cubicBezTo>
                      <a:pt x="509" y="760"/>
                      <a:pt x="511" y="747"/>
                      <a:pt x="515" y="735"/>
                    </a:cubicBezTo>
                    <a:cubicBezTo>
                      <a:pt x="530" y="687"/>
                      <a:pt x="566" y="648"/>
                      <a:pt x="610" y="628"/>
                    </a:cubicBezTo>
                    <a:cubicBezTo>
                      <a:pt x="621" y="623"/>
                      <a:pt x="632" y="619"/>
                      <a:pt x="644" y="616"/>
                    </a:cubicBezTo>
                    <a:cubicBezTo>
                      <a:pt x="655" y="614"/>
                      <a:pt x="667" y="612"/>
                      <a:pt x="679" y="612"/>
                    </a:cubicBezTo>
                    <a:cubicBezTo>
                      <a:pt x="692" y="611"/>
                      <a:pt x="706" y="611"/>
                      <a:pt x="720" y="610"/>
                    </a:cubicBezTo>
                    <a:cubicBezTo>
                      <a:pt x="735" y="607"/>
                      <a:pt x="750" y="604"/>
                      <a:pt x="764" y="598"/>
                    </a:cubicBezTo>
                    <a:cubicBezTo>
                      <a:pt x="787" y="589"/>
                      <a:pt x="808" y="577"/>
                      <a:pt x="827" y="562"/>
                    </a:cubicBezTo>
                    <a:cubicBezTo>
                      <a:pt x="827" y="595"/>
                      <a:pt x="827" y="625"/>
                      <a:pt x="823" y="652"/>
                    </a:cubicBezTo>
                    <a:cubicBezTo>
                      <a:pt x="820" y="666"/>
                      <a:pt x="817" y="678"/>
                      <a:pt x="811" y="691"/>
                    </a:cubicBezTo>
                    <a:cubicBezTo>
                      <a:pt x="809" y="697"/>
                      <a:pt x="805" y="703"/>
                      <a:pt x="802" y="709"/>
                    </a:cubicBezTo>
                    <a:cubicBezTo>
                      <a:pt x="798" y="715"/>
                      <a:pt x="794" y="721"/>
                      <a:pt x="790" y="727"/>
                    </a:cubicBezTo>
                    <a:cubicBezTo>
                      <a:pt x="773" y="751"/>
                      <a:pt x="751" y="774"/>
                      <a:pt x="727" y="797"/>
                    </a:cubicBezTo>
                    <a:cubicBezTo>
                      <a:pt x="704" y="821"/>
                      <a:pt x="680" y="846"/>
                      <a:pt x="660" y="876"/>
                    </a:cubicBezTo>
                    <a:cubicBezTo>
                      <a:pt x="650" y="892"/>
                      <a:pt x="641" y="908"/>
                      <a:pt x="635" y="925"/>
                    </a:cubicBezTo>
                    <a:cubicBezTo>
                      <a:pt x="628" y="943"/>
                      <a:pt x="624" y="961"/>
                      <a:pt x="622" y="979"/>
                    </a:cubicBezTo>
                    <a:cubicBezTo>
                      <a:pt x="621" y="988"/>
                      <a:pt x="621" y="995"/>
                      <a:pt x="621" y="1003"/>
                    </a:cubicBezTo>
                    <a:cubicBezTo>
                      <a:pt x="595" y="1017"/>
                      <a:pt x="568" y="1031"/>
                      <a:pt x="543" y="1050"/>
                    </a:cubicBezTo>
                    <a:cubicBezTo>
                      <a:pt x="529" y="1060"/>
                      <a:pt x="517" y="1072"/>
                      <a:pt x="505" y="1086"/>
                    </a:cubicBezTo>
                    <a:cubicBezTo>
                      <a:pt x="494" y="1099"/>
                      <a:pt x="484" y="1114"/>
                      <a:pt x="477" y="1131"/>
                    </a:cubicBezTo>
                    <a:cubicBezTo>
                      <a:pt x="464" y="1163"/>
                      <a:pt x="462" y="1195"/>
                      <a:pt x="454" y="1225"/>
                    </a:cubicBezTo>
                    <a:cubicBezTo>
                      <a:pt x="450" y="1239"/>
                      <a:pt x="444" y="1253"/>
                      <a:pt x="436" y="1266"/>
                    </a:cubicBezTo>
                    <a:cubicBezTo>
                      <a:pt x="427" y="1279"/>
                      <a:pt x="416" y="1289"/>
                      <a:pt x="401" y="1295"/>
                    </a:cubicBezTo>
                    <a:cubicBezTo>
                      <a:pt x="417" y="1292"/>
                      <a:pt x="431" y="1283"/>
                      <a:pt x="442" y="1271"/>
                    </a:cubicBezTo>
                    <a:cubicBezTo>
                      <a:pt x="453" y="1259"/>
                      <a:pt x="462" y="1245"/>
                      <a:pt x="470" y="1230"/>
                    </a:cubicBezTo>
                    <a:cubicBezTo>
                      <a:pt x="484" y="1200"/>
                      <a:pt x="491" y="1169"/>
                      <a:pt x="507" y="1145"/>
                    </a:cubicBezTo>
                    <a:cubicBezTo>
                      <a:pt x="522" y="1122"/>
                      <a:pt x="544" y="1105"/>
                      <a:pt x="570" y="1092"/>
                    </a:cubicBezTo>
                    <a:cubicBezTo>
                      <a:pt x="587" y="1083"/>
                      <a:pt x="605" y="1077"/>
                      <a:pt x="623" y="1070"/>
                    </a:cubicBezTo>
                    <a:cubicBezTo>
                      <a:pt x="624" y="1074"/>
                      <a:pt x="624" y="1078"/>
                      <a:pt x="624" y="1082"/>
                    </a:cubicBezTo>
                    <a:cubicBezTo>
                      <a:pt x="627" y="1114"/>
                      <a:pt x="629" y="1146"/>
                      <a:pt x="623" y="1176"/>
                    </a:cubicBezTo>
                    <a:cubicBezTo>
                      <a:pt x="613" y="1238"/>
                      <a:pt x="576" y="1296"/>
                      <a:pt x="560" y="1361"/>
                    </a:cubicBezTo>
                    <a:cubicBezTo>
                      <a:pt x="552" y="1395"/>
                      <a:pt x="552" y="1429"/>
                      <a:pt x="561" y="1462"/>
                    </a:cubicBezTo>
                    <a:cubicBezTo>
                      <a:pt x="565" y="1478"/>
                      <a:pt x="573" y="1494"/>
                      <a:pt x="583" y="1507"/>
                    </a:cubicBezTo>
                    <a:cubicBezTo>
                      <a:pt x="594" y="1520"/>
                      <a:pt x="606" y="1531"/>
                      <a:pt x="622" y="1537"/>
                    </a:cubicBezTo>
                    <a:cubicBezTo>
                      <a:pt x="607" y="1530"/>
                      <a:pt x="595" y="1518"/>
                      <a:pt x="586" y="1505"/>
                    </a:cubicBezTo>
                    <a:cubicBezTo>
                      <a:pt x="577" y="1491"/>
                      <a:pt x="571" y="1476"/>
                      <a:pt x="568" y="1460"/>
                    </a:cubicBezTo>
                    <a:cubicBezTo>
                      <a:pt x="561" y="1429"/>
                      <a:pt x="565" y="1396"/>
                      <a:pt x="574" y="1365"/>
                    </a:cubicBezTo>
                    <a:cubicBezTo>
                      <a:pt x="594" y="1304"/>
                      <a:pt x="635" y="1251"/>
                      <a:pt x="653" y="1183"/>
                    </a:cubicBezTo>
                    <a:cubicBezTo>
                      <a:pt x="662" y="1149"/>
                      <a:pt x="662" y="1113"/>
                      <a:pt x="662" y="1080"/>
                    </a:cubicBezTo>
                    <a:cubicBezTo>
                      <a:pt x="662" y="1047"/>
                      <a:pt x="662" y="1015"/>
                      <a:pt x="667" y="985"/>
                    </a:cubicBezTo>
                    <a:cubicBezTo>
                      <a:pt x="670" y="970"/>
                      <a:pt x="674" y="956"/>
                      <a:pt x="680" y="944"/>
                    </a:cubicBezTo>
                    <a:cubicBezTo>
                      <a:pt x="686" y="931"/>
                      <a:pt x="694" y="919"/>
                      <a:pt x="703" y="907"/>
                    </a:cubicBezTo>
                    <a:cubicBezTo>
                      <a:pt x="722" y="884"/>
                      <a:pt x="745" y="862"/>
                      <a:pt x="769" y="841"/>
                    </a:cubicBezTo>
                    <a:cubicBezTo>
                      <a:pt x="793" y="820"/>
                      <a:pt x="817" y="799"/>
                      <a:pt x="840" y="772"/>
                    </a:cubicBezTo>
                    <a:cubicBezTo>
                      <a:pt x="882" y="813"/>
                      <a:pt x="906" y="875"/>
                      <a:pt x="900" y="936"/>
                    </a:cubicBezTo>
                    <a:cubicBezTo>
                      <a:pt x="898" y="970"/>
                      <a:pt x="884" y="1005"/>
                      <a:pt x="873" y="1043"/>
                    </a:cubicBezTo>
                    <a:cubicBezTo>
                      <a:pt x="867" y="1063"/>
                      <a:pt x="863" y="1083"/>
                      <a:pt x="862" y="1105"/>
                    </a:cubicBezTo>
                    <a:cubicBezTo>
                      <a:pt x="862" y="1116"/>
                      <a:pt x="863" y="1127"/>
                      <a:pt x="865" y="1138"/>
                    </a:cubicBezTo>
                    <a:cubicBezTo>
                      <a:pt x="867" y="1149"/>
                      <a:pt x="870" y="1158"/>
                      <a:pt x="874" y="1168"/>
                    </a:cubicBezTo>
                    <a:cubicBezTo>
                      <a:pt x="881" y="1187"/>
                      <a:pt x="889" y="1203"/>
                      <a:pt x="893" y="1220"/>
                    </a:cubicBezTo>
                    <a:cubicBezTo>
                      <a:pt x="895" y="1228"/>
                      <a:pt x="896" y="1236"/>
                      <a:pt x="895" y="1244"/>
                    </a:cubicBezTo>
                    <a:cubicBezTo>
                      <a:pt x="894" y="1252"/>
                      <a:pt x="892" y="1261"/>
                      <a:pt x="889" y="1269"/>
                    </a:cubicBezTo>
                    <a:cubicBezTo>
                      <a:pt x="883" y="1286"/>
                      <a:pt x="874" y="1303"/>
                      <a:pt x="866" y="1322"/>
                    </a:cubicBezTo>
                    <a:cubicBezTo>
                      <a:pt x="863" y="1332"/>
                      <a:pt x="860" y="1342"/>
                      <a:pt x="859" y="1353"/>
                    </a:cubicBezTo>
                    <a:cubicBezTo>
                      <a:pt x="858" y="1364"/>
                      <a:pt x="860" y="1374"/>
                      <a:pt x="862" y="1384"/>
                    </a:cubicBezTo>
                    <a:cubicBezTo>
                      <a:pt x="868" y="1405"/>
                      <a:pt x="880" y="1422"/>
                      <a:pt x="892" y="1437"/>
                    </a:cubicBezTo>
                    <a:cubicBezTo>
                      <a:pt x="904" y="1452"/>
                      <a:pt x="916" y="1467"/>
                      <a:pt x="927" y="1482"/>
                    </a:cubicBezTo>
                    <a:cubicBezTo>
                      <a:pt x="948" y="1513"/>
                      <a:pt x="959" y="1552"/>
                      <a:pt x="958" y="1590"/>
                    </a:cubicBezTo>
                    <a:cubicBezTo>
                      <a:pt x="962" y="1552"/>
                      <a:pt x="953" y="1512"/>
                      <a:pt x="934" y="1478"/>
                    </a:cubicBezTo>
                    <a:cubicBezTo>
                      <a:pt x="924" y="1461"/>
                      <a:pt x="912" y="1445"/>
                      <a:pt x="902" y="1429"/>
                    </a:cubicBezTo>
                    <a:cubicBezTo>
                      <a:pt x="892" y="1414"/>
                      <a:pt x="882" y="1397"/>
                      <a:pt x="879" y="1380"/>
                    </a:cubicBezTo>
                    <a:cubicBezTo>
                      <a:pt x="877" y="1371"/>
                      <a:pt x="876" y="1363"/>
                      <a:pt x="878" y="1354"/>
                    </a:cubicBezTo>
                    <a:cubicBezTo>
                      <a:pt x="879" y="1346"/>
                      <a:pt x="882" y="1337"/>
                      <a:pt x="886" y="1329"/>
                    </a:cubicBezTo>
                    <a:cubicBezTo>
                      <a:pt x="893" y="1312"/>
                      <a:pt x="903" y="1296"/>
                      <a:pt x="912" y="1277"/>
                    </a:cubicBezTo>
                    <a:cubicBezTo>
                      <a:pt x="916" y="1268"/>
                      <a:pt x="919" y="1257"/>
                      <a:pt x="921" y="1247"/>
                    </a:cubicBezTo>
                    <a:cubicBezTo>
                      <a:pt x="923" y="1235"/>
                      <a:pt x="923" y="1224"/>
                      <a:pt x="921" y="1213"/>
                    </a:cubicBezTo>
                    <a:cubicBezTo>
                      <a:pt x="918" y="1192"/>
                      <a:pt x="910" y="1173"/>
                      <a:pt x="906" y="1156"/>
                    </a:cubicBezTo>
                    <a:cubicBezTo>
                      <a:pt x="903" y="1147"/>
                      <a:pt x="901" y="1138"/>
                      <a:pt x="900" y="1130"/>
                    </a:cubicBezTo>
                    <a:cubicBezTo>
                      <a:pt x="899" y="1122"/>
                      <a:pt x="898" y="1113"/>
                      <a:pt x="900" y="1105"/>
                    </a:cubicBezTo>
                    <a:cubicBezTo>
                      <a:pt x="901" y="1089"/>
                      <a:pt x="906" y="1072"/>
                      <a:pt x="912" y="1054"/>
                    </a:cubicBezTo>
                    <a:cubicBezTo>
                      <a:pt x="924" y="1019"/>
                      <a:pt x="943" y="983"/>
                      <a:pt x="950" y="940"/>
                    </a:cubicBezTo>
                    <a:cubicBezTo>
                      <a:pt x="956" y="898"/>
                      <a:pt x="952" y="854"/>
                      <a:pt x="937" y="813"/>
                    </a:cubicBezTo>
                    <a:cubicBezTo>
                      <a:pt x="925" y="778"/>
                      <a:pt x="905" y="744"/>
                      <a:pt x="878" y="717"/>
                    </a:cubicBezTo>
                    <a:cubicBezTo>
                      <a:pt x="886" y="701"/>
                      <a:pt x="892" y="683"/>
                      <a:pt x="897" y="666"/>
                    </a:cubicBezTo>
                    <a:cubicBezTo>
                      <a:pt x="906" y="629"/>
                      <a:pt x="908" y="594"/>
                      <a:pt x="910" y="561"/>
                    </a:cubicBezTo>
                    <a:cubicBezTo>
                      <a:pt x="912" y="528"/>
                      <a:pt x="915" y="499"/>
                      <a:pt x="923" y="472"/>
                    </a:cubicBezTo>
                    <a:cubicBezTo>
                      <a:pt x="939" y="419"/>
                      <a:pt x="973" y="372"/>
                      <a:pt x="1017" y="330"/>
                    </a:cubicBezTo>
                    <a:cubicBezTo>
                      <a:pt x="1046" y="301"/>
                      <a:pt x="1080" y="275"/>
                      <a:pt x="1116" y="250"/>
                    </a:cubicBezTo>
                    <a:cubicBezTo>
                      <a:pt x="1161" y="336"/>
                      <a:pt x="1155" y="534"/>
                      <a:pt x="1175" y="1118"/>
                    </a:cubicBezTo>
                    <a:cubicBezTo>
                      <a:pt x="1179" y="1201"/>
                      <a:pt x="1180" y="1275"/>
                      <a:pt x="1179" y="13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6"/>
              <p:cNvSpPr/>
              <p:nvPr/>
            </p:nvSpPr>
            <p:spPr>
              <a:xfrm>
                <a:off x="525203" y="3184023"/>
                <a:ext cx="790683" cy="762929"/>
              </a:xfrm>
              <a:custGeom>
                <a:rect b="b" l="l" r="r" t="t"/>
                <a:pathLst>
                  <a:path extrusionOk="0" h="962" w="997">
                    <a:moveTo>
                      <a:pt x="924" y="87"/>
                    </a:moveTo>
                    <a:cubicBezTo>
                      <a:pt x="913" y="164"/>
                      <a:pt x="924" y="230"/>
                      <a:pt x="858" y="285"/>
                    </a:cubicBezTo>
                    <a:cubicBezTo>
                      <a:pt x="891" y="307"/>
                      <a:pt x="891" y="362"/>
                      <a:pt x="868" y="384"/>
                    </a:cubicBezTo>
                    <a:cubicBezTo>
                      <a:pt x="802" y="483"/>
                      <a:pt x="725" y="384"/>
                      <a:pt x="670" y="307"/>
                    </a:cubicBezTo>
                    <a:cubicBezTo>
                      <a:pt x="648" y="275"/>
                      <a:pt x="626" y="253"/>
                      <a:pt x="582" y="231"/>
                    </a:cubicBezTo>
                    <a:cubicBezTo>
                      <a:pt x="527" y="186"/>
                      <a:pt x="505" y="275"/>
                      <a:pt x="472" y="307"/>
                    </a:cubicBezTo>
                    <a:cubicBezTo>
                      <a:pt x="450" y="340"/>
                      <a:pt x="384" y="330"/>
                      <a:pt x="362" y="374"/>
                    </a:cubicBezTo>
                    <a:cubicBezTo>
                      <a:pt x="329" y="440"/>
                      <a:pt x="416" y="451"/>
                      <a:pt x="428" y="484"/>
                    </a:cubicBezTo>
                    <a:cubicBezTo>
                      <a:pt x="450" y="539"/>
                      <a:pt x="460" y="627"/>
                      <a:pt x="384" y="660"/>
                    </a:cubicBezTo>
                    <a:cubicBezTo>
                      <a:pt x="362" y="660"/>
                      <a:pt x="339" y="671"/>
                      <a:pt x="329" y="660"/>
                    </a:cubicBezTo>
                    <a:cubicBezTo>
                      <a:pt x="318" y="638"/>
                      <a:pt x="329" y="594"/>
                      <a:pt x="307" y="572"/>
                    </a:cubicBezTo>
                    <a:cubicBezTo>
                      <a:pt x="285" y="528"/>
                      <a:pt x="218" y="605"/>
                      <a:pt x="196" y="583"/>
                    </a:cubicBezTo>
                    <a:cubicBezTo>
                      <a:pt x="130" y="517"/>
                      <a:pt x="207" y="428"/>
                      <a:pt x="207" y="352"/>
                    </a:cubicBezTo>
                    <a:cubicBezTo>
                      <a:pt x="152" y="362"/>
                      <a:pt x="141" y="285"/>
                      <a:pt x="163" y="263"/>
                    </a:cubicBezTo>
                    <a:cubicBezTo>
                      <a:pt x="185" y="231"/>
                      <a:pt x="284" y="197"/>
                      <a:pt x="240" y="164"/>
                    </a:cubicBezTo>
                    <a:cubicBezTo>
                      <a:pt x="185" y="120"/>
                      <a:pt x="141" y="54"/>
                      <a:pt x="86" y="32"/>
                    </a:cubicBezTo>
                    <a:cubicBezTo>
                      <a:pt x="84" y="32"/>
                      <a:pt x="84" y="31"/>
                      <a:pt x="82" y="31"/>
                    </a:cubicBezTo>
                    <a:cubicBezTo>
                      <a:pt x="-32" y="688"/>
                      <a:pt x="-99" y="1086"/>
                      <a:pt x="375" y="928"/>
                    </a:cubicBezTo>
                    <a:cubicBezTo>
                      <a:pt x="832" y="777"/>
                      <a:pt x="989" y="593"/>
                      <a:pt x="997" y="0"/>
                    </a:cubicBezTo>
                    <a:cubicBezTo>
                      <a:pt x="988" y="11"/>
                      <a:pt x="986" y="27"/>
                      <a:pt x="978" y="43"/>
                    </a:cubicBezTo>
                    <a:cubicBezTo>
                      <a:pt x="968" y="65"/>
                      <a:pt x="924" y="76"/>
                      <a:pt x="924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6"/>
              <p:cNvSpPr/>
              <p:nvPr/>
            </p:nvSpPr>
            <p:spPr>
              <a:xfrm>
                <a:off x="591821" y="2264069"/>
                <a:ext cx="726445" cy="1449723"/>
              </a:xfrm>
              <a:custGeom>
                <a:rect b="b" l="l" r="r" t="t"/>
                <a:pathLst>
                  <a:path extrusionOk="0" h="1828" w="916">
                    <a:moveTo>
                      <a:pt x="851" y="68"/>
                    </a:moveTo>
                    <a:cubicBezTo>
                      <a:pt x="816" y="94"/>
                      <a:pt x="782" y="120"/>
                      <a:pt x="752" y="149"/>
                    </a:cubicBezTo>
                    <a:cubicBezTo>
                      <a:pt x="708" y="191"/>
                      <a:pt x="674" y="238"/>
                      <a:pt x="659" y="291"/>
                    </a:cubicBezTo>
                    <a:cubicBezTo>
                      <a:pt x="650" y="317"/>
                      <a:pt x="648" y="347"/>
                      <a:pt x="645" y="380"/>
                    </a:cubicBezTo>
                    <a:cubicBezTo>
                      <a:pt x="643" y="412"/>
                      <a:pt x="641" y="448"/>
                      <a:pt x="632" y="485"/>
                    </a:cubicBezTo>
                    <a:cubicBezTo>
                      <a:pt x="628" y="502"/>
                      <a:pt x="622" y="519"/>
                      <a:pt x="613" y="535"/>
                    </a:cubicBezTo>
                    <a:cubicBezTo>
                      <a:pt x="640" y="563"/>
                      <a:pt x="660" y="597"/>
                      <a:pt x="673" y="632"/>
                    </a:cubicBezTo>
                    <a:cubicBezTo>
                      <a:pt x="687" y="673"/>
                      <a:pt x="692" y="717"/>
                      <a:pt x="685" y="759"/>
                    </a:cubicBezTo>
                    <a:cubicBezTo>
                      <a:pt x="678" y="802"/>
                      <a:pt x="660" y="838"/>
                      <a:pt x="648" y="873"/>
                    </a:cubicBezTo>
                    <a:cubicBezTo>
                      <a:pt x="641" y="890"/>
                      <a:pt x="637" y="907"/>
                      <a:pt x="635" y="924"/>
                    </a:cubicBezTo>
                    <a:cubicBezTo>
                      <a:pt x="634" y="933"/>
                      <a:pt x="635" y="941"/>
                      <a:pt x="635" y="949"/>
                    </a:cubicBezTo>
                    <a:cubicBezTo>
                      <a:pt x="636" y="957"/>
                      <a:pt x="638" y="965"/>
                      <a:pt x="641" y="974"/>
                    </a:cubicBezTo>
                    <a:cubicBezTo>
                      <a:pt x="646" y="992"/>
                      <a:pt x="654" y="1011"/>
                      <a:pt x="657" y="1032"/>
                    </a:cubicBezTo>
                    <a:cubicBezTo>
                      <a:pt x="659" y="1043"/>
                      <a:pt x="659" y="1054"/>
                      <a:pt x="657" y="1065"/>
                    </a:cubicBezTo>
                    <a:cubicBezTo>
                      <a:pt x="655" y="1076"/>
                      <a:pt x="651" y="1086"/>
                      <a:pt x="647" y="1096"/>
                    </a:cubicBezTo>
                    <a:cubicBezTo>
                      <a:pt x="639" y="1115"/>
                      <a:pt x="628" y="1131"/>
                      <a:pt x="621" y="1148"/>
                    </a:cubicBezTo>
                    <a:cubicBezTo>
                      <a:pt x="618" y="1156"/>
                      <a:pt x="614" y="1164"/>
                      <a:pt x="613" y="1173"/>
                    </a:cubicBezTo>
                    <a:cubicBezTo>
                      <a:pt x="612" y="1181"/>
                      <a:pt x="612" y="1190"/>
                      <a:pt x="614" y="1198"/>
                    </a:cubicBezTo>
                    <a:cubicBezTo>
                      <a:pt x="618" y="1216"/>
                      <a:pt x="627" y="1232"/>
                      <a:pt x="637" y="1248"/>
                    </a:cubicBezTo>
                    <a:cubicBezTo>
                      <a:pt x="648" y="1264"/>
                      <a:pt x="660" y="1279"/>
                      <a:pt x="669" y="1297"/>
                    </a:cubicBezTo>
                    <a:cubicBezTo>
                      <a:pt x="689" y="1331"/>
                      <a:pt x="698" y="1371"/>
                      <a:pt x="694" y="1409"/>
                    </a:cubicBezTo>
                    <a:cubicBezTo>
                      <a:pt x="695" y="1370"/>
                      <a:pt x="683" y="1332"/>
                      <a:pt x="662" y="1301"/>
                    </a:cubicBezTo>
                    <a:cubicBezTo>
                      <a:pt x="651" y="1285"/>
                      <a:pt x="639" y="1271"/>
                      <a:pt x="627" y="1256"/>
                    </a:cubicBezTo>
                    <a:cubicBezTo>
                      <a:pt x="615" y="1240"/>
                      <a:pt x="604" y="1223"/>
                      <a:pt x="598" y="1203"/>
                    </a:cubicBezTo>
                    <a:cubicBezTo>
                      <a:pt x="595" y="1193"/>
                      <a:pt x="594" y="1182"/>
                      <a:pt x="595" y="1171"/>
                    </a:cubicBezTo>
                    <a:cubicBezTo>
                      <a:pt x="596" y="1161"/>
                      <a:pt x="598" y="1150"/>
                      <a:pt x="602" y="1141"/>
                    </a:cubicBezTo>
                    <a:cubicBezTo>
                      <a:pt x="609" y="1122"/>
                      <a:pt x="618" y="1104"/>
                      <a:pt x="624" y="1088"/>
                    </a:cubicBezTo>
                    <a:cubicBezTo>
                      <a:pt x="628" y="1079"/>
                      <a:pt x="629" y="1071"/>
                      <a:pt x="630" y="1063"/>
                    </a:cubicBezTo>
                    <a:cubicBezTo>
                      <a:pt x="631" y="1055"/>
                      <a:pt x="630" y="1047"/>
                      <a:pt x="628" y="1039"/>
                    </a:cubicBezTo>
                    <a:cubicBezTo>
                      <a:pt x="625" y="1022"/>
                      <a:pt x="617" y="1005"/>
                      <a:pt x="610" y="987"/>
                    </a:cubicBezTo>
                    <a:cubicBezTo>
                      <a:pt x="606" y="977"/>
                      <a:pt x="603" y="967"/>
                      <a:pt x="601" y="956"/>
                    </a:cubicBezTo>
                    <a:cubicBezTo>
                      <a:pt x="599" y="946"/>
                      <a:pt x="597" y="934"/>
                      <a:pt x="598" y="924"/>
                    </a:cubicBezTo>
                    <a:cubicBezTo>
                      <a:pt x="598" y="902"/>
                      <a:pt x="603" y="881"/>
                      <a:pt x="608" y="862"/>
                    </a:cubicBezTo>
                    <a:cubicBezTo>
                      <a:pt x="619" y="823"/>
                      <a:pt x="633" y="788"/>
                      <a:pt x="636" y="754"/>
                    </a:cubicBezTo>
                    <a:cubicBezTo>
                      <a:pt x="641" y="694"/>
                      <a:pt x="617" y="632"/>
                      <a:pt x="576" y="591"/>
                    </a:cubicBezTo>
                    <a:cubicBezTo>
                      <a:pt x="553" y="617"/>
                      <a:pt x="528" y="639"/>
                      <a:pt x="505" y="660"/>
                    </a:cubicBezTo>
                    <a:cubicBezTo>
                      <a:pt x="480" y="681"/>
                      <a:pt x="457" y="702"/>
                      <a:pt x="439" y="726"/>
                    </a:cubicBezTo>
                    <a:cubicBezTo>
                      <a:pt x="430" y="737"/>
                      <a:pt x="421" y="750"/>
                      <a:pt x="416" y="763"/>
                    </a:cubicBezTo>
                    <a:cubicBezTo>
                      <a:pt x="409" y="775"/>
                      <a:pt x="405" y="789"/>
                      <a:pt x="403" y="804"/>
                    </a:cubicBezTo>
                    <a:cubicBezTo>
                      <a:pt x="397" y="834"/>
                      <a:pt x="398" y="866"/>
                      <a:pt x="398" y="899"/>
                    </a:cubicBezTo>
                    <a:cubicBezTo>
                      <a:pt x="398" y="932"/>
                      <a:pt x="397" y="967"/>
                      <a:pt x="389" y="1001"/>
                    </a:cubicBezTo>
                    <a:cubicBezTo>
                      <a:pt x="371" y="1070"/>
                      <a:pt x="330" y="1123"/>
                      <a:pt x="309" y="1184"/>
                    </a:cubicBezTo>
                    <a:cubicBezTo>
                      <a:pt x="300" y="1214"/>
                      <a:pt x="297" y="1248"/>
                      <a:pt x="303" y="1279"/>
                    </a:cubicBezTo>
                    <a:cubicBezTo>
                      <a:pt x="306" y="1295"/>
                      <a:pt x="312" y="1310"/>
                      <a:pt x="321" y="1324"/>
                    </a:cubicBezTo>
                    <a:cubicBezTo>
                      <a:pt x="330" y="1337"/>
                      <a:pt x="343" y="1348"/>
                      <a:pt x="358" y="1355"/>
                    </a:cubicBezTo>
                    <a:cubicBezTo>
                      <a:pt x="342" y="1350"/>
                      <a:pt x="328" y="1339"/>
                      <a:pt x="318" y="1326"/>
                    </a:cubicBezTo>
                    <a:cubicBezTo>
                      <a:pt x="308" y="1313"/>
                      <a:pt x="300" y="1297"/>
                      <a:pt x="296" y="1281"/>
                    </a:cubicBezTo>
                    <a:cubicBezTo>
                      <a:pt x="287" y="1248"/>
                      <a:pt x="287" y="1213"/>
                      <a:pt x="295" y="1180"/>
                    </a:cubicBezTo>
                    <a:cubicBezTo>
                      <a:pt x="312" y="1114"/>
                      <a:pt x="349" y="1056"/>
                      <a:pt x="359" y="995"/>
                    </a:cubicBezTo>
                    <a:cubicBezTo>
                      <a:pt x="364" y="965"/>
                      <a:pt x="363" y="933"/>
                      <a:pt x="360" y="901"/>
                    </a:cubicBezTo>
                    <a:cubicBezTo>
                      <a:pt x="359" y="897"/>
                      <a:pt x="359" y="893"/>
                      <a:pt x="359" y="889"/>
                    </a:cubicBezTo>
                    <a:cubicBezTo>
                      <a:pt x="340" y="895"/>
                      <a:pt x="322" y="902"/>
                      <a:pt x="305" y="911"/>
                    </a:cubicBezTo>
                    <a:cubicBezTo>
                      <a:pt x="279" y="924"/>
                      <a:pt x="257" y="941"/>
                      <a:pt x="242" y="964"/>
                    </a:cubicBezTo>
                    <a:cubicBezTo>
                      <a:pt x="227" y="988"/>
                      <a:pt x="219" y="1019"/>
                      <a:pt x="205" y="1049"/>
                    </a:cubicBezTo>
                    <a:cubicBezTo>
                      <a:pt x="198" y="1064"/>
                      <a:pt x="189" y="1077"/>
                      <a:pt x="178" y="1090"/>
                    </a:cubicBezTo>
                    <a:cubicBezTo>
                      <a:pt x="166" y="1101"/>
                      <a:pt x="152" y="1110"/>
                      <a:pt x="136" y="1113"/>
                    </a:cubicBezTo>
                    <a:cubicBezTo>
                      <a:pt x="151" y="1108"/>
                      <a:pt x="163" y="1097"/>
                      <a:pt x="171" y="1085"/>
                    </a:cubicBezTo>
                    <a:cubicBezTo>
                      <a:pt x="180" y="1072"/>
                      <a:pt x="186" y="1058"/>
                      <a:pt x="189" y="1043"/>
                    </a:cubicBezTo>
                    <a:cubicBezTo>
                      <a:pt x="197" y="1014"/>
                      <a:pt x="199" y="982"/>
                      <a:pt x="212" y="949"/>
                    </a:cubicBezTo>
                    <a:cubicBezTo>
                      <a:pt x="219" y="933"/>
                      <a:pt x="228" y="918"/>
                      <a:pt x="240" y="904"/>
                    </a:cubicBezTo>
                    <a:cubicBezTo>
                      <a:pt x="251" y="891"/>
                      <a:pt x="265" y="879"/>
                      <a:pt x="278" y="869"/>
                    </a:cubicBezTo>
                    <a:cubicBezTo>
                      <a:pt x="304" y="850"/>
                      <a:pt x="330" y="835"/>
                      <a:pt x="356" y="822"/>
                    </a:cubicBezTo>
                    <a:cubicBezTo>
                      <a:pt x="356" y="814"/>
                      <a:pt x="357" y="806"/>
                      <a:pt x="358" y="798"/>
                    </a:cubicBezTo>
                    <a:cubicBezTo>
                      <a:pt x="359" y="780"/>
                      <a:pt x="363" y="762"/>
                      <a:pt x="370" y="744"/>
                    </a:cubicBezTo>
                    <a:cubicBezTo>
                      <a:pt x="376" y="727"/>
                      <a:pt x="386" y="710"/>
                      <a:pt x="395" y="695"/>
                    </a:cubicBezTo>
                    <a:cubicBezTo>
                      <a:pt x="416" y="665"/>
                      <a:pt x="440" y="640"/>
                      <a:pt x="463" y="616"/>
                    </a:cubicBezTo>
                    <a:cubicBezTo>
                      <a:pt x="486" y="592"/>
                      <a:pt x="508" y="570"/>
                      <a:pt x="525" y="546"/>
                    </a:cubicBezTo>
                    <a:cubicBezTo>
                      <a:pt x="529" y="540"/>
                      <a:pt x="533" y="534"/>
                      <a:pt x="537" y="528"/>
                    </a:cubicBezTo>
                    <a:cubicBezTo>
                      <a:pt x="540" y="521"/>
                      <a:pt x="544" y="516"/>
                      <a:pt x="547" y="509"/>
                    </a:cubicBezTo>
                    <a:cubicBezTo>
                      <a:pt x="552" y="497"/>
                      <a:pt x="556" y="484"/>
                      <a:pt x="558" y="471"/>
                    </a:cubicBezTo>
                    <a:cubicBezTo>
                      <a:pt x="563" y="444"/>
                      <a:pt x="563" y="413"/>
                      <a:pt x="562" y="381"/>
                    </a:cubicBezTo>
                    <a:cubicBezTo>
                      <a:pt x="543" y="396"/>
                      <a:pt x="522" y="408"/>
                      <a:pt x="499" y="417"/>
                    </a:cubicBezTo>
                    <a:cubicBezTo>
                      <a:pt x="485" y="422"/>
                      <a:pt x="471" y="426"/>
                      <a:pt x="456" y="428"/>
                    </a:cubicBezTo>
                    <a:cubicBezTo>
                      <a:pt x="441" y="430"/>
                      <a:pt x="427" y="431"/>
                      <a:pt x="415" y="431"/>
                    </a:cubicBezTo>
                    <a:cubicBezTo>
                      <a:pt x="402" y="431"/>
                      <a:pt x="390" y="433"/>
                      <a:pt x="379" y="435"/>
                    </a:cubicBezTo>
                    <a:cubicBezTo>
                      <a:pt x="367" y="437"/>
                      <a:pt x="356" y="441"/>
                      <a:pt x="345" y="446"/>
                    </a:cubicBezTo>
                    <a:cubicBezTo>
                      <a:pt x="302" y="467"/>
                      <a:pt x="265" y="506"/>
                      <a:pt x="251" y="554"/>
                    </a:cubicBezTo>
                    <a:cubicBezTo>
                      <a:pt x="247" y="566"/>
                      <a:pt x="244" y="579"/>
                      <a:pt x="238" y="592"/>
                    </a:cubicBezTo>
                    <a:cubicBezTo>
                      <a:pt x="233" y="605"/>
                      <a:pt x="223" y="616"/>
                      <a:pt x="214" y="625"/>
                    </a:cubicBezTo>
                    <a:cubicBezTo>
                      <a:pt x="204" y="634"/>
                      <a:pt x="194" y="642"/>
                      <a:pt x="184" y="651"/>
                    </a:cubicBezTo>
                    <a:cubicBezTo>
                      <a:pt x="175" y="660"/>
                      <a:pt x="167" y="671"/>
                      <a:pt x="163" y="684"/>
                    </a:cubicBezTo>
                    <a:cubicBezTo>
                      <a:pt x="165" y="678"/>
                      <a:pt x="167" y="671"/>
                      <a:pt x="170" y="665"/>
                    </a:cubicBezTo>
                    <a:cubicBezTo>
                      <a:pt x="173" y="660"/>
                      <a:pt x="177" y="654"/>
                      <a:pt x="181" y="649"/>
                    </a:cubicBezTo>
                    <a:cubicBezTo>
                      <a:pt x="190" y="638"/>
                      <a:pt x="199" y="629"/>
                      <a:pt x="207" y="620"/>
                    </a:cubicBezTo>
                    <a:cubicBezTo>
                      <a:pt x="216" y="610"/>
                      <a:pt x="223" y="599"/>
                      <a:pt x="227" y="588"/>
                    </a:cubicBezTo>
                    <a:cubicBezTo>
                      <a:pt x="231" y="576"/>
                      <a:pt x="232" y="564"/>
                      <a:pt x="234" y="550"/>
                    </a:cubicBezTo>
                    <a:cubicBezTo>
                      <a:pt x="245" y="496"/>
                      <a:pt x="281" y="447"/>
                      <a:pt x="330" y="418"/>
                    </a:cubicBezTo>
                    <a:cubicBezTo>
                      <a:pt x="342" y="410"/>
                      <a:pt x="355" y="404"/>
                      <a:pt x="369" y="400"/>
                    </a:cubicBezTo>
                    <a:cubicBezTo>
                      <a:pt x="376" y="397"/>
                      <a:pt x="383" y="396"/>
                      <a:pt x="390" y="394"/>
                    </a:cubicBezTo>
                    <a:cubicBezTo>
                      <a:pt x="397" y="392"/>
                      <a:pt x="404" y="391"/>
                      <a:pt x="411" y="390"/>
                    </a:cubicBezTo>
                    <a:cubicBezTo>
                      <a:pt x="424" y="388"/>
                      <a:pt x="437" y="387"/>
                      <a:pt x="448" y="384"/>
                    </a:cubicBezTo>
                    <a:cubicBezTo>
                      <a:pt x="459" y="381"/>
                      <a:pt x="470" y="377"/>
                      <a:pt x="480" y="372"/>
                    </a:cubicBezTo>
                    <a:cubicBezTo>
                      <a:pt x="500" y="362"/>
                      <a:pt x="519" y="347"/>
                      <a:pt x="535" y="330"/>
                    </a:cubicBezTo>
                    <a:cubicBezTo>
                      <a:pt x="547" y="319"/>
                      <a:pt x="557" y="306"/>
                      <a:pt x="567" y="292"/>
                    </a:cubicBezTo>
                    <a:cubicBezTo>
                      <a:pt x="568" y="286"/>
                      <a:pt x="569" y="279"/>
                      <a:pt x="571" y="272"/>
                    </a:cubicBezTo>
                    <a:cubicBezTo>
                      <a:pt x="578" y="235"/>
                      <a:pt x="593" y="199"/>
                      <a:pt x="612" y="167"/>
                    </a:cubicBezTo>
                    <a:cubicBezTo>
                      <a:pt x="630" y="135"/>
                      <a:pt x="653" y="105"/>
                      <a:pt x="676" y="78"/>
                    </a:cubicBezTo>
                    <a:cubicBezTo>
                      <a:pt x="701" y="50"/>
                      <a:pt x="727" y="25"/>
                      <a:pt x="754" y="2"/>
                    </a:cubicBezTo>
                    <a:cubicBezTo>
                      <a:pt x="560" y="-26"/>
                      <a:pt x="144" y="349"/>
                      <a:pt x="25" y="1046"/>
                    </a:cubicBezTo>
                    <a:cubicBezTo>
                      <a:pt x="17" y="1096"/>
                      <a:pt x="8" y="1146"/>
                      <a:pt x="0" y="1194"/>
                    </a:cubicBezTo>
                    <a:cubicBezTo>
                      <a:pt x="1" y="1194"/>
                      <a:pt x="2" y="1194"/>
                      <a:pt x="3" y="1195"/>
                    </a:cubicBezTo>
                    <a:cubicBezTo>
                      <a:pt x="58" y="1217"/>
                      <a:pt x="102" y="1283"/>
                      <a:pt x="157" y="1327"/>
                    </a:cubicBezTo>
                    <a:cubicBezTo>
                      <a:pt x="202" y="1360"/>
                      <a:pt x="103" y="1393"/>
                      <a:pt x="80" y="1426"/>
                    </a:cubicBezTo>
                    <a:cubicBezTo>
                      <a:pt x="58" y="1448"/>
                      <a:pt x="70" y="1525"/>
                      <a:pt x="125" y="1514"/>
                    </a:cubicBezTo>
                    <a:cubicBezTo>
                      <a:pt x="125" y="1591"/>
                      <a:pt x="48" y="1679"/>
                      <a:pt x="114" y="1745"/>
                    </a:cubicBezTo>
                    <a:cubicBezTo>
                      <a:pt x="136" y="1768"/>
                      <a:pt x="202" y="1691"/>
                      <a:pt x="224" y="1735"/>
                    </a:cubicBezTo>
                    <a:cubicBezTo>
                      <a:pt x="246" y="1757"/>
                      <a:pt x="235" y="1801"/>
                      <a:pt x="246" y="1823"/>
                    </a:cubicBezTo>
                    <a:cubicBezTo>
                      <a:pt x="257" y="1834"/>
                      <a:pt x="279" y="1823"/>
                      <a:pt x="301" y="1823"/>
                    </a:cubicBezTo>
                    <a:cubicBezTo>
                      <a:pt x="378" y="1790"/>
                      <a:pt x="367" y="1702"/>
                      <a:pt x="345" y="1647"/>
                    </a:cubicBezTo>
                    <a:cubicBezTo>
                      <a:pt x="334" y="1614"/>
                      <a:pt x="246" y="1602"/>
                      <a:pt x="279" y="1536"/>
                    </a:cubicBezTo>
                    <a:cubicBezTo>
                      <a:pt x="301" y="1492"/>
                      <a:pt x="367" y="1503"/>
                      <a:pt x="389" y="1470"/>
                    </a:cubicBezTo>
                    <a:cubicBezTo>
                      <a:pt x="422" y="1437"/>
                      <a:pt x="444" y="1349"/>
                      <a:pt x="499" y="1393"/>
                    </a:cubicBezTo>
                    <a:cubicBezTo>
                      <a:pt x="543" y="1415"/>
                      <a:pt x="565" y="1437"/>
                      <a:pt x="587" y="1470"/>
                    </a:cubicBezTo>
                    <a:cubicBezTo>
                      <a:pt x="642" y="1547"/>
                      <a:pt x="720" y="1647"/>
                      <a:pt x="786" y="1547"/>
                    </a:cubicBezTo>
                    <a:cubicBezTo>
                      <a:pt x="808" y="1525"/>
                      <a:pt x="808" y="1470"/>
                      <a:pt x="775" y="1448"/>
                    </a:cubicBezTo>
                    <a:cubicBezTo>
                      <a:pt x="841" y="1393"/>
                      <a:pt x="830" y="1327"/>
                      <a:pt x="841" y="1250"/>
                    </a:cubicBezTo>
                    <a:cubicBezTo>
                      <a:pt x="841" y="1239"/>
                      <a:pt x="885" y="1228"/>
                      <a:pt x="896" y="1206"/>
                    </a:cubicBezTo>
                    <a:cubicBezTo>
                      <a:pt x="904" y="1190"/>
                      <a:pt x="906" y="1174"/>
                      <a:pt x="915" y="1162"/>
                    </a:cubicBezTo>
                    <a:cubicBezTo>
                      <a:pt x="916" y="1093"/>
                      <a:pt x="915" y="1019"/>
                      <a:pt x="912" y="938"/>
                    </a:cubicBezTo>
                    <a:cubicBezTo>
                      <a:pt x="891" y="353"/>
                      <a:pt x="896" y="155"/>
                      <a:pt x="851" y="68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6"/>
              <p:cNvSpPr/>
              <p:nvPr/>
            </p:nvSpPr>
            <p:spPr>
              <a:xfrm>
                <a:off x="1519704" y="1753335"/>
                <a:ext cx="112615" cy="49963"/>
              </a:xfrm>
              <a:custGeom>
                <a:rect b="b" l="l" r="r" t="t"/>
                <a:pathLst>
                  <a:path extrusionOk="0" h="63" w="142">
                    <a:moveTo>
                      <a:pt x="142" y="31"/>
                    </a:moveTo>
                    <a:cubicBezTo>
                      <a:pt x="142" y="37"/>
                      <a:pt x="138" y="42"/>
                      <a:pt x="132" y="47"/>
                    </a:cubicBezTo>
                    <a:cubicBezTo>
                      <a:pt x="126" y="52"/>
                      <a:pt x="117" y="56"/>
                      <a:pt x="106" y="59"/>
                    </a:cubicBezTo>
                    <a:cubicBezTo>
                      <a:pt x="95" y="61"/>
                      <a:pt x="84" y="63"/>
                      <a:pt x="71" y="63"/>
                    </a:cubicBezTo>
                    <a:cubicBezTo>
                      <a:pt x="59" y="63"/>
                      <a:pt x="46" y="61"/>
                      <a:pt x="35" y="59"/>
                    </a:cubicBezTo>
                    <a:cubicBezTo>
                      <a:pt x="24" y="56"/>
                      <a:pt x="15" y="52"/>
                      <a:pt x="9" y="47"/>
                    </a:cubicBezTo>
                    <a:cubicBezTo>
                      <a:pt x="3" y="42"/>
                      <a:pt x="0" y="37"/>
                      <a:pt x="0" y="31"/>
                    </a:cubicBezTo>
                    <a:cubicBezTo>
                      <a:pt x="0" y="26"/>
                      <a:pt x="3" y="20"/>
                      <a:pt x="9" y="16"/>
                    </a:cubicBezTo>
                    <a:cubicBezTo>
                      <a:pt x="15" y="11"/>
                      <a:pt x="24" y="7"/>
                      <a:pt x="35" y="4"/>
                    </a:cubicBezTo>
                    <a:cubicBezTo>
                      <a:pt x="46" y="1"/>
                      <a:pt x="58" y="0"/>
                      <a:pt x="71" y="0"/>
                    </a:cubicBezTo>
                    <a:cubicBezTo>
                      <a:pt x="83" y="0"/>
                      <a:pt x="95" y="1"/>
                      <a:pt x="106" y="4"/>
                    </a:cubicBezTo>
                    <a:cubicBezTo>
                      <a:pt x="117" y="7"/>
                      <a:pt x="126" y="11"/>
                      <a:pt x="132" y="16"/>
                    </a:cubicBezTo>
                    <a:cubicBezTo>
                      <a:pt x="138" y="20"/>
                      <a:pt x="142" y="26"/>
                      <a:pt x="142" y="3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1" name="Google Shape;12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7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7"/>
          <p:cNvSpPr/>
          <p:nvPr/>
        </p:nvSpPr>
        <p:spPr>
          <a:xfrm flipH="1">
            <a:off x="6906650" y="0"/>
            <a:ext cx="2237349" cy="5143497"/>
          </a:xfrm>
          <a:custGeom>
            <a:rect b="b" l="l" r="r" t="t"/>
            <a:pathLst>
              <a:path extrusionOk="0" h="3842" w="1979">
                <a:moveTo>
                  <a:pt x="1403" y="73"/>
                </a:moveTo>
                <a:cubicBezTo>
                  <a:pt x="1432" y="48"/>
                  <a:pt x="1462" y="24"/>
                  <a:pt x="1491" y="0"/>
                </a:cubicBezTo>
                <a:lnTo>
                  <a:pt x="0" y="0"/>
                </a:lnTo>
                <a:lnTo>
                  <a:pt x="0" y="132"/>
                </a:lnTo>
                <a:cubicBezTo>
                  <a:pt x="99" y="230"/>
                  <a:pt x="164" y="365"/>
                  <a:pt x="146" y="504"/>
                </a:cubicBezTo>
                <a:cubicBezTo>
                  <a:pt x="129" y="629"/>
                  <a:pt x="52" y="744"/>
                  <a:pt x="0" y="858"/>
                </a:cubicBezTo>
                <a:lnTo>
                  <a:pt x="0" y="1189"/>
                </a:lnTo>
                <a:cubicBezTo>
                  <a:pt x="65" y="1282"/>
                  <a:pt x="186" y="1332"/>
                  <a:pt x="299" y="1357"/>
                </a:cubicBezTo>
                <a:cubicBezTo>
                  <a:pt x="437" y="1389"/>
                  <a:pt x="589" y="1409"/>
                  <a:pt x="690" y="1514"/>
                </a:cubicBezTo>
                <a:cubicBezTo>
                  <a:pt x="804" y="1634"/>
                  <a:pt x="811" y="1830"/>
                  <a:pt x="768" y="1993"/>
                </a:cubicBezTo>
                <a:cubicBezTo>
                  <a:pt x="726" y="2158"/>
                  <a:pt x="642" y="2307"/>
                  <a:pt x="596" y="2471"/>
                </a:cubicBezTo>
                <a:cubicBezTo>
                  <a:pt x="551" y="2634"/>
                  <a:pt x="553" y="2829"/>
                  <a:pt x="663" y="2954"/>
                </a:cubicBezTo>
                <a:cubicBezTo>
                  <a:pt x="714" y="3013"/>
                  <a:pt x="784" y="3050"/>
                  <a:pt x="855" y="3080"/>
                </a:cubicBezTo>
                <a:cubicBezTo>
                  <a:pt x="969" y="3129"/>
                  <a:pt x="1089" y="3164"/>
                  <a:pt x="1211" y="3184"/>
                </a:cubicBezTo>
                <a:cubicBezTo>
                  <a:pt x="1343" y="3206"/>
                  <a:pt x="1482" y="3211"/>
                  <a:pt x="1600" y="3275"/>
                </a:cubicBezTo>
                <a:cubicBezTo>
                  <a:pt x="1787" y="3378"/>
                  <a:pt x="1883" y="3633"/>
                  <a:pt x="1814" y="3842"/>
                </a:cubicBezTo>
                <a:lnTo>
                  <a:pt x="1877" y="3841"/>
                </a:lnTo>
                <a:cubicBezTo>
                  <a:pt x="2049" y="3583"/>
                  <a:pt x="1999" y="3188"/>
                  <a:pt x="1769" y="2987"/>
                </a:cubicBezTo>
                <a:cubicBezTo>
                  <a:pt x="1694" y="2921"/>
                  <a:pt x="1605" y="2876"/>
                  <a:pt x="1534" y="2806"/>
                </a:cubicBezTo>
                <a:cubicBezTo>
                  <a:pt x="1406" y="2681"/>
                  <a:pt x="1350" y="2480"/>
                  <a:pt x="1393" y="2302"/>
                </a:cubicBezTo>
                <a:cubicBezTo>
                  <a:pt x="1430" y="2149"/>
                  <a:pt x="1533" y="2021"/>
                  <a:pt x="1581" y="1871"/>
                </a:cubicBezTo>
                <a:cubicBezTo>
                  <a:pt x="1650" y="1659"/>
                  <a:pt x="1599" y="1410"/>
                  <a:pt x="1455" y="1246"/>
                </a:cubicBezTo>
                <a:cubicBezTo>
                  <a:pt x="1317" y="1090"/>
                  <a:pt x="1099" y="1002"/>
                  <a:pt x="1029" y="802"/>
                </a:cubicBezTo>
                <a:cubicBezTo>
                  <a:pt x="980" y="663"/>
                  <a:pt x="1020" y="503"/>
                  <a:pt x="1099" y="380"/>
                </a:cubicBezTo>
                <a:cubicBezTo>
                  <a:pt x="1179" y="257"/>
                  <a:pt x="1292" y="164"/>
                  <a:pt x="1403" y="73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26" name="Google Shape;126;p7"/>
          <p:cNvSpPr txBox="1"/>
          <p:nvPr>
            <p:ph idx="1" type="subTitle"/>
          </p:nvPr>
        </p:nvSpPr>
        <p:spPr>
          <a:xfrm>
            <a:off x="1468075" y="1713975"/>
            <a:ext cx="4867200" cy="19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8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8"/>
          <p:cNvSpPr/>
          <p:nvPr/>
        </p:nvSpPr>
        <p:spPr>
          <a:xfrm>
            <a:off x="3584925" y="0"/>
            <a:ext cx="3262222" cy="5143502"/>
          </a:xfrm>
          <a:custGeom>
            <a:rect b="b" l="l" r="r" t="t"/>
            <a:pathLst>
              <a:path extrusionOk="0" h="3839" w="2635">
                <a:moveTo>
                  <a:pt x="2385" y="314"/>
                </a:moveTo>
                <a:cubicBezTo>
                  <a:pt x="2381" y="176"/>
                  <a:pt x="2513" y="90"/>
                  <a:pt x="2633" y="0"/>
                </a:cubicBezTo>
                <a:lnTo>
                  <a:pt x="193" y="0"/>
                </a:lnTo>
                <a:cubicBezTo>
                  <a:pt x="163" y="35"/>
                  <a:pt x="132" y="71"/>
                  <a:pt x="102" y="106"/>
                </a:cubicBezTo>
                <a:cubicBezTo>
                  <a:pt x="53" y="163"/>
                  <a:pt x="2" y="226"/>
                  <a:pt x="0" y="301"/>
                </a:cubicBezTo>
                <a:cubicBezTo>
                  <a:pt x="-1" y="388"/>
                  <a:pt x="66" y="461"/>
                  <a:pt x="132" y="517"/>
                </a:cubicBezTo>
                <a:cubicBezTo>
                  <a:pt x="214" y="588"/>
                  <a:pt x="303" y="652"/>
                  <a:pt x="397" y="707"/>
                </a:cubicBezTo>
                <a:cubicBezTo>
                  <a:pt x="586" y="819"/>
                  <a:pt x="821" y="928"/>
                  <a:pt x="860" y="1144"/>
                </a:cubicBezTo>
                <a:cubicBezTo>
                  <a:pt x="893" y="1328"/>
                  <a:pt x="764" y="1498"/>
                  <a:pt x="640" y="1637"/>
                </a:cubicBezTo>
                <a:cubicBezTo>
                  <a:pt x="515" y="1777"/>
                  <a:pt x="379" y="1937"/>
                  <a:pt x="395" y="2123"/>
                </a:cubicBezTo>
                <a:cubicBezTo>
                  <a:pt x="407" y="2262"/>
                  <a:pt x="503" y="2379"/>
                  <a:pt x="603" y="2476"/>
                </a:cubicBezTo>
                <a:cubicBezTo>
                  <a:pt x="685" y="2555"/>
                  <a:pt x="772" y="2627"/>
                  <a:pt x="864" y="2693"/>
                </a:cubicBezTo>
                <a:cubicBezTo>
                  <a:pt x="934" y="2743"/>
                  <a:pt x="1010" y="2792"/>
                  <a:pt x="1048" y="2870"/>
                </a:cubicBezTo>
                <a:cubicBezTo>
                  <a:pt x="1094" y="2962"/>
                  <a:pt x="1075" y="3072"/>
                  <a:pt x="1040" y="3169"/>
                </a:cubicBezTo>
                <a:cubicBezTo>
                  <a:pt x="1005" y="3266"/>
                  <a:pt x="956" y="3358"/>
                  <a:pt x="942" y="3460"/>
                </a:cubicBezTo>
                <a:cubicBezTo>
                  <a:pt x="918" y="3635"/>
                  <a:pt x="996" y="3758"/>
                  <a:pt x="1154" y="3839"/>
                </a:cubicBezTo>
                <a:lnTo>
                  <a:pt x="1253" y="3838"/>
                </a:lnTo>
                <a:cubicBezTo>
                  <a:pt x="1181" y="3725"/>
                  <a:pt x="1184" y="3569"/>
                  <a:pt x="1259" y="3458"/>
                </a:cubicBezTo>
                <a:cubicBezTo>
                  <a:pt x="1339" y="3340"/>
                  <a:pt x="1482" y="3283"/>
                  <a:pt x="1588" y="3186"/>
                </a:cubicBezTo>
                <a:cubicBezTo>
                  <a:pt x="1722" y="3064"/>
                  <a:pt x="1791" y="2867"/>
                  <a:pt x="1743" y="2692"/>
                </a:cubicBezTo>
                <a:cubicBezTo>
                  <a:pt x="1693" y="2505"/>
                  <a:pt x="1525" y="2354"/>
                  <a:pt x="1528" y="2161"/>
                </a:cubicBezTo>
                <a:cubicBezTo>
                  <a:pt x="1531" y="1987"/>
                  <a:pt x="1672" y="1850"/>
                  <a:pt x="1815" y="1752"/>
                </a:cubicBezTo>
                <a:cubicBezTo>
                  <a:pt x="2023" y="1609"/>
                  <a:pt x="2259" y="1501"/>
                  <a:pt x="2434" y="1318"/>
                </a:cubicBezTo>
                <a:cubicBezTo>
                  <a:pt x="2609" y="1136"/>
                  <a:pt x="2706" y="844"/>
                  <a:pt x="2573" y="630"/>
                </a:cubicBezTo>
                <a:cubicBezTo>
                  <a:pt x="2507" y="524"/>
                  <a:pt x="2388" y="439"/>
                  <a:pt x="2385" y="314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" name="Google Shape;130;p8"/>
          <p:cNvGrpSpPr/>
          <p:nvPr/>
        </p:nvGrpSpPr>
        <p:grpSpPr>
          <a:xfrm>
            <a:off x="320784" y="253519"/>
            <a:ext cx="915686" cy="898949"/>
            <a:chOff x="346023" y="202200"/>
            <a:chExt cx="861092" cy="845354"/>
          </a:xfrm>
        </p:grpSpPr>
        <p:sp>
          <p:nvSpPr>
            <p:cNvPr id="131" name="Google Shape;131;p8"/>
            <p:cNvSpPr/>
            <p:nvPr/>
          </p:nvSpPr>
          <p:spPr>
            <a:xfrm flipH="1" rot="-1124854">
              <a:off x="423169" y="623708"/>
              <a:ext cx="352064" cy="377279"/>
            </a:xfrm>
            <a:custGeom>
              <a:rect b="b" l="l" r="r" t="t"/>
              <a:pathLst>
                <a:path extrusionOk="0" h="2573" w="2401">
                  <a:moveTo>
                    <a:pt x="2263" y="0"/>
                  </a:moveTo>
                  <a:lnTo>
                    <a:pt x="139" y="0"/>
                  </a:lnTo>
                  <a:cubicBezTo>
                    <a:pt x="63" y="0"/>
                    <a:pt x="0" y="62"/>
                    <a:pt x="0" y="138"/>
                  </a:cubicBezTo>
                  <a:lnTo>
                    <a:pt x="0" y="2435"/>
                  </a:lnTo>
                  <a:cubicBezTo>
                    <a:pt x="0" y="2512"/>
                    <a:pt x="62" y="2573"/>
                    <a:pt x="139" y="2573"/>
                  </a:cubicBezTo>
                  <a:lnTo>
                    <a:pt x="2263" y="2573"/>
                  </a:lnTo>
                  <a:cubicBezTo>
                    <a:pt x="2339" y="2573"/>
                    <a:pt x="2401" y="2511"/>
                    <a:pt x="2401" y="2435"/>
                  </a:cubicBezTo>
                  <a:lnTo>
                    <a:pt x="2401" y="138"/>
                  </a:lnTo>
                  <a:cubicBezTo>
                    <a:pt x="2401" y="62"/>
                    <a:pt x="2339" y="0"/>
                    <a:pt x="2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8"/>
            <p:cNvSpPr/>
            <p:nvPr/>
          </p:nvSpPr>
          <p:spPr>
            <a:xfrm flipH="1" rot="-1124854">
              <a:off x="391613" y="487822"/>
              <a:ext cx="226840" cy="134313"/>
            </a:xfrm>
            <a:custGeom>
              <a:rect b="b" l="l" r="r" t="t"/>
              <a:pathLst>
                <a:path extrusionOk="0" h="916" w="1547">
                  <a:moveTo>
                    <a:pt x="1150" y="752"/>
                  </a:moveTo>
                  <a:cubicBezTo>
                    <a:pt x="1199" y="753"/>
                    <a:pt x="1243" y="753"/>
                    <a:pt x="1261" y="753"/>
                  </a:cubicBezTo>
                  <a:cubicBezTo>
                    <a:pt x="1419" y="753"/>
                    <a:pt x="1547" y="625"/>
                    <a:pt x="1547" y="467"/>
                  </a:cubicBezTo>
                  <a:cubicBezTo>
                    <a:pt x="1547" y="310"/>
                    <a:pt x="1420" y="181"/>
                    <a:pt x="1261" y="181"/>
                  </a:cubicBezTo>
                  <a:cubicBezTo>
                    <a:pt x="1242" y="181"/>
                    <a:pt x="1197" y="181"/>
                    <a:pt x="1150" y="182"/>
                  </a:cubicBezTo>
                  <a:lnTo>
                    <a:pt x="1150" y="0"/>
                  </a:lnTo>
                  <a:lnTo>
                    <a:pt x="0" y="0"/>
                  </a:lnTo>
                  <a:lnTo>
                    <a:pt x="0" y="916"/>
                  </a:lnTo>
                  <a:lnTo>
                    <a:pt x="1150" y="916"/>
                  </a:lnTo>
                  <a:lnTo>
                    <a:pt x="1150" y="752"/>
                  </a:lnTo>
                  <a:moveTo>
                    <a:pt x="828" y="407"/>
                  </a:moveTo>
                  <a:cubicBezTo>
                    <a:pt x="828" y="407"/>
                    <a:pt x="828" y="408"/>
                    <a:pt x="828" y="409"/>
                  </a:cubicBezTo>
                  <a:lnTo>
                    <a:pt x="828" y="408"/>
                  </a:lnTo>
                  <a:cubicBezTo>
                    <a:pt x="828" y="407"/>
                    <a:pt x="828" y="407"/>
                    <a:pt x="828" y="407"/>
                  </a:cubicBezTo>
                  <a:moveTo>
                    <a:pt x="409" y="488"/>
                  </a:moveTo>
                  <a:cubicBezTo>
                    <a:pt x="365" y="488"/>
                    <a:pt x="329" y="452"/>
                    <a:pt x="329" y="408"/>
                  </a:cubicBezTo>
                  <a:cubicBezTo>
                    <a:pt x="329" y="364"/>
                    <a:pt x="365" y="329"/>
                    <a:pt x="409" y="329"/>
                  </a:cubicBezTo>
                  <a:cubicBezTo>
                    <a:pt x="452" y="329"/>
                    <a:pt x="488" y="364"/>
                    <a:pt x="488" y="408"/>
                  </a:cubicBezTo>
                  <a:cubicBezTo>
                    <a:pt x="488" y="452"/>
                    <a:pt x="452" y="488"/>
                    <a:pt x="409" y="488"/>
                  </a:cubicBezTo>
                  <a:moveTo>
                    <a:pt x="658" y="737"/>
                  </a:moveTo>
                  <a:cubicBezTo>
                    <a:pt x="614" y="737"/>
                    <a:pt x="578" y="702"/>
                    <a:pt x="578" y="658"/>
                  </a:cubicBezTo>
                  <a:cubicBezTo>
                    <a:pt x="578" y="614"/>
                    <a:pt x="614" y="578"/>
                    <a:pt x="658" y="578"/>
                  </a:cubicBezTo>
                  <a:cubicBezTo>
                    <a:pt x="702" y="578"/>
                    <a:pt x="737" y="614"/>
                    <a:pt x="737" y="658"/>
                  </a:cubicBezTo>
                  <a:cubicBezTo>
                    <a:pt x="737" y="702"/>
                    <a:pt x="702" y="737"/>
                    <a:pt x="658" y="737"/>
                  </a:cubicBezTo>
                  <a:moveTo>
                    <a:pt x="658" y="238"/>
                  </a:moveTo>
                  <a:cubicBezTo>
                    <a:pt x="614" y="238"/>
                    <a:pt x="578" y="203"/>
                    <a:pt x="578" y="159"/>
                  </a:cubicBezTo>
                  <a:cubicBezTo>
                    <a:pt x="578" y="115"/>
                    <a:pt x="614" y="79"/>
                    <a:pt x="658" y="79"/>
                  </a:cubicBezTo>
                  <a:cubicBezTo>
                    <a:pt x="702" y="79"/>
                    <a:pt x="737" y="115"/>
                    <a:pt x="737" y="159"/>
                  </a:cubicBezTo>
                  <a:cubicBezTo>
                    <a:pt x="737" y="203"/>
                    <a:pt x="702" y="238"/>
                    <a:pt x="658" y="238"/>
                  </a:cubicBezTo>
                  <a:moveTo>
                    <a:pt x="907" y="488"/>
                  </a:moveTo>
                  <a:cubicBezTo>
                    <a:pt x="865" y="488"/>
                    <a:pt x="832" y="455"/>
                    <a:pt x="829" y="414"/>
                  </a:cubicBezTo>
                  <a:lnTo>
                    <a:pt x="829" y="402"/>
                  </a:lnTo>
                  <a:cubicBezTo>
                    <a:pt x="832" y="361"/>
                    <a:pt x="866" y="329"/>
                    <a:pt x="907" y="329"/>
                  </a:cubicBezTo>
                  <a:cubicBezTo>
                    <a:pt x="951" y="329"/>
                    <a:pt x="987" y="364"/>
                    <a:pt x="987" y="408"/>
                  </a:cubicBezTo>
                  <a:cubicBezTo>
                    <a:pt x="987" y="452"/>
                    <a:pt x="950" y="488"/>
                    <a:pt x="907" y="4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8"/>
            <p:cNvSpPr/>
            <p:nvPr/>
          </p:nvSpPr>
          <p:spPr>
            <a:xfrm flipH="1" rot="-1124854">
              <a:off x="367788" y="521607"/>
              <a:ext cx="79328" cy="135926"/>
            </a:xfrm>
            <a:custGeom>
              <a:rect b="b" l="l" r="r" t="t"/>
              <a:pathLst>
                <a:path extrusionOk="0" h="927" w="541">
                  <a:moveTo>
                    <a:pt x="393" y="464"/>
                  </a:moveTo>
                  <a:cubicBezTo>
                    <a:pt x="393" y="638"/>
                    <a:pt x="252" y="780"/>
                    <a:pt x="78" y="780"/>
                  </a:cubicBezTo>
                  <a:cubicBezTo>
                    <a:pt x="51" y="780"/>
                    <a:pt x="25" y="775"/>
                    <a:pt x="0" y="769"/>
                  </a:cubicBezTo>
                  <a:lnTo>
                    <a:pt x="0" y="920"/>
                  </a:lnTo>
                  <a:cubicBezTo>
                    <a:pt x="26" y="924"/>
                    <a:pt x="50" y="927"/>
                    <a:pt x="78" y="927"/>
                  </a:cubicBezTo>
                  <a:cubicBezTo>
                    <a:pt x="333" y="927"/>
                    <a:pt x="541" y="720"/>
                    <a:pt x="541" y="464"/>
                  </a:cubicBezTo>
                  <a:cubicBezTo>
                    <a:pt x="541" y="208"/>
                    <a:pt x="333" y="0"/>
                    <a:pt x="78" y="0"/>
                  </a:cubicBezTo>
                  <a:cubicBezTo>
                    <a:pt x="51" y="0"/>
                    <a:pt x="26" y="3"/>
                    <a:pt x="0" y="7"/>
                  </a:cubicBezTo>
                  <a:lnTo>
                    <a:pt x="0" y="159"/>
                  </a:lnTo>
                  <a:cubicBezTo>
                    <a:pt x="25" y="153"/>
                    <a:pt x="50" y="148"/>
                    <a:pt x="78" y="148"/>
                  </a:cubicBezTo>
                  <a:cubicBezTo>
                    <a:pt x="252" y="148"/>
                    <a:pt x="393" y="290"/>
                    <a:pt x="393" y="46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 flipH="1" rot="-1124854">
              <a:off x="653925" y="429375"/>
              <a:ext cx="490778" cy="293406"/>
            </a:xfrm>
            <a:custGeom>
              <a:rect b="b" l="l" r="r" t="t"/>
              <a:pathLst>
                <a:path extrusionOk="0" h="2001" w="3347">
                  <a:moveTo>
                    <a:pt x="3020" y="526"/>
                  </a:moveTo>
                  <a:lnTo>
                    <a:pt x="3020" y="526"/>
                  </a:lnTo>
                  <a:cubicBezTo>
                    <a:pt x="3048" y="537"/>
                    <a:pt x="3078" y="544"/>
                    <a:pt x="3110" y="544"/>
                  </a:cubicBezTo>
                  <a:cubicBezTo>
                    <a:pt x="3241" y="544"/>
                    <a:pt x="3347" y="438"/>
                    <a:pt x="3347" y="307"/>
                  </a:cubicBezTo>
                  <a:cubicBezTo>
                    <a:pt x="3347" y="177"/>
                    <a:pt x="3241" y="70"/>
                    <a:pt x="3110" y="70"/>
                  </a:cubicBezTo>
                  <a:cubicBezTo>
                    <a:pt x="3010" y="70"/>
                    <a:pt x="2926" y="131"/>
                    <a:pt x="2890" y="218"/>
                  </a:cubicBezTo>
                  <a:lnTo>
                    <a:pt x="2890" y="218"/>
                  </a:lnTo>
                  <a:cubicBezTo>
                    <a:pt x="2841" y="340"/>
                    <a:pt x="2769" y="370"/>
                    <a:pt x="2647" y="320"/>
                  </a:cubicBezTo>
                  <a:lnTo>
                    <a:pt x="2647" y="320"/>
                  </a:lnTo>
                  <a:cubicBezTo>
                    <a:pt x="2620" y="308"/>
                    <a:pt x="2590" y="302"/>
                    <a:pt x="2558" y="302"/>
                  </a:cubicBezTo>
                  <a:cubicBezTo>
                    <a:pt x="2428" y="302"/>
                    <a:pt x="2321" y="408"/>
                    <a:pt x="2321" y="539"/>
                  </a:cubicBezTo>
                  <a:cubicBezTo>
                    <a:pt x="2321" y="547"/>
                    <a:pt x="2323" y="556"/>
                    <a:pt x="2324" y="565"/>
                  </a:cubicBezTo>
                  <a:lnTo>
                    <a:pt x="351" y="0"/>
                  </a:lnTo>
                  <a:lnTo>
                    <a:pt x="7" y="1205"/>
                  </a:lnTo>
                  <a:cubicBezTo>
                    <a:pt x="-17" y="1287"/>
                    <a:pt x="31" y="1372"/>
                    <a:pt x="113" y="1396"/>
                  </a:cubicBezTo>
                  <a:lnTo>
                    <a:pt x="2203" y="1995"/>
                  </a:lnTo>
                  <a:cubicBezTo>
                    <a:pt x="2286" y="2018"/>
                    <a:pt x="2371" y="1971"/>
                    <a:pt x="2395" y="1889"/>
                  </a:cubicBezTo>
                  <a:lnTo>
                    <a:pt x="2736" y="694"/>
                  </a:lnTo>
                  <a:cubicBezTo>
                    <a:pt x="2754" y="674"/>
                    <a:pt x="2768" y="652"/>
                    <a:pt x="2778" y="628"/>
                  </a:cubicBezTo>
                  <a:lnTo>
                    <a:pt x="2778" y="629"/>
                  </a:lnTo>
                  <a:cubicBezTo>
                    <a:pt x="2828" y="507"/>
                    <a:pt x="2898" y="477"/>
                    <a:pt x="3020" y="52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8"/>
            <p:cNvSpPr/>
            <p:nvPr/>
          </p:nvSpPr>
          <p:spPr>
            <a:xfrm flipH="1" rot="-1124854">
              <a:off x="383231" y="220217"/>
              <a:ext cx="154550" cy="257042"/>
            </a:xfrm>
            <a:custGeom>
              <a:rect b="b" l="l" r="r" t="t"/>
              <a:pathLst>
                <a:path extrusionOk="0" h="1753" w="1054">
                  <a:moveTo>
                    <a:pt x="514" y="1749"/>
                  </a:moveTo>
                  <a:cubicBezTo>
                    <a:pt x="1111" y="1812"/>
                    <a:pt x="1105" y="1064"/>
                    <a:pt x="998" y="1064"/>
                  </a:cubicBezTo>
                  <a:cubicBezTo>
                    <a:pt x="1011" y="1234"/>
                    <a:pt x="835" y="1286"/>
                    <a:pt x="860" y="1164"/>
                  </a:cubicBezTo>
                  <a:cubicBezTo>
                    <a:pt x="891" y="1013"/>
                    <a:pt x="879" y="861"/>
                    <a:pt x="753" y="617"/>
                  </a:cubicBezTo>
                  <a:cubicBezTo>
                    <a:pt x="638" y="397"/>
                    <a:pt x="652" y="208"/>
                    <a:pt x="740" y="0"/>
                  </a:cubicBezTo>
                  <a:cubicBezTo>
                    <a:pt x="268" y="397"/>
                    <a:pt x="244" y="727"/>
                    <a:pt x="268" y="831"/>
                  </a:cubicBezTo>
                  <a:cubicBezTo>
                    <a:pt x="292" y="944"/>
                    <a:pt x="142" y="862"/>
                    <a:pt x="122" y="680"/>
                  </a:cubicBezTo>
                  <a:cubicBezTo>
                    <a:pt x="-122" y="1107"/>
                    <a:pt x="-8" y="1694"/>
                    <a:pt x="514" y="17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8"/>
            <p:cNvSpPr/>
            <p:nvPr/>
          </p:nvSpPr>
          <p:spPr>
            <a:xfrm flipH="1" rot="-1124854">
              <a:off x="405412" y="516153"/>
              <a:ext cx="753983" cy="421414"/>
            </a:xfrm>
            <a:custGeom>
              <a:rect b="b" l="l" r="r" t="t"/>
              <a:pathLst>
                <a:path extrusionOk="0" h="2874" w="5142">
                  <a:moveTo>
                    <a:pt x="2742" y="843"/>
                  </a:moveTo>
                  <a:lnTo>
                    <a:pt x="2742" y="537"/>
                  </a:lnTo>
                  <a:lnTo>
                    <a:pt x="2980" y="300"/>
                  </a:lnTo>
                  <a:lnTo>
                    <a:pt x="3285" y="300"/>
                  </a:lnTo>
                  <a:lnTo>
                    <a:pt x="2742" y="843"/>
                  </a:lnTo>
                  <a:moveTo>
                    <a:pt x="5125" y="374"/>
                  </a:moveTo>
                  <a:cubicBezTo>
                    <a:pt x="5102" y="331"/>
                    <a:pt x="5057" y="301"/>
                    <a:pt x="5004" y="301"/>
                  </a:cubicBezTo>
                  <a:lnTo>
                    <a:pt x="4301" y="301"/>
                  </a:lnTo>
                  <a:lnTo>
                    <a:pt x="2742" y="1860"/>
                  </a:lnTo>
                  <a:lnTo>
                    <a:pt x="2742" y="2737"/>
                  </a:lnTo>
                  <a:cubicBezTo>
                    <a:pt x="2742" y="2744"/>
                    <a:pt x="2743" y="2750"/>
                    <a:pt x="2744" y="2757"/>
                  </a:cubicBezTo>
                  <a:lnTo>
                    <a:pt x="5125" y="374"/>
                  </a:lnTo>
                  <a:moveTo>
                    <a:pt x="5142" y="2340"/>
                  </a:moveTo>
                  <a:lnTo>
                    <a:pt x="5142" y="1375"/>
                  </a:lnTo>
                  <a:lnTo>
                    <a:pt x="3643" y="2874"/>
                  </a:lnTo>
                  <a:lnTo>
                    <a:pt x="4609" y="2874"/>
                  </a:lnTo>
                  <a:lnTo>
                    <a:pt x="5142" y="2340"/>
                  </a:lnTo>
                  <a:moveTo>
                    <a:pt x="2299" y="1286"/>
                  </a:moveTo>
                  <a:lnTo>
                    <a:pt x="2422" y="858"/>
                  </a:lnTo>
                  <a:lnTo>
                    <a:pt x="1665" y="1615"/>
                  </a:lnTo>
                  <a:lnTo>
                    <a:pt x="1903" y="1682"/>
                  </a:lnTo>
                  <a:lnTo>
                    <a:pt x="2299" y="1286"/>
                  </a:lnTo>
                  <a:moveTo>
                    <a:pt x="0" y="1138"/>
                  </a:moveTo>
                  <a:lnTo>
                    <a:pt x="875" y="1389"/>
                  </a:lnTo>
                  <a:cubicBezTo>
                    <a:pt x="1255" y="1009"/>
                    <a:pt x="1634" y="629"/>
                    <a:pt x="2014" y="250"/>
                  </a:cubicBezTo>
                  <a:lnTo>
                    <a:pt x="1137" y="0"/>
                  </a:lnTo>
                  <a:cubicBezTo>
                    <a:pt x="758" y="378"/>
                    <a:pt x="378" y="758"/>
                    <a:pt x="0" y="11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8"/>
            <p:cNvSpPr/>
            <p:nvPr/>
          </p:nvSpPr>
          <p:spPr>
            <a:xfrm flipH="1" rot="-1124854">
              <a:off x="633677" y="499239"/>
              <a:ext cx="150885" cy="90471"/>
            </a:xfrm>
            <a:custGeom>
              <a:rect b="b" l="l" r="r" t="t"/>
              <a:pathLst>
                <a:path extrusionOk="0" h="617" w="1029">
                  <a:moveTo>
                    <a:pt x="792" y="0"/>
                  </a:moveTo>
                  <a:cubicBezTo>
                    <a:pt x="692" y="0"/>
                    <a:pt x="608" y="61"/>
                    <a:pt x="572" y="147"/>
                  </a:cubicBezTo>
                  <a:lnTo>
                    <a:pt x="572" y="147"/>
                  </a:lnTo>
                  <a:cubicBezTo>
                    <a:pt x="523" y="269"/>
                    <a:pt x="451" y="299"/>
                    <a:pt x="329" y="250"/>
                  </a:cubicBezTo>
                  <a:lnTo>
                    <a:pt x="329" y="250"/>
                  </a:lnTo>
                  <a:cubicBezTo>
                    <a:pt x="302" y="238"/>
                    <a:pt x="272" y="232"/>
                    <a:pt x="240" y="232"/>
                  </a:cubicBezTo>
                  <a:cubicBezTo>
                    <a:pt x="110" y="232"/>
                    <a:pt x="3" y="338"/>
                    <a:pt x="3" y="469"/>
                  </a:cubicBezTo>
                  <a:cubicBezTo>
                    <a:pt x="3" y="477"/>
                    <a:pt x="5" y="486"/>
                    <a:pt x="6" y="495"/>
                  </a:cubicBezTo>
                  <a:lnTo>
                    <a:pt x="0" y="492"/>
                  </a:lnTo>
                  <a:cubicBezTo>
                    <a:pt x="0" y="493"/>
                    <a:pt x="0" y="494"/>
                    <a:pt x="0" y="495"/>
                  </a:cubicBezTo>
                  <a:lnTo>
                    <a:pt x="425" y="617"/>
                  </a:lnTo>
                  <a:cubicBezTo>
                    <a:pt x="439" y="598"/>
                    <a:pt x="451" y="580"/>
                    <a:pt x="461" y="558"/>
                  </a:cubicBezTo>
                  <a:lnTo>
                    <a:pt x="461" y="558"/>
                  </a:lnTo>
                  <a:cubicBezTo>
                    <a:pt x="510" y="436"/>
                    <a:pt x="581" y="406"/>
                    <a:pt x="703" y="456"/>
                  </a:cubicBezTo>
                  <a:lnTo>
                    <a:pt x="702" y="456"/>
                  </a:lnTo>
                  <a:cubicBezTo>
                    <a:pt x="730" y="467"/>
                    <a:pt x="760" y="473"/>
                    <a:pt x="792" y="473"/>
                  </a:cubicBezTo>
                  <a:cubicBezTo>
                    <a:pt x="923" y="473"/>
                    <a:pt x="1029" y="367"/>
                    <a:pt x="1029" y="236"/>
                  </a:cubicBezTo>
                  <a:cubicBezTo>
                    <a:pt x="1029" y="105"/>
                    <a:pt x="923" y="0"/>
                    <a:pt x="7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p8"/>
          <p:cNvSpPr txBox="1"/>
          <p:nvPr>
            <p:ph type="title"/>
          </p:nvPr>
        </p:nvSpPr>
        <p:spPr>
          <a:xfrm>
            <a:off x="674600" y="1726800"/>
            <a:ext cx="4880400" cy="16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9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9"/>
          <p:cNvSpPr/>
          <p:nvPr/>
        </p:nvSpPr>
        <p:spPr>
          <a:xfrm>
            <a:off x="470425" y="0"/>
            <a:ext cx="3262222" cy="5143502"/>
          </a:xfrm>
          <a:custGeom>
            <a:rect b="b" l="l" r="r" t="t"/>
            <a:pathLst>
              <a:path extrusionOk="0" h="3839" w="2635">
                <a:moveTo>
                  <a:pt x="2385" y="314"/>
                </a:moveTo>
                <a:cubicBezTo>
                  <a:pt x="2381" y="176"/>
                  <a:pt x="2513" y="90"/>
                  <a:pt x="2633" y="0"/>
                </a:cubicBezTo>
                <a:lnTo>
                  <a:pt x="193" y="0"/>
                </a:lnTo>
                <a:cubicBezTo>
                  <a:pt x="163" y="35"/>
                  <a:pt x="132" y="71"/>
                  <a:pt x="102" y="106"/>
                </a:cubicBezTo>
                <a:cubicBezTo>
                  <a:pt x="53" y="163"/>
                  <a:pt x="2" y="226"/>
                  <a:pt x="0" y="301"/>
                </a:cubicBezTo>
                <a:cubicBezTo>
                  <a:pt x="-1" y="388"/>
                  <a:pt x="66" y="461"/>
                  <a:pt x="132" y="517"/>
                </a:cubicBezTo>
                <a:cubicBezTo>
                  <a:pt x="214" y="588"/>
                  <a:pt x="303" y="652"/>
                  <a:pt x="397" y="707"/>
                </a:cubicBezTo>
                <a:cubicBezTo>
                  <a:pt x="586" y="819"/>
                  <a:pt x="821" y="928"/>
                  <a:pt x="860" y="1144"/>
                </a:cubicBezTo>
                <a:cubicBezTo>
                  <a:pt x="893" y="1328"/>
                  <a:pt x="764" y="1498"/>
                  <a:pt x="640" y="1637"/>
                </a:cubicBezTo>
                <a:cubicBezTo>
                  <a:pt x="515" y="1777"/>
                  <a:pt x="379" y="1937"/>
                  <a:pt x="395" y="2123"/>
                </a:cubicBezTo>
                <a:cubicBezTo>
                  <a:pt x="407" y="2262"/>
                  <a:pt x="503" y="2379"/>
                  <a:pt x="603" y="2476"/>
                </a:cubicBezTo>
                <a:cubicBezTo>
                  <a:pt x="685" y="2555"/>
                  <a:pt x="772" y="2627"/>
                  <a:pt x="864" y="2693"/>
                </a:cubicBezTo>
                <a:cubicBezTo>
                  <a:pt x="934" y="2743"/>
                  <a:pt x="1010" y="2792"/>
                  <a:pt x="1048" y="2870"/>
                </a:cubicBezTo>
                <a:cubicBezTo>
                  <a:pt x="1094" y="2962"/>
                  <a:pt x="1075" y="3072"/>
                  <a:pt x="1040" y="3169"/>
                </a:cubicBezTo>
                <a:cubicBezTo>
                  <a:pt x="1005" y="3266"/>
                  <a:pt x="956" y="3358"/>
                  <a:pt x="942" y="3460"/>
                </a:cubicBezTo>
                <a:cubicBezTo>
                  <a:pt x="918" y="3635"/>
                  <a:pt x="996" y="3758"/>
                  <a:pt x="1154" y="3839"/>
                </a:cubicBezTo>
                <a:lnTo>
                  <a:pt x="1253" y="3838"/>
                </a:lnTo>
                <a:cubicBezTo>
                  <a:pt x="1181" y="3725"/>
                  <a:pt x="1184" y="3569"/>
                  <a:pt x="1259" y="3458"/>
                </a:cubicBezTo>
                <a:cubicBezTo>
                  <a:pt x="1339" y="3340"/>
                  <a:pt x="1482" y="3283"/>
                  <a:pt x="1588" y="3186"/>
                </a:cubicBezTo>
                <a:cubicBezTo>
                  <a:pt x="1722" y="3064"/>
                  <a:pt x="1791" y="2867"/>
                  <a:pt x="1743" y="2692"/>
                </a:cubicBezTo>
                <a:cubicBezTo>
                  <a:pt x="1693" y="2505"/>
                  <a:pt x="1525" y="2354"/>
                  <a:pt x="1528" y="2161"/>
                </a:cubicBezTo>
                <a:cubicBezTo>
                  <a:pt x="1531" y="1987"/>
                  <a:pt x="1672" y="1850"/>
                  <a:pt x="1815" y="1752"/>
                </a:cubicBezTo>
                <a:cubicBezTo>
                  <a:pt x="2023" y="1609"/>
                  <a:pt x="2259" y="1501"/>
                  <a:pt x="2434" y="1318"/>
                </a:cubicBezTo>
                <a:cubicBezTo>
                  <a:pt x="2609" y="1136"/>
                  <a:pt x="2706" y="844"/>
                  <a:pt x="2573" y="630"/>
                </a:cubicBezTo>
                <a:cubicBezTo>
                  <a:pt x="2507" y="524"/>
                  <a:pt x="2388" y="439"/>
                  <a:pt x="2385" y="314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" name="Google Shape;142;p9"/>
          <p:cNvGrpSpPr/>
          <p:nvPr/>
        </p:nvGrpSpPr>
        <p:grpSpPr>
          <a:xfrm>
            <a:off x="7792861" y="4046373"/>
            <a:ext cx="1108186" cy="908361"/>
            <a:chOff x="7792861" y="4046373"/>
            <a:chExt cx="1108186" cy="908361"/>
          </a:xfrm>
        </p:grpSpPr>
        <p:sp>
          <p:nvSpPr>
            <p:cNvPr id="143" name="Google Shape;143;p9"/>
            <p:cNvSpPr/>
            <p:nvPr/>
          </p:nvSpPr>
          <p:spPr>
            <a:xfrm rot="2074177">
              <a:off x="8547867" y="4571430"/>
              <a:ext cx="266197" cy="216223"/>
            </a:xfrm>
            <a:custGeom>
              <a:rect b="b" l="l" r="r" t="t"/>
              <a:pathLst>
                <a:path extrusionOk="0" h="1735" w="2136">
                  <a:moveTo>
                    <a:pt x="1596" y="667"/>
                  </a:moveTo>
                  <a:cubicBezTo>
                    <a:pt x="1487" y="445"/>
                    <a:pt x="1514" y="190"/>
                    <a:pt x="1645" y="0"/>
                  </a:cubicBezTo>
                  <a:lnTo>
                    <a:pt x="321" y="647"/>
                  </a:lnTo>
                  <a:cubicBezTo>
                    <a:pt x="36" y="786"/>
                    <a:pt x="-81" y="1129"/>
                    <a:pt x="58" y="1413"/>
                  </a:cubicBezTo>
                  <a:cubicBezTo>
                    <a:pt x="196" y="1698"/>
                    <a:pt x="540" y="1816"/>
                    <a:pt x="824" y="1677"/>
                  </a:cubicBezTo>
                  <a:lnTo>
                    <a:pt x="2136" y="1036"/>
                  </a:lnTo>
                  <a:cubicBezTo>
                    <a:pt x="1911" y="1017"/>
                    <a:pt x="1701" y="884"/>
                    <a:pt x="1596" y="6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9"/>
            <p:cNvSpPr/>
            <p:nvPr/>
          </p:nvSpPr>
          <p:spPr>
            <a:xfrm rot="2074177">
              <a:off x="8728687" y="4631586"/>
              <a:ext cx="144065" cy="144564"/>
            </a:xfrm>
            <a:custGeom>
              <a:rect b="b" l="l" r="r" t="t"/>
              <a:pathLst>
                <a:path extrusionOk="0" h="1160" w="1156">
                  <a:moveTo>
                    <a:pt x="59" y="834"/>
                  </a:moveTo>
                  <a:cubicBezTo>
                    <a:pt x="182" y="1085"/>
                    <a:pt x="462" y="1208"/>
                    <a:pt x="723" y="1142"/>
                  </a:cubicBezTo>
                  <a:lnTo>
                    <a:pt x="835" y="1088"/>
                  </a:lnTo>
                  <a:cubicBezTo>
                    <a:pt x="1120" y="949"/>
                    <a:pt x="1237" y="606"/>
                    <a:pt x="1097" y="321"/>
                  </a:cubicBezTo>
                  <a:cubicBezTo>
                    <a:pt x="958" y="37"/>
                    <a:pt x="616" y="-81"/>
                    <a:pt x="331" y="58"/>
                  </a:cubicBezTo>
                  <a:lnTo>
                    <a:pt x="269" y="88"/>
                  </a:lnTo>
                  <a:cubicBezTo>
                    <a:pt x="22" y="245"/>
                    <a:pt x="-73" y="565"/>
                    <a:pt x="59" y="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9"/>
            <p:cNvSpPr/>
            <p:nvPr/>
          </p:nvSpPr>
          <p:spPr>
            <a:xfrm rot="2074177">
              <a:off x="7985522" y="4519525"/>
              <a:ext cx="110666" cy="126493"/>
            </a:xfrm>
            <a:custGeom>
              <a:rect b="b" l="l" r="r" t="t"/>
              <a:pathLst>
                <a:path extrusionOk="0" h="1015" w="888">
                  <a:moveTo>
                    <a:pt x="886" y="919"/>
                  </a:moveTo>
                  <a:cubicBezTo>
                    <a:pt x="790" y="945"/>
                    <a:pt x="769" y="885"/>
                    <a:pt x="714" y="814"/>
                  </a:cubicBezTo>
                  <a:cubicBezTo>
                    <a:pt x="650" y="730"/>
                    <a:pt x="664" y="605"/>
                    <a:pt x="529" y="534"/>
                  </a:cubicBezTo>
                  <a:cubicBezTo>
                    <a:pt x="271" y="399"/>
                    <a:pt x="233" y="144"/>
                    <a:pt x="438" y="4"/>
                  </a:cubicBezTo>
                  <a:lnTo>
                    <a:pt x="435" y="0"/>
                  </a:lnTo>
                  <a:lnTo>
                    <a:pt x="404" y="15"/>
                  </a:lnTo>
                  <a:cubicBezTo>
                    <a:pt x="149" y="139"/>
                    <a:pt x="0" y="580"/>
                    <a:pt x="0" y="787"/>
                  </a:cubicBezTo>
                  <a:cubicBezTo>
                    <a:pt x="145" y="1046"/>
                    <a:pt x="602" y="1065"/>
                    <a:pt x="857" y="940"/>
                  </a:cubicBezTo>
                  <a:lnTo>
                    <a:pt x="888" y="925"/>
                  </a:lnTo>
                  <a:lnTo>
                    <a:pt x="886" y="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9"/>
            <p:cNvSpPr/>
            <p:nvPr/>
          </p:nvSpPr>
          <p:spPr>
            <a:xfrm rot="2074177">
              <a:off x="7998435" y="4506442"/>
              <a:ext cx="55707" cy="98079"/>
            </a:xfrm>
            <a:custGeom>
              <a:rect b="b" l="l" r="r" t="t"/>
              <a:pathLst>
                <a:path extrusionOk="0" h="787" w="447">
                  <a:moveTo>
                    <a:pt x="431" y="467"/>
                  </a:moveTo>
                  <a:cubicBezTo>
                    <a:pt x="267" y="326"/>
                    <a:pt x="264" y="123"/>
                    <a:pt x="438" y="4"/>
                  </a:cubicBezTo>
                  <a:lnTo>
                    <a:pt x="435" y="0"/>
                  </a:lnTo>
                  <a:lnTo>
                    <a:pt x="404" y="15"/>
                  </a:lnTo>
                  <a:cubicBezTo>
                    <a:pt x="172" y="129"/>
                    <a:pt x="1" y="457"/>
                    <a:pt x="0" y="787"/>
                  </a:cubicBezTo>
                  <a:cubicBezTo>
                    <a:pt x="138" y="466"/>
                    <a:pt x="532" y="688"/>
                    <a:pt x="431" y="4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9"/>
            <p:cNvSpPr/>
            <p:nvPr/>
          </p:nvSpPr>
          <p:spPr>
            <a:xfrm rot="2074177">
              <a:off x="8047743" y="4445943"/>
              <a:ext cx="565793" cy="364276"/>
            </a:xfrm>
            <a:custGeom>
              <a:rect b="b" l="l" r="r" t="t"/>
              <a:pathLst>
                <a:path extrusionOk="0" h="2923" w="4540">
                  <a:moveTo>
                    <a:pt x="3999" y="668"/>
                  </a:moveTo>
                  <a:cubicBezTo>
                    <a:pt x="3891" y="446"/>
                    <a:pt x="3919" y="192"/>
                    <a:pt x="4049" y="0"/>
                  </a:cubicBezTo>
                  <a:lnTo>
                    <a:pt x="279" y="1843"/>
                  </a:lnTo>
                  <a:cubicBezTo>
                    <a:pt x="-5" y="1983"/>
                    <a:pt x="-128" y="2375"/>
                    <a:pt x="182" y="2537"/>
                  </a:cubicBezTo>
                  <a:cubicBezTo>
                    <a:pt x="332" y="2616"/>
                    <a:pt x="316" y="2755"/>
                    <a:pt x="390" y="2849"/>
                  </a:cubicBezTo>
                  <a:cubicBezTo>
                    <a:pt x="462" y="2943"/>
                    <a:pt x="641" y="2944"/>
                    <a:pt x="784" y="2874"/>
                  </a:cubicBezTo>
                  <a:lnTo>
                    <a:pt x="4540" y="1037"/>
                  </a:lnTo>
                  <a:cubicBezTo>
                    <a:pt x="4315" y="1018"/>
                    <a:pt x="4106" y="885"/>
                    <a:pt x="3999" y="6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9"/>
            <p:cNvSpPr/>
            <p:nvPr/>
          </p:nvSpPr>
          <p:spPr>
            <a:xfrm rot="2074177">
              <a:off x="8204910" y="4055399"/>
              <a:ext cx="158896" cy="408393"/>
            </a:xfrm>
            <a:custGeom>
              <a:rect b="b" l="l" r="r" t="t"/>
              <a:pathLst>
                <a:path extrusionOk="0" h="3277" w="1275">
                  <a:moveTo>
                    <a:pt x="649" y="3277"/>
                  </a:moveTo>
                  <a:cubicBezTo>
                    <a:pt x="2454" y="1705"/>
                    <a:pt x="-315" y="1242"/>
                    <a:pt x="628" y="0"/>
                  </a:cubicBezTo>
                  <a:cubicBezTo>
                    <a:pt x="-1175" y="1990"/>
                    <a:pt x="1572" y="2110"/>
                    <a:pt x="649" y="3277"/>
                  </a:cubicBezTo>
                  <a:close/>
                </a:path>
              </a:pathLst>
            </a:custGeom>
            <a:solidFill>
              <a:srgbClr val="3C4153">
                <a:alpha val="60000"/>
              </a:srgbClr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9"/>
            <p:cNvSpPr/>
            <p:nvPr/>
          </p:nvSpPr>
          <p:spPr>
            <a:xfrm rot="2074177">
              <a:off x="8075716" y="4247277"/>
              <a:ext cx="100572" cy="258470"/>
            </a:xfrm>
            <a:custGeom>
              <a:rect b="b" l="l" r="r" t="t"/>
              <a:pathLst>
                <a:path extrusionOk="0" h="2074" w="807">
                  <a:moveTo>
                    <a:pt x="396" y="2074"/>
                  </a:moveTo>
                  <a:cubicBezTo>
                    <a:pt x="-745" y="1080"/>
                    <a:pt x="1007" y="786"/>
                    <a:pt x="409" y="0"/>
                  </a:cubicBezTo>
                  <a:cubicBezTo>
                    <a:pt x="1551" y="1260"/>
                    <a:pt x="-188" y="1336"/>
                    <a:pt x="396" y="2074"/>
                  </a:cubicBezTo>
                  <a:close/>
                </a:path>
              </a:pathLst>
            </a:custGeom>
            <a:solidFill>
              <a:srgbClr val="3C4153">
                <a:alpha val="60000"/>
              </a:srgbClr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0" name="Google Shape;150;p9"/>
            <p:cNvGrpSpPr/>
            <p:nvPr/>
          </p:nvGrpSpPr>
          <p:grpSpPr>
            <a:xfrm rot="2700000">
              <a:off x="7848849" y="4678430"/>
              <a:ext cx="199598" cy="241033"/>
              <a:chOff x="8391489" y="2668450"/>
              <a:chExt cx="178001" cy="214953"/>
            </a:xfrm>
          </p:grpSpPr>
          <p:sp>
            <p:nvSpPr>
              <p:cNvPr id="151" name="Google Shape;151;p9"/>
              <p:cNvSpPr/>
              <p:nvPr/>
            </p:nvSpPr>
            <p:spPr>
              <a:xfrm>
                <a:off x="8429024" y="2727756"/>
                <a:ext cx="21771" cy="18351"/>
              </a:xfrm>
              <a:custGeom>
                <a:rect b="b" l="l" r="r" t="t"/>
                <a:pathLst>
                  <a:path extrusionOk="0" h="220" w="261">
                    <a:moveTo>
                      <a:pt x="119" y="0"/>
                    </a:moveTo>
                    <a:lnTo>
                      <a:pt x="0" y="34"/>
                    </a:lnTo>
                    <a:lnTo>
                      <a:pt x="0" y="220"/>
                    </a:lnTo>
                    <a:lnTo>
                      <a:pt x="261" y="142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34200" lIns="90000" spcFirstLastPara="1" rIns="90000" wrap="square" tIns="342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9"/>
              <p:cNvSpPr/>
              <p:nvPr/>
            </p:nvSpPr>
            <p:spPr>
              <a:xfrm>
                <a:off x="8486996" y="2668450"/>
                <a:ext cx="22688" cy="25774"/>
              </a:xfrm>
              <a:custGeom>
                <a:rect b="b" l="l" r="r" t="t"/>
                <a:pathLst>
                  <a:path extrusionOk="0" h="309" w="272">
                    <a:moveTo>
                      <a:pt x="136" y="0"/>
                    </a:moveTo>
                    <a:lnTo>
                      <a:pt x="82" y="90"/>
                    </a:lnTo>
                    <a:lnTo>
                      <a:pt x="63" y="107"/>
                    </a:lnTo>
                    <a:lnTo>
                      <a:pt x="0" y="204"/>
                    </a:lnTo>
                    <a:lnTo>
                      <a:pt x="82" y="309"/>
                    </a:lnTo>
                    <a:lnTo>
                      <a:pt x="201" y="242"/>
                    </a:lnTo>
                    <a:lnTo>
                      <a:pt x="272" y="135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9"/>
              <p:cNvSpPr/>
              <p:nvPr/>
            </p:nvSpPr>
            <p:spPr>
              <a:xfrm>
                <a:off x="8544800" y="2673538"/>
                <a:ext cx="24690" cy="24857"/>
              </a:xfrm>
              <a:custGeom>
                <a:rect b="b" l="l" r="r" t="t"/>
                <a:pathLst>
                  <a:path extrusionOk="0" h="298" w="296">
                    <a:moveTo>
                      <a:pt x="296" y="0"/>
                    </a:moveTo>
                    <a:lnTo>
                      <a:pt x="0" y="208"/>
                    </a:lnTo>
                    <a:lnTo>
                      <a:pt x="101" y="298"/>
                    </a:lnTo>
                    <a:lnTo>
                      <a:pt x="206" y="228"/>
                    </a:lnTo>
                    <a:lnTo>
                      <a:pt x="199" y="218"/>
                    </a:lnTo>
                    <a:lnTo>
                      <a:pt x="223" y="191"/>
                    </a:lnTo>
                    <a:lnTo>
                      <a:pt x="263" y="192"/>
                    </a:lnTo>
                    <a:lnTo>
                      <a:pt x="279" y="163"/>
                    </a:lnTo>
                    <a:lnTo>
                      <a:pt x="288" y="170"/>
                    </a:lnTo>
                    <a:lnTo>
                      <a:pt x="296" y="185"/>
                    </a:lnTo>
                    <a:lnTo>
                      <a:pt x="2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9"/>
              <p:cNvSpPr/>
              <p:nvPr/>
            </p:nvSpPr>
            <p:spPr>
              <a:xfrm>
                <a:off x="8461472" y="2835774"/>
                <a:ext cx="26942" cy="19352"/>
              </a:xfrm>
              <a:custGeom>
                <a:rect b="b" l="l" r="r" t="t"/>
                <a:pathLst>
                  <a:path extrusionOk="0" h="232" w="323">
                    <a:moveTo>
                      <a:pt x="323" y="0"/>
                    </a:moveTo>
                    <a:lnTo>
                      <a:pt x="0" y="42"/>
                    </a:lnTo>
                    <a:lnTo>
                      <a:pt x="0" y="232"/>
                    </a:lnTo>
                    <a:lnTo>
                      <a:pt x="322" y="151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38500" lIns="90000" spcFirstLastPara="1" rIns="90000" wrap="square" tIns="385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9"/>
              <p:cNvSpPr/>
              <p:nvPr/>
            </p:nvSpPr>
            <p:spPr>
              <a:xfrm>
                <a:off x="8505930" y="2749026"/>
                <a:ext cx="25691" cy="24523"/>
              </a:xfrm>
              <a:custGeom>
                <a:rect b="b" l="l" r="r" t="t"/>
                <a:pathLst>
                  <a:path extrusionOk="0" h="294" w="308">
                    <a:moveTo>
                      <a:pt x="308" y="0"/>
                    </a:moveTo>
                    <a:lnTo>
                      <a:pt x="5" y="37"/>
                    </a:lnTo>
                    <a:lnTo>
                      <a:pt x="0" y="294"/>
                    </a:lnTo>
                    <a:lnTo>
                      <a:pt x="134" y="201"/>
                    </a:lnTo>
                    <a:lnTo>
                      <a:pt x="147" y="207"/>
                    </a:lnTo>
                    <a:lnTo>
                      <a:pt x="308" y="171"/>
                    </a:lnTo>
                    <a:lnTo>
                      <a:pt x="3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9"/>
              <p:cNvSpPr/>
              <p:nvPr/>
            </p:nvSpPr>
            <p:spPr>
              <a:xfrm>
                <a:off x="8523780" y="2795820"/>
                <a:ext cx="33532" cy="40622"/>
              </a:xfrm>
              <a:custGeom>
                <a:rect b="b" l="l" r="r" t="t"/>
                <a:pathLst>
                  <a:path extrusionOk="0" h="487" w="402">
                    <a:moveTo>
                      <a:pt x="376" y="0"/>
                    </a:moveTo>
                    <a:lnTo>
                      <a:pt x="219" y="41"/>
                    </a:lnTo>
                    <a:lnTo>
                      <a:pt x="0" y="366"/>
                    </a:lnTo>
                    <a:lnTo>
                      <a:pt x="121" y="487"/>
                    </a:lnTo>
                    <a:lnTo>
                      <a:pt x="402" y="150"/>
                    </a:lnTo>
                    <a:lnTo>
                      <a:pt x="37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9"/>
              <p:cNvSpPr/>
              <p:nvPr/>
            </p:nvSpPr>
            <p:spPr>
              <a:xfrm>
                <a:off x="8391489" y="2812502"/>
                <a:ext cx="37285" cy="24023"/>
              </a:xfrm>
              <a:custGeom>
                <a:rect b="b" l="l" r="r" t="t"/>
                <a:pathLst>
                  <a:path extrusionOk="0" h="288" w="447">
                    <a:moveTo>
                      <a:pt x="382" y="0"/>
                    </a:moveTo>
                    <a:lnTo>
                      <a:pt x="0" y="190"/>
                    </a:lnTo>
                    <a:lnTo>
                      <a:pt x="89" y="288"/>
                    </a:lnTo>
                    <a:lnTo>
                      <a:pt x="447" y="116"/>
                    </a:lnTo>
                    <a:lnTo>
                      <a:pt x="3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8407754" y="2856627"/>
                <a:ext cx="27026" cy="26775"/>
              </a:xfrm>
              <a:custGeom>
                <a:rect b="b" l="l" r="r" t="t"/>
                <a:pathLst>
                  <a:path extrusionOk="0" h="321" w="324">
                    <a:moveTo>
                      <a:pt x="223" y="0"/>
                    </a:moveTo>
                    <a:lnTo>
                      <a:pt x="0" y="227"/>
                    </a:lnTo>
                    <a:lnTo>
                      <a:pt x="93" y="321"/>
                    </a:lnTo>
                    <a:lnTo>
                      <a:pt x="195" y="227"/>
                    </a:lnTo>
                    <a:lnTo>
                      <a:pt x="223" y="190"/>
                    </a:lnTo>
                    <a:lnTo>
                      <a:pt x="324" y="98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9"/>
              <p:cNvSpPr/>
              <p:nvPr/>
            </p:nvSpPr>
            <p:spPr>
              <a:xfrm>
                <a:off x="8456967" y="2763206"/>
                <a:ext cx="17683" cy="23189"/>
              </a:xfrm>
              <a:custGeom>
                <a:rect b="b" l="l" r="r" t="t"/>
                <a:pathLst>
                  <a:path extrusionOk="0" h="278" w="212">
                    <a:moveTo>
                      <a:pt x="212" y="104"/>
                    </a:moveTo>
                    <a:lnTo>
                      <a:pt x="118" y="0"/>
                    </a:lnTo>
                    <a:lnTo>
                      <a:pt x="29" y="96"/>
                    </a:lnTo>
                    <a:lnTo>
                      <a:pt x="0" y="115"/>
                    </a:lnTo>
                    <a:lnTo>
                      <a:pt x="16" y="240"/>
                    </a:lnTo>
                    <a:lnTo>
                      <a:pt x="118" y="278"/>
                    </a:lnTo>
                    <a:lnTo>
                      <a:pt x="202" y="151"/>
                    </a:lnTo>
                    <a:lnTo>
                      <a:pt x="212" y="10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0" name="Google Shape;160;p9"/>
          <p:cNvSpPr txBox="1"/>
          <p:nvPr>
            <p:ph type="title"/>
          </p:nvPr>
        </p:nvSpPr>
        <p:spPr>
          <a:xfrm>
            <a:off x="3987250" y="1530450"/>
            <a:ext cx="3655500" cy="11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61" name="Google Shape;161;p9"/>
          <p:cNvSpPr txBox="1"/>
          <p:nvPr>
            <p:ph idx="1" type="subTitle"/>
          </p:nvPr>
        </p:nvSpPr>
        <p:spPr>
          <a:xfrm>
            <a:off x="3987250" y="2717850"/>
            <a:ext cx="3655500" cy="895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10"/>
          <p:cNvSpPr txBox="1"/>
          <p:nvPr>
            <p:ph type="title"/>
          </p:nvPr>
        </p:nvSpPr>
        <p:spPr>
          <a:xfrm>
            <a:off x="1827475" y="4097975"/>
            <a:ext cx="6516300" cy="506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Krona One"/>
              <a:buNone/>
              <a:defRPr b="1" sz="26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Krona One"/>
              <a:buNone/>
              <a:defRPr b="1" sz="26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Krona One"/>
              <a:buNone/>
              <a:defRPr b="1" sz="26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Krona One"/>
              <a:buNone/>
              <a:defRPr b="1" sz="26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Krona One"/>
              <a:buNone/>
              <a:defRPr b="1" sz="26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Krona One"/>
              <a:buNone/>
              <a:defRPr b="1" sz="26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Krona One"/>
              <a:buNone/>
              <a:defRPr b="1" sz="26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Krona One"/>
              <a:buNone/>
              <a:defRPr b="1" sz="26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Krona One"/>
              <a:buNone/>
              <a:defRPr b="1" sz="26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●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○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■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●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○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■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●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○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■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1"/>
          <p:cNvSpPr txBox="1"/>
          <p:nvPr>
            <p:ph type="ctrTitle"/>
          </p:nvPr>
        </p:nvSpPr>
        <p:spPr>
          <a:xfrm>
            <a:off x="2870500" y="1806896"/>
            <a:ext cx="3840300" cy="152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vício da nicotina</a:t>
            </a:r>
            <a:endParaRPr/>
          </a:p>
        </p:txBody>
      </p:sp>
      <p:pic>
        <p:nvPicPr>
          <p:cNvPr id="696" name="Google Shape;6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8025" y="812702"/>
            <a:ext cx="3139450" cy="313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850" y="1054350"/>
            <a:ext cx="2830825" cy="283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2"/>
          <p:cNvSpPr/>
          <p:nvPr/>
        </p:nvSpPr>
        <p:spPr>
          <a:xfrm>
            <a:off x="7817625" y="3996800"/>
            <a:ext cx="1289400" cy="1128300"/>
          </a:xfrm>
          <a:prstGeom prst="rect">
            <a:avLst/>
          </a:prstGeom>
          <a:solidFill>
            <a:srgbClr val="ECE9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pilogue"/>
              <a:ea typeface="Epilogue"/>
              <a:cs typeface="Epilogue"/>
              <a:sym typeface="Epilogue"/>
            </a:endParaRPr>
          </a:p>
        </p:txBody>
      </p:sp>
      <p:pic>
        <p:nvPicPr>
          <p:cNvPr id="703" name="Google Shape;7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325" y="759075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Google Shape;70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7300" y="856538"/>
            <a:ext cx="1948200" cy="19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5" name="Google Shape;70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4975" y="807812"/>
            <a:ext cx="2045650" cy="2045650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32"/>
          <p:cNvSpPr/>
          <p:nvPr/>
        </p:nvSpPr>
        <p:spPr>
          <a:xfrm>
            <a:off x="1007850" y="2992000"/>
            <a:ext cx="2045700" cy="2045700"/>
          </a:xfrm>
          <a:prstGeom prst="flowChartConnector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pilogue"/>
              <a:ea typeface="Epilogue"/>
              <a:cs typeface="Epilogue"/>
              <a:sym typeface="Epilogue"/>
            </a:endParaRPr>
          </a:p>
        </p:txBody>
      </p:sp>
      <p:pic>
        <p:nvPicPr>
          <p:cNvPr id="707" name="Google Shape;707;p32"/>
          <p:cNvPicPr preferRelativeResize="0"/>
          <p:nvPr/>
        </p:nvPicPr>
        <p:blipFill rotWithShape="1">
          <a:blip r:embed="rId6">
            <a:alphaModFix/>
          </a:blip>
          <a:srcRect b="0" l="-11950" r="11950" t="0"/>
          <a:stretch/>
        </p:blipFill>
        <p:spPr>
          <a:xfrm>
            <a:off x="742175" y="3033101"/>
            <a:ext cx="1963500" cy="19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8" name="Google Shape;708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13975" y="2991988"/>
            <a:ext cx="1963500" cy="19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32"/>
          <p:cNvSpPr/>
          <p:nvPr/>
        </p:nvSpPr>
        <p:spPr>
          <a:xfrm>
            <a:off x="5786625" y="2992013"/>
            <a:ext cx="2045700" cy="2045700"/>
          </a:xfrm>
          <a:prstGeom prst="flowChartConnector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pilogue"/>
              <a:ea typeface="Epilogue"/>
              <a:cs typeface="Epilogue"/>
              <a:sym typeface="Epilogue"/>
            </a:endParaRPr>
          </a:p>
        </p:txBody>
      </p:sp>
      <p:pic>
        <p:nvPicPr>
          <p:cNvPr id="710" name="Google Shape;710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37900" y="2902188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p32"/>
          <p:cNvSpPr txBox="1"/>
          <p:nvPr/>
        </p:nvSpPr>
        <p:spPr>
          <a:xfrm>
            <a:off x="2394750" y="127875"/>
            <a:ext cx="4354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Tecnologías</a:t>
            </a:r>
            <a:r>
              <a:rPr b="1" lang="en" sz="29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 utilizadas</a:t>
            </a:r>
            <a:endParaRPr b="1" sz="29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" name="Google Shape;7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375" y="4313900"/>
            <a:ext cx="1298500" cy="82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Google Shape;71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32971" y="3695771"/>
            <a:ext cx="1490975" cy="14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34"/>
          <p:cNvSpPr/>
          <p:nvPr/>
        </p:nvSpPr>
        <p:spPr>
          <a:xfrm>
            <a:off x="87925" y="4191000"/>
            <a:ext cx="1392000" cy="835200"/>
          </a:xfrm>
          <a:prstGeom prst="rect">
            <a:avLst/>
          </a:prstGeom>
          <a:solidFill>
            <a:srgbClr val="EDEAF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723" name="Google Shape;723;p34"/>
          <p:cNvSpPr/>
          <p:nvPr/>
        </p:nvSpPr>
        <p:spPr>
          <a:xfrm>
            <a:off x="1025825" y="4044450"/>
            <a:ext cx="674100" cy="600900"/>
          </a:xfrm>
          <a:prstGeom prst="ellipse">
            <a:avLst/>
          </a:prstGeom>
          <a:solidFill>
            <a:srgbClr val="F2F0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pilogue"/>
              <a:ea typeface="Epilogue"/>
              <a:cs typeface="Epilogue"/>
              <a:sym typeface="Epilogue"/>
            </a:endParaRPr>
          </a:p>
        </p:txBody>
      </p:sp>
      <p:pic>
        <p:nvPicPr>
          <p:cNvPr id="724" name="Google Shape;72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563" y="2342000"/>
            <a:ext cx="1848875" cy="1848875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34"/>
          <p:cNvSpPr txBox="1"/>
          <p:nvPr/>
        </p:nvSpPr>
        <p:spPr>
          <a:xfrm>
            <a:off x="340825" y="1172300"/>
            <a:ext cx="3603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Paginas de login e cadastro</a:t>
            </a:r>
            <a:endParaRPr b="1" sz="32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pic>
        <p:nvPicPr>
          <p:cNvPr id="726" name="Google Shape;7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3425" y="1113925"/>
            <a:ext cx="4894775" cy="2915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6E6E"/>
        </a:solidFill>
      </p:bgPr>
    </p:bg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1" name="Google Shape;731;p35"/>
          <p:cNvPicPr preferRelativeResize="0"/>
          <p:nvPr/>
        </p:nvPicPr>
        <p:blipFill rotWithShape="1">
          <a:blip r:embed="rId3">
            <a:alphaModFix/>
          </a:blip>
          <a:srcRect b="0" l="-11950" r="11950" t="0"/>
          <a:stretch/>
        </p:blipFill>
        <p:spPr>
          <a:xfrm>
            <a:off x="-662525" y="-131975"/>
            <a:ext cx="2068950" cy="19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2" name="Google Shape;73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3550" y="224550"/>
            <a:ext cx="7432777" cy="4611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</a:t>
            </a:r>
            <a:r>
              <a:rPr lang="en"/>
              <a:t> divide the content</a:t>
            </a:r>
            <a:endParaRPr/>
          </a:p>
        </p:txBody>
      </p:sp>
      <p:sp>
        <p:nvSpPr>
          <p:cNvPr id="738" name="Google Shape;738;p36"/>
          <p:cNvSpPr txBox="1"/>
          <p:nvPr>
            <p:ph idx="1" type="subTitle"/>
          </p:nvPr>
        </p:nvSpPr>
        <p:spPr>
          <a:xfrm>
            <a:off x="5015448" y="2720975"/>
            <a:ext cx="2901900" cy="15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Sun. It’s terribly hot—even hotter than Mercury—and its atmosphere is extremely poisonous. It’s the second-brightest natural object in the night sky after the Moon</a:t>
            </a:r>
            <a:endParaRPr/>
          </a:p>
        </p:txBody>
      </p:sp>
      <p:sp>
        <p:nvSpPr>
          <p:cNvPr id="739" name="Google Shape;739;p36"/>
          <p:cNvSpPr txBox="1"/>
          <p:nvPr>
            <p:ph idx="2" type="subTitle"/>
          </p:nvPr>
        </p:nvSpPr>
        <p:spPr>
          <a:xfrm>
            <a:off x="1531425" y="2720975"/>
            <a:ext cx="2901900" cy="15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one in the Solar System—it’s only a bit larger than the Moon. This planet’s name has nothing to do with the liquid metal, since Mercury was named after the Roman messenger god</a:t>
            </a:r>
            <a:endParaRPr/>
          </a:p>
        </p:txBody>
      </p:sp>
      <p:sp>
        <p:nvSpPr>
          <p:cNvPr id="740" name="Google Shape;740;p36"/>
          <p:cNvSpPr txBox="1"/>
          <p:nvPr>
            <p:ph idx="3" type="subTitle"/>
          </p:nvPr>
        </p:nvSpPr>
        <p:spPr>
          <a:xfrm>
            <a:off x="1531425" y="2238175"/>
            <a:ext cx="2901900" cy="4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741" name="Google Shape;741;p36"/>
          <p:cNvSpPr txBox="1"/>
          <p:nvPr>
            <p:ph idx="4" type="subTitle"/>
          </p:nvPr>
        </p:nvSpPr>
        <p:spPr>
          <a:xfrm>
            <a:off x="5015475" y="2238175"/>
            <a:ext cx="2901900" cy="4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grpSp>
        <p:nvGrpSpPr>
          <p:cNvPr id="742" name="Google Shape;742;p36"/>
          <p:cNvGrpSpPr/>
          <p:nvPr/>
        </p:nvGrpSpPr>
        <p:grpSpPr>
          <a:xfrm>
            <a:off x="5082874" y="1700771"/>
            <a:ext cx="470352" cy="451586"/>
            <a:chOff x="3961724" y="1430940"/>
            <a:chExt cx="470352" cy="451586"/>
          </a:xfrm>
        </p:grpSpPr>
        <p:sp>
          <p:nvSpPr>
            <p:cNvPr id="743" name="Google Shape;743;p36"/>
            <p:cNvSpPr/>
            <p:nvPr/>
          </p:nvSpPr>
          <p:spPr>
            <a:xfrm>
              <a:off x="4118955" y="1656603"/>
              <a:ext cx="77811" cy="74964"/>
            </a:xfrm>
            <a:custGeom>
              <a:rect b="b" l="l" r="r" t="t"/>
              <a:pathLst>
                <a:path extrusionOk="0" h="291" w="290">
                  <a:moveTo>
                    <a:pt x="254" y="131"/>
                  </a:moveTo>
                  <a:lnTo>
                    <a:pt x="207" y="84"/>
                  </a:lnTo>
                  <a:lnTo>
                    <a:pt x="180" y="57"/>
                  </a:lnTo>
                  <a:lnTo>
                    <a:pt x="73" y="0"/>
                  </a:lnTo>
                  <a:lnTo>
                    <a:pt x="0" y="73"/>
                  </a:lnTo>
                  <a:lnTo>
                    <a:pt x="49" y="173"/>
                  </a:lnTo>
                  <a:lnTo>
                    <a:pt x="83" y="208"/>
                  </a:lnTo>
                  <a:lnTo>
                    <a:pt x="128" y="253"/>
                  </a:lnTo>
                  <a:lnTo>
                    <a:pt x="218" y="291"/>
                  </a:lnTo>
                  <a:lnTo>
                    <a:pt x="290" y="218"/>
                  </a:lnTo>
                  <a:lnTo>
                    <a:pt x="254" y="1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4251233" y="1531406"/>
              <a:ext cx="95788" cy="54355"/>
            </a:xfrm>
            <a:custGeom>
              <a:rect b="b" l="l" r="r" t="t"/>
              <a:pathLst>
                <a:path extrusionOk="0" h="211" w="357">
                  <a:moveTo>
                    <a:pt x="342" y="87"/>
                  </a:moveTo>
                  <a:cubicBezTo>
                    <a:pt x="309" y="54"/>
                    <a:pt x="275" y="43"/>
                    <a:pt x="245" y="39"/>
                  </a:cubicBezTo>
                  <a:cubicBezTo>
                    <a:pt x="228" y="37"/>
                    <a:pt x="211" y="36"/>
                    <a:pt x="197" y="36"/>
                  </a:cubicBezTo>
                  <a:cubicBezTo>
                    <a:pt x="161" y="36"/>
                    <a:pt x="145" y="35"/>
                    <a:pt x="124" y="15"/>
                  </a:cubicBezTo>
                  <a:cubicBezTo>
                    <a:pt x="104" y="-5"/>
                    <a:pt x="72" y="-5"/>
                    <a:pt x="51" y="15"/>
                  </a:cubicBezTo>
                  <a:lnTo>
                    <a:pt x="15" y="51"/>
                  </a:lnTo>
                  <a:lnTo>
                    <a:pt x="0" y="138"/>
                  </a:lnTo>
                  <a:lnTo>
                    <a:pt x="109" y="175"/>
                  </a:lnTo>
                  <a:lnTo>
                    <a:pt x="218" y="211"/>
                  </a:lnTo>
                  <a:lnTo>
                    <a:pt x="306" y="196"/>
                  </a:lnTo>
                  <a:lnTo>
                    <a:pt x="342" y="160"/>
                  </a:lnTo>
                  <a:cubicBezTo>
                    <a:pt x="362" y="140"/>
                    <a:pt x="362" y="107"/>
                    <a:pt x="342" y="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30950" lIns="90000" spcFirstLastPara="1" rIns="90000" wrap="square" tIns="30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4138542" y="1544544"/>
              <a:ext cx="194795" cy="168218"/>
            </a:xfrm>
            <a:custGeom>
              <a:rect b="b" l="l" r="r" t="t"/>
              <a:pathLst>
                <a:path extrusionOk="0" h="653" w="726">
                  <a:moveTo>
                    <a:pt x="689" y="109"/>
                  </a:moveTo>
                  <a:cubicBezTo>
                    <a:pt x="669" y="88"/>
                    <a:pt x="652" y="88"/>
                    <a:pt x="617" y="88"/>
                  </a:cubicBezTo>
                  <a:cubicBezTo>
                    <a:pt x="602" y="88"/>
                    <a:pt x="586" y="87"/>
                    <a:pt x="569" y="84"/>
                  </a:cubicBezTo>
                  <a:cubicBezTo>
                    <a:pt x="538" y="80"/>
                    <a:pt x="504" y="69"/>
                    <a:pt x="471" y="36"/>
                  </a:cubicBezTo>
                  <a:lnTo>
                    <a:pt x="435" y="0"/>
                  </a:lnTo>
                  <a:lnTo>
                    <a:pt x="0" y="435"/>
                  </a:lnTo>
                  <a:lnTo>
                    <a:pt x="109" y="544"/>
                  </a:lnTo>
                  <a:lnTo>
                    <a:pt x="217" y="653"/>
                  </a:lnTo>
                  <a:lnTo>
                    <a:pt x="726" y="145"/>
                  </a:lnTo>
                  <a:lnTo>
                    <a:pt x="689" y="10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4027193" y="1493796"/>
              <a:ext cx="339147" cy="325873"/>
            </a:xfrm>
            <a:custGeom>
              <a:rect b="b" l="l" r="r" t="t"/>
              <a:pathLst>
                <a:path extrusionOk="0" h="1265" w="1264">
                  <a:moveTo>
                    <a:pt x="1249" y="1177"/>
                  </a:moveTo>
                  <a:lnTo>
                    <a:pt x="669" y="596"/>
                  </a:lnTo>
                  <a:lnTo>
                    <a:pt x="88" y="15"/>
                  </a:lnTo>
                  <a:cubicBezTo>
                    <a:pt x="68" y="-5"/>
                    <a:pt x="35" y="-5"/>
                    <a:pt x="15" y="15"/>
                  </a:cubicBezTo>
                  <a:cubicBezTo>
                    <a:pt x="-5" y="35"/>
                    <a:pt x="-5" y="68"/>
                    <a:pt x="15" y="88"/>
                  </a:cubicBezTo>
                  <a:lnTo>
                    <a:pt x="596" y="669"/>
                  </a:lnTo>
                  <a:lnTo>
                    <a:pt x="1177" y="1250"/>
                  </a:lnTo>
                  <a:cubicBezTo>
                    <a:pt x="1187" y="1260"/>
                    <a:pt x="1200" y="1265"/>
                    <a:pt x="1213" y="1265"/>
                  </a:cubicBezTo>
                  <a:cubicBezTo>
                    <a:pt x="1226" y="1265"/>
                    <a:pt x="1239" y="1260"/>
                    <a:pt x="1249" y="1250"/>
                  </a:cubicBezTo>
                  <a:cubicBezTo>
                    <a:pt x="1270" y="1230"/>
                    <a:pt x="1270" y="1197"/>
                    <a:pt x="1249" y="11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4124590" y="1486325"/>
              <a:ext cx="125034" cy="60538"/>
            </a:xfrm>
            <a:custGeom>
              <a:rect b="b" l="l" r="r" t="t"/>
              <a:pathLst>
                <a:path extrusionOk="0" h="235" w="466">
                  <a:moveTo>
                    <a:pt x="15" y="190"/>
                  </a:moveTo>
                  <a:cubicBezTo>
                    <a:pt x="-5" y="170"/>
                    <a:pt x="-5" y="137"/>
                    <a:pt x="15" y="117"/>
                  </a:cubicBezTo>
                  <a:cubicBezTo>
                    <a:pt x="35" y="97"/>
                    <a:pt x="68" y="97"/>
                    <a:pt x="88" y="117"/>
                  </a:cubicBezTo>
                  <a:cubicBezTo>
                    <a:pt x="107" y="136"/>
                    <a:pt x="141" y="136"/>
                    <a:pt x="161" y="117"/>
                  </a:cubicBezTo>
                  <a:lnTo>
                    <a:pt x="233" y="44"/>
                  </a:lnTo>
                  <a:cubicBezTo>
                    <a:pt x="291" y="-14"/>
                    <a:pt x="393" y="-14"/>
                    <a:pt x="451" y="44"/>
                  </a:cubicBezTo>
                  <a:cubicBezTo>
                    <a:pt x="471" y="65"/>
                    <a:pt x="471" y="97"/>
                    <a:pt x="451" y="117"/>
                  </a:cubicBezTo>
                  <a:cubicBezTo>
                    <a:pt x="431" y="137"/>
                    <a:pt x="398" y="137"/>
                    <a:pt x="378" y="117"/>
                  </a:cubicBezTo>
                  <a:cubicBezTo>
                    <a:pt x="359" y="98"/>
                    <a:pt x="325" y="98"/>
                    <a:pt x="306" y="117"/>
                  </a:cubicBezTo>
                  <a:lnTo>
                    <a:pt x="233" y="190"/>
                  </a:lnTo>
                  <a:cubicBezTo>
                    <a:pt x="173" y="250"/>
                    <a:pt x="75" y="250"/>
                    <a:pt x="15" y="1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39600" lIns="90000" spcFirstLastPara="1" rIns="90000" wrap="square" tIns="396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3961724" y="1430940"/>
              <a:ext cx="470352" cy="451586"/>
            </a:xfrm>
            <a:custGeom>
              <a:rect b="b" l="l" r="r" t="t"/>
              <a:pathLst>
                <a:path extrusionOk="0" h="1753" w="1753">
                  <a:moveTo>
                    <a:pt x="1493" y="259"/>
                  </a:moveTo>
                  <a:cubicBezTo>
                    <a:pt x="1329" y="95"/>
                    <a:pt x="1109" y="0"/>
                    <a:pt x="876" y="0"/>
                  </a:cubicBezTo>
                  <a:cubicBezTo>
                    <a:pt x="643" y="0"/>
                    <a:pt x="424" y="94"/>
                    <a:pt x="259" y="259"/>
                  </a:cubicBezTo>
                  <a:cubicBezTo>
                    <a:pt x="94" y="423"/>
                    <a:pt x="0" y="643"/>
                    <a:pt x="0" y="877"/>
                  </a:cubicBezTo>
                  <a:cubicBezTo>
                    <a:pt x="0" y="1110"/>
                    <a:pt x="94" y="1329"/>
                    <a:pt x="259" y="1494"/>
                  </a:cubicBezTo>
                  <a:cubicBezTo>
                    <a:pt x="424" y="1658"/>
                    <a:pt x="643" y="1753"/>
                    <a:pt x="876" y="1753"/>
                  </a:cubicBezTo>
                  <a:cubicBezTo>
                    <a:pt x="1109" y="1753"/>
                    <a:pt x="1328" y="1658"/>
                    <a:pt x="1493" y="1494"/>
                  </a:cubicBezTo>
                  <a:cubicBezTo>
                    <a:pt x="1657" y="1329"/>
                    <a:pt x="1753" y="1110"/>
                    <a:pt x="1753" y="877"/>
                  </a:cubicBezTo>
                  <a:cubicBezTo>
                    <a:pt x="1753" y="643"/>
                    <a:pt x="1658" y="424"/>
                    <a:pt x="1493" y="259"/>
                  </a:cubicBezTo>
                  <a:moveTo>
                    <a:pt x="1421" y="1421"/>
                  </a:moveTo>
                  <a:cubicBezTo>
                    <a:pt x="1275" y="1566"/>
                    <a:pt x="1081" y="1650"/>
                    <a:pt x="876" y="1650"/>
                  </a:cubicBezTo>
                  <a:cubicBezTo>
                    <a:pt x="670" y="1650"/>
                    <a:pt x="477" y="1566"/>
                    <a:pt x="332" y="1421"/>
                  </a:cubicBezTo>
                  <a:cubicBezTo>
                    <a:pt x="186" y="1276"/>
                    <a:pt x="103" y="1081"/>
                    <a:pt x="103" y="876"/>
                  </a:cubicBezTo>
                  <a:cubicBezTo>
                    <a:pt x="103" y="670"/>
                    <a:pt x="187" y="477"/>
                    <a:pt x="332" y="332"/>
                  </a:cubicBezTo>
                  <a:cubicBezTo>
                    <a:pt x="477" y="187"/>
                    <a:pt x="670" y="103"/>
                    <a:pt x="876" y="103"/>
                  </a:cubicBezTo>
                  <a:cubicBezTo>
                    <a:pt x="1081" y="103"/>
                    <a:pt x="1275" y="187"/>
                    <a:pt x="1421" y="332"/>
                  </a:cubicBezTo>
                  <a:cubicBezTo>
                    <a:pt x="1566" y="477"/>
                    <a:pt x="1650" y="670"/>
                    <a:pt x="1650" y="876"/>
                  </a:cubicBezTo>
                  <a:cubicBezTo>
                    <a:pt x="1650" y="1081"/>
                    <a:pt x="1566" y="1276"/>
                    <a:pt x="1421" y="14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4046779" y="1675408"/>
              <a:ext cx="130668" cy="125455"/>
            </a:xfrm>
            <a:custGeom>
              <a:rect b="b" l="l" r="r" t="t"/>
              <a:pathLst>
                <a:path extrusionOk="0" h="487" w="487">
                  <a:moveTo>
                    <a:pt x="378" y="109"/>
                  </a:moveTo>
                  <a:lnTo>
                    <a:pt x="269" y="0"/>
                  </a:lnTo>
                  <a:lnTo>
                    <a:pt x="15" y="254"/>
                  </a:lnTo>
                  <a:cubicBezTo>
                    <a:pt x="-5" y="274"/>
                    <a:pt x="-5" y="307"/>
                    <a:pt x="15" y="327"/>
                  </a:cubicBezTo>
                  <a:lnTo>
                    <a:pt x="87" y="399"/>
                  </a:lnTo>
                  <a:lnTo>
                    <a:pt x="160" y="472"/>
                  </a:lnTo>
                  <a:cubicBezTo>
                    <a:pt x="180" y="492"/>
                    <a:pt x="213" y="492"/>
                    <a:pt x="233" y="472"/>
                  </a:cubicBezTo>
                  <a:lnTo>
                    <a:pt x="487" y="218"/>
                  </a:lnTo>
                  <a:lnTo>
                    <a:pt x="378" y="1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0" name="Google Shape;750;p36"/>
          <p:cNvGrpSpPr/>
          <p:nvPr/>
        </p:nvGrpSpPr>
        <p:grpSpPr>
          <a:xfrm>
            <a:off x="1619665" y="1710134"/>
            <a:ext cx="470351" cy="451842"/>
            <a:chOff x="4725340" y="4013184"/>
            <a:chExt cx="470351" cy="451842"/>
          </a:xfrm>
        </p:grpSpPr>
        <p:sp>
          <p:nvSpPr>
            <p:cNvPr id="751" name="Google Shape;751;p36"/>
            <p:cNvSpPr/>
            <p:nvPr/>
          </p:nvSpPr>
          <p:spPr>
            <a:xfrm>
              <a:off x="4891693" y="4013184"/>
              <a:ext cx="137644" cy="133183"/>
            </a:xfrm>
            <a:custGeom>
              <a:rect b="b" l="l" r="r" t="t"/>
              <a:pathLst>
                <a:path extrusionOk="0" h="517" w="513">
                  <a:moveTo>
                    <a:pt x="498" y="429"/>
                  </a:moveTo>
                  <a:lnTo>
                    <a:pt x="308" y="239"/>
                  </a:lnTo>
                  <a:lnTo>
                    <a:pt x="308" y="52"/>
                  </a:lnTo>
                  <a:cubicBezTo>
                    <a:pt x="308" y="26"/>
                    <a:pt x="288" y="3"/>
                    <a:pt x="262" y="0"/>
                  </a:cubicBezTo>
                  <a:cubicBezTo>
                    <a:pt x="231" y="-3"/>
                    <a:pt x="205" y="21"/>
                    <a:pt x="205" y="51"/>
                  </a:cubicBezTo>
                  <a:lnTo>
                    <a:pt x="205" y="239"/>
                  </a:lnTo>
                  <a:lnTo>
                    <a:pt x="15" y="428"/>
                  </a:lnTo>
                  <a:cubicBezTo>
                    <a:pt x="-3" y="446"/>
                    <a:pt x="-6" y="476"/>
                    <a:pt x="10" y="497"/>
                  </a:cubicBezTo>
                  <a:cubicBezTo>
                    <a:pt x="20" y="510"/>
                    <a:pt x="36" y="517"/>
                    <a:pt x="51" y="517"/>
                  </a:cubicBezTo>
                  <a:cubicBezTo>
                    <a:pt x="64" y="517"/>
                    <a:pt x="77" y="512"/>
                    <a:pt x="87" y="502"/>
                  </a:cubicBezTo>
                  <a:lnTo>
                    <a:pt x="256" y="333"/>
                  </a:lnTo>
                  <a:lnTo>
                    <a:pt x="425" y="502"/>
                  </a:lnTo>
                  <a:cubicBezTo>
                    <a:pt x="435" y="512"/>
                    <a:pt x="449" y="517"/>
                    <a:pt x="462" y="517"/>
                  </a:cubicBezTo>
                  <a:cubicBezTo>
                    <a:pt x="476" y="517"/>
                    <a:pt x="488" y="512"/>
                    <a:pt x="498" y="502"/>
                  </a:cubicBezTo>
                  <a:cubicBezTo>
                    <a:pt x="518" y="482"/>
                    <a:pt x="518" y="449"/>
                    <a:pt x="498" y="42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5001701" y="4040490"/>
              <a:ext cx="193990" cy="314024"/>
            </a:xfrm>
            <a:custGeom>
              <a:rect b="b" l="l" r="r" t="t"/>
              <a:pathLst>
                <a:path extrusionOk="0" h="1219" w="723">
                  <a:moveTo>
                    <a:pt x="496" y="1202"/>
                  </a:moveTo>
                  <a:lnTo>
                    <a:pt x="256" y="1082"/>
                  </a:lnTo>
                  <a:cubicBezTo>
                    <a:pt x="98" y="1003"/>
                    <a:pt x="0" y="841"/>
                    <a:pt x="0" y="665"/>
                  </a:cubicBezTo>
                  <a:lnTo>
                    <a:pt x="0" y="154"/>
                  </a:lnTo>
                  <a:cubicBezTo>
                    <a:pt x="0" y="69"/>
                    <a:pt x="70" y="0"/>
                    <a:pt x="155" y="0"/>
                  </a:cubicBezTo>
                  <a:cubicBezTo>
                    <a:pt x="466" y="0"/>
                    <a:pt x="723" y="253"/>
                    <a:pt x="723" y="565"/>
                  </a:cubicBezTo>
                  <a:lnTo>
                    <a:pt x="723" y="1065"/>
                  </a:lnTo>
                  <a:cubicBezTo>
                    <a:pt x="723" y="1118"/>
                    <a:pt x="696" y="1167"/>
                    <a:pt x="650" y="1196"/>
                  </a:cubicBezTo>
                  <a:cubicBezTo>
                    <a:pt x="604" y="1224"/>
                    <a:pt x="545" y="1226"/>
                    <a:pt x="496" y="12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4725340" y="4040490"/>
              <a:ext cx="193722" cy="314024"/>
            </a:xfrm>
            <a:custGeom>
              <a:rect b="b" l="l" r="r" t="t"/>
              <a:pathLst>
                <a:path extrusionOk="0" h="1219" w="722">
                  <a:moveTo>
                    <a:pt x="73" y="1196"/>
                  </a:moveTo>
                  <a:cubicBezTo>
                    <a:pt x="27" y="1167"/>
                    <a:pt x="0" y="1118"/>
                    <a:pt x="0" y="1065"/>
                  </a:cubicBezTo>
                  <a:lnTo>
                    <a:pt x="0" y="565"/>
                  </a:lnTo>
                  <a:cubicBezTo>
                    <a:pt x="0" y="253"/>
                    <a:pt x="256" y="0"/>
                    <a:pt x="568" y="0"/>
                  </a:cubicBezTo>
                  <a:cubicBezTo>
                    <a:pt x="653" y="0"/>
                    <a:pt x="722" y="69"/>
                    <a:pt x="722" y="154"/>
                  </a:cubicBezTo>
                  <a:lnTo>
                    <a:pt x="722" y="665"/>
                  </a:lnTo>
                  <a:cubicBezTo>
                    <a:pt x="722" y="841"/>
                    <a:pt x="624" y="1003"/>
                    <a:pt x="467" y="1082"/>
                  </a:cubicBezTo>
                  <a:lnTo>
                    <a:pt x="226" y="1202"/>
                  </a:lnTo>
                  <a:cubicBezTo>
                    <a:pt x="178" y="1226"/>
                    <a:pt x="119" y="1224"/>
                    <a:pt x="73" y="119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4783563" y="4119832"/>
              <a:ext cx="77811" cy="159717"/>
            </a:xfrm>
            <a:custGeom>
              <a:rect b="b" l="l" r="r" t="t"/>
              <a:pathLst>
                <a:path extrusionOk="0" h="620" w="290">
                  <a:moveTo>
                    <a:pt x="57" y="601"/>
                  </a:moveTo>
                  <a:cubicBezTo>
                    <a:pt x="-20" y="525"/>
                    <a:pt x="-20" y="400"/>
                    <a:pt x="57" y="323"/>
                  </a:cubicBezTo>
                  <a:lnTo>
                    <a:pt x="160" y="220"/>
                  </a:lnTo>
                  <a:cubicBezTo>
                    <a:pt x="196" y="184"/>
                    <a:pt x="197" y="124"/>
                    <a:pt x="160" y="88"/>
                  </a:cubicBezTo>
                  <a:cubicBezTo>
                    <a:pt x="140" y="68"/>
                    <a:pt x="140" y="35"/>
                    <a:pt x="160" y="15"/>
                  </a:cubicBezTo>
                  <a:cubicBezTo>
                    <a:pt x="180" y="-5"/>
                    <a:pt x="212" y="-5"/>
                    <a:pt x="232" y="15"/>
                  </a:cubicBezTo>
                  <a:cubicBezTo>
                    <a:pt x="309" y="92"/>
                    <a:pt x="309" y="216"/>
                    <a:pt x="232" y="293"/>
                  </a:cubicBezTo>
                  <a:lnTo>
                    <a:pt x="130" y="396"/>
                  </a:lnTo>
                  <a:cubicBezTo>
                    <a:pt x="93" y="432"/>
                    <a:pt x="93" y="492"/>
                    <a:pt x="130" y="529"/>
                  </a:cubicBezTo>
                  <a:cubicBezTo>
                    <a:pt x="150" y="549"/>
                    <a:pt x="150" y="581"/>
                    <a:pt x="130" y="601"/>
                  </a:cubicBezTo>
                  <a:cubicBezTo>
                    <a:pt x="105" y="626"/>
                    <a:pt x="82" y="626"/>
                    <a:pt x="57" y="6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5059120" y="4119832"/>
              <a:ext cx="77811" cy="159717"/>
            </a:xfrm>
            <a:custGeom>
              <a:rect b="b" l="l" r="r" t="t"/>
              <a:pathLst>
                <a:path extrusionOk="0" h="620" w="290">
                  <a:moveTo>
                    <a:pt x="160" y="601"/>
                  </a:moveTo>
                  <a:cubicBezTo>
                    <a:pt x="140" y="581"/>
                    <a:pt x="140" y="549"/>
                    <a:pt x="160" y="529"/>
                  </a:cubicBezTo>
                  <a:cubicBezTo>
                    <a:pt x="197" y="492"/>
                    <a:pt x="197" y="433"/>
                    <a:pt x="160" y="396"/>
                  </a:cubicBezTo>
                  <a:lnTo>
                    <a:pt x="57" y="293"/>
                  </a:lnTo>
                  <a:cubicBezTo>
                    <a:pt x="-19" y="216"/>
                    <a:pt x="-19" y="92"/>
                    <a:pt x="57" y="15"/>
                  </a:cubicBezTo>
                  <a:cubicBezTo>
                    <a:pt x="77" y="-5"/>
                    <a:pt x="110" y="-5"/>
                    <a:pt x="130" y="15"/>
                  </a:cubicBezTo>
                  <a:cubicBezTo>
                    <a:pt x="150" y="35"/>
                    <a:pt x="150" y="68"/>
                    <a:pt x="130" y="88"/>
                  </a:cubicBezTo>
                  <a:cubicBezTo>
                    <a:pt x="93" y="124"/>
                    <a:pt x="93" y="184"/>
                    <a:pt x="130" y="220"/>
                  </a:cubicBezTo>
                  <a:lnTo>
                    <a:pt x="233" y="323"/>
                  </a:lnTo>
                  <a:cubicBezTo>
                    <a:pt x="309" y="400"/>
                    <a:pt x="309" y="525"/>
                    <a:pt x="233" y="601"/>
                  </a:cubicBezTo>
                  <a:cubicBezTo>
                    <a:pt x="208" y="626"/>
                    <a:pt x="185" y="626"/>
                    <a:pt x="160" y="60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4960113" y="4385682"/>
              <a:ext cx="68956" cy="79343"/>
            </a:xfrm>
            <a:custGeom>
              <a:rect b="b" l="l" r="r" t="t"/>
              <a:pathLst>
                <a:path extrusionOk="0" h="308" w="257">
                  <a:moveTo>
                    <a:pt x="222" y="154"/>
                  </a:moveTo>
                  <a:cubicBezTo>
                    <a:pt x="212" y="140"/>
                    <a:pt x="202" y="128"/>
                    <a:pt x="191" y="117"/>
                  </a:cubicBezTo>
                  <a:cubicBezTo>
                    <a:pt x="166" y="92"/>
                    <a:pt x="154" y="80"/>
                    <a:pt x="154" y="51"/>
                  </a:cubicBezTo>
                  <a:cubicBezTo>
                    <a:pt x="154" y="22"/>
                    <a:pt x="131" y="0"/>
                    <a:pt x="103" y="0"/>
                  </a:cubicBezTo>
                  <a:lnTo>
                    <a:pt x="52" y="0"/>
                  </a:lnTo>
                  <a:lnTo>
                    <a:pt x="0" y="51"/>
                  </a:lnTo>
                  <a:lnTo>
                    <a:pt x="52" y="154"/>
                  </a:lnTo>
                  <a:lnTo>
                    <a:pt x="103" y="257"/>
                  </a:lnTo>
                  <a:lnTo>
                    <a:pt x="154" y="308"/>
                  </a:lnTo>
                  <a:lnTo>
                    <a:pt x="206" y="308"/>
                  </a:lnTo>
                  <a:cubicBezTo>
                    <a:pt x="234" y="308"/>
                    <a:pt x="257" y="285"/>
                    <a:pt x="257" y="257"/>
                  </a:cubicBezTo>
                  <a:cubicBezTo>
                    <a:pt x="257" y="210"/>
                    <a:pt x="241" y="179"/>
                    <a:pt x="222" y="1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4822737" y="4385682"/>
              <a:ext cx="178964" cy="79343"/>
            </a:xfrm>
            <a:custGeom>
              <a:rect b="b" l="l" r="r" t="t"/>
              <a:pathLst>
                <a:path extrusionOk="0" h="308" w="667">
                  <a:moveTo>
                    <a:pt x="631" y="190"/>
                  </a:moveTo>
                  <a:cubicBezTo>
                    <a:pt x="621" y="180"/>
                    <a:pt x="610" y="168"/>
                    <a:pt x="599" y="154"/>
                  </a:cubicBezTo>
                  <a:cubicBezTo>
                    <a:pt x="581" y="129"/>
                    <a:pt x="565" y="98"/>
                    <a:pt x="565" y="51"/>
                  </a:cubicBezTo>
                  <a:lnTo>
                    <a:pt x="565" y="0"/>
                  </a:lnTo>
                  <a:lnTo>
                    <a:pt x="51" y="0"/>
                  </a:lnTo>
                  <a:lnTo>
                    <a:pt x="0" y="102"/>
                  </a:lnTo>
                  <a:lnTo>
                    <a:pt x="0" y="154"/>
                  </a:lnTo>
                  <a:lnTo>
                    <a:pt x="0" y="205"/>
                  </a:lnTo>
                  <a:lnTo>
                    <a:pt x="51" y="308"/>
                  </a:lnTo>
                  <a:lnTo>
                    <a:pt x="667" y="308"/>
                  </a:lnTo>
                  <a:lnTo>
                    <a:pt x="667" y="256"/>
                  </a:lnTo>
                  <a:cubicBezTo>
                    <a:pt x="667" y="228"/>
                    <a:pt x="656" y="215"/>
                    <a:pt x="631" y="19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4725340" y="4385682"/>
              <a:ext cx="97397" cy="79343"/>
            </a:xfrm>
            <a:custGeom>
              <a:rect b="b" l="l" r="r" t="t"/>
              <a:pathLst>
                <a:path extrusionOk="0" h="308" w="363">
                  <a:moveTo>
                    <a:pt x="311" y="0"/>
                  </a:moveTo>
                  <a:lnTo>
                    <a:pt x="51" y="0"/>
                  </a:lnTo>
                  <a:cubicBezTo>
                    <a:pt x="23" y="0"/>
                    <a:pt x="0" y="23"/>
                    <a:pt x="0" y="51"/>
                  </a:cubicBezTo>
                  <a:lnTo>
                    <a:pt x="0" y="154"/>
                  </a:lnTo>
                  <a:lnTo>
                    <a:pt x="0" y="256"/>
                  </a:lnTo>
                  <a:cubicBezTo>
                    <a:pt x="0" y="285"/>
                    <a:pt x="23" y="308"/>
                    <a:pt x="51" y="308"/>
                  </a:cubicBezTo>
                  <a:lnTo>
                    <a:pt x="311" y="308"/>
                  </a:lnTo>
                  <a:lnTo>
                    <a:pt x="363" y="205"/>
                  </a:lnTo>
                  <a:lnTo>
                    <a:pt x="363" y="154"/>
                  </a:lnTo>
                  <a:lnTo>
                    <a:pt x="363" y="102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4808785" y="4385682"/>
              <a:ext cx="27636" cy="79343"/>
            </a:xfrm>
            <a:custGeom>
              <a:rect b="b" l="l" r="r" t="t"/>
              <a:pathLst>
                <a:path extrusionOk="0" h="308" w="103">
                  <a:moveTo>
                    <a:pt x="0" y="0"/>
                  </a:moveTo>
                  <a:lnTo>
                    <a:pt x="0" y="154"/>
                  </a:lnTo>
                  <a:lnTo>
                    <a:pt x="0" y="308"/>
                  </a:lnTo>
                  <a:lnTo>
                    <a:pt x="103" y="308"/>
                  </a:lnTo>
                  <a:lnTo>
                    <a:pt x="103" y="154"/>
                  </a:lnTo>
                  <a:lnTo>
                    <a:pt x="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4946697" y="4252242"/>
              <a:ext cx="82640" cy="106650"/>
            </a:xfrm>
            <a:custGeom>
              <a:rect b="b" l="l" r="r" t="t"/>
              <a:pathLst>
                <a:path extrusionOk="0" h="414" w="308">
                  <a:moveTo>
                    <a:pt x="103" y="157"/>
                  </a:moveTo>
                  <a:lnTo>
                    <a:pt x="103" y="52"/>
                  </a:lnTo>
                  <a:cubicBezTo>
                    <a:pt x="103" y="26"/>
                    <a:pt x="83" y="3"/>
                    <a:pt x="57" y="0"/>
                  </a:cubicBezTo>
                  <a:cubicBezTo>
                    <a:pt x="26" y="-3"/>
                    <a:pt x="0" y="21"/>
                    <a:pt x="0" y="51"/>
                  </a:cubicBezTo>
                  <a:lnTo>
                    <a:pt x="0" y="157"/>
                  </a:lnTo>
                  <a:cubicBezTo>
                    <a:pt x="0" y="202"/>
                    <a:pt x="20" y="243"/>
                    <a:pt x="51" y="271"/>
                  </a:cubicBezTo>
                  <a:cubicBezTo>
                    <a:pt x="79" y="296"/>
                    <a:pt x="114" y="311"/>
                    <a:pt x="154" y="311"/>
                  </a:cubicBezTo>
                  <a:cubicBezTo>
                    <a:pt x="182" y="311"/>
                    <a:pt x="205" y="334"/>
                    <a:pt x="205" y="363"/>
                  </a:cubicBezTo>
                  <a:cubicBezTo>
                    <a:pt x="205" y="392"/>
                    <a:pt x="231" y="416"/>
                    <a:pt x="261" y="414"/>
                  </a:cubicBezTo>
                  <a:cubicBezTo>
                    <a:pt x="288" y="412"/>
                    <a:pt x="309" y="386"/>
                    <a:pt x="308" y="359"/>
                  </a:cubicBezTo>
                  <a:cubicBezTo>
                    <a:pt x="306" y="276"/>
                    <a:pt x="238" y="208"/>
                    <a:pt x="154" y="208"/>
                  </a:cubicBezTo>
                  <a:cubicBezTo>
                    <a:pt x="126" y="208"/>
                    <a:pt x="103" y="185"/>
                    <a:pt x="103" y="1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are three important ideas</a:t>
            </a:r>
            <a:endParaRPr/>
          </a:p>
        </p:txBody>
      </p:sp>
      <p:sp>
        <p:nvSpPr>
          <p:cNvPr id="766" name="Google Shape;766;p37"/>
          <p:cNvSpPr txBox="1"/>
          <p:nvPr>
            <p:ph idx="1" type="subTitle"/>
          </p:nvPr>
        </p:nvSpPr>
        <p:spPr>
          <a:xfrm>
            <a:off x="726650" y="2684700"/>
            <a:ext cx="2305800" cy="14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a gas giant and the biggest planet in the Solar System. It's the fourth-brightest object in the night sky and was named after the Roman god of the skies</a:t>
            </a:r>
            <a:endParaRPr/>
          </a:p>
        </p:txBody>
      </p:sp>
      <p:sp>
        <p:nvSpPr>
          <p:cNvPr id="767" name="Google Shape;767;p37"/>
          <p:cNvSpPr txBox="1"/>
          <p:nvPr>
            <p:ph idx="2" type="subTitle"/>
          </p:nvPr>
        </p:nvSpPr>
        <p:spPr>
          <a:xfrm>
            <a:off x="3425801" y="2684700"/>
            <a:ext cx="2305800" cy="14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Sun. It’s terribly hot and its atmosphere is poisonous. It’s the second-brightest natural object in the night sky</a:t>
            </a:r>
            <a:endParaRPr/>
          </a:p>
        </p:txBody>
      </p:sp>
      <p:sp>
        <p:nvSpPr>
          <p:cNvPr id="768" name="Google Shape;768;p37"/>
          <p:cNvSpPr txBox="1"/>
          <p:nvPr>
            <p:ph idx="3" type="subTitle"/>
          </p:nvPr>
        </p:nvSpPr>
        <p:spPr>
          <a:xfrm>
            <a:off x="6124953" y="2684700"/>
            <a:ext cx="2305800" cy="14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a gas giant and has several rings. This planet is composed mostly of hydrogen and helium. It’s the sixth planet from the Sun and was named after a Roman god too</a:t>
            </a:r>
            <a:endParaRPr/>
          </a:p>
        </p:txBody>
      </p:sp>
      <p:sp>
        <p:nvSpPr>
          <p:cNvPr id="769" name="Google Shape;769;p37"/>
          <p:cNvSpPr txBox="1"/>
          <p:nvPr>
            <p:ph idx="4" type="subTitle"/>
          </p:nvPr>
        </p:nvSpPr>
        <p:spPr>
          <a:xfrm>
            <a:off x="726650" y="2232875"/>
            <a:ext cx="2305800" cy="4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770" name="Google Shape;770;p37"/>
          <p:cNvSpPr txBox="1"/>
          <p:nvPr>
            <p:ph idx="5" type="subTitle"/>
          </p:nvPr>
        </p:nvSpPr>
        <p:spPr>
          <a:xfrm>
            <a:off x="3425805" y="2232875"/>
            <a:ext cx="2305800" cy="4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771" name="Google Shape;771;p37"/>
          <p:cNvSpPr txBox="1"/>
          <p:nvPr>
            <p:ph idx="6" type="subTitle"/>
          </p:nvPr>
        </p:nvSpPr>
        <p:spPr>
          <a:xfrm>
            <a:off x="6124959" y="2232875"/>
            <a:ext cx="2305800" cy="4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grpSp>
        <p:nvGrpSpPr>
          <p:cNvPr id="772" name="Google Shape;772;p37"/>
          <p:cNvGrpSpPr/>
          <p:nvPr/>
        </p:nvGrpSpPr>
        <p:grpSpPr>
          <a:xfrm>
            <a:off x="834824" y="1711368"/>
            <a:ext cx="413737" cy="451842"/>
            <a:chOff x="3961724" y="2098655"/>
            <a:chExt cx="413737" cy="451842"/>
          </a:xfrm>
        </p:grpSpPr>
        <p:sp>
          <p:nvSpPr>
            <p:cNvPr id="773" name="Google Shape;773;p37"/>
            <p:cNvSpPr/>
            <p:nvPr/>
          </p:nvSpPr>
          <p:spPr>
            <a:xfrm>
              <a:off x="4085685" y="2246006"/>
              <a:ext cx="110276" cy="171824"/>
            </a:xfrm>
            <a:custGeom>
              <a:rect b="b" l="l" r="r" t="t"/>
              <a:pathLst>
                <a:path extrusionOk="0" h="667" w="411">
                  <a:moveTo>
                    <a:pt x="411" y="51"/>
                  </a:moveTo>
                  <a:lnTo>
                    <a:pt x="411" y="667"/>
                  </a:lnTo>
                  <a:lnTo>
                    <a:pt x="103" y="667"/>
                  </a:lnTo>
                  <a:lnTo>
                    <a:pt x="0" y="565"/>
                  </a:lnTo>
                  <a:lnTo>
                    <a:pt x="0" y="154"/>
                  </a:lnTo>
                  <a:lnTo>
                    <a:pt x="103" y="51"/>
                  </a:lnTo>
                  <a:lnTo>
                    <a:pt x="206" y="0"/>
                  </a:lnTo>
                  <a:lnTo>
                    <a:pt x="308" y="0"/>
                  </a:lnTo>
                  <a:lnTo>
                    <a:pt x="411" y="5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37"/>
            <p:cNvSpPr/>
            <p:nvPr/>
          </p:nvSpPr>
          <p:spPr>
            <a:xfrm>
              <a:off x="4085685" y="2125189"/>
              <a:ext cx="110276" cy="120818"/>
            </a:xfrm>
            <a:custGeom>
              <a:rect b="b" l="l" r="r" t="t"/>
              <a:pathLst>
                <a:path extrusionOk="0" h="469" w="411">
                  <a:moveTo>
                    <a:pt x="103" y="417"/>
                  </a:moveTo>
                  <a:lnTo>
                    <a:pt x="0" y="350"/>
                  </a:lnTo>
                  <a:lnTo>
                    <a:pt x="0" y="128"/>
                  </a:lnTo>
                  <a:lnTo>
                    <a:pt x="103" y="51"/>
                  </a:lnTo>
                  <a:cubicBezTo>
                    <a:pt x="103" y="23"/>
                    <a:pt x="126" y="0"/>
                    <a:pt x="154" y="0"/>
                  </a:cubicBezTo>
                  <a:lnTo>
                    <a:pt x="257" y="0"/>
                  </a:lnTo>
                  <a:lnTo>
                    <a:pt x="360" y="0"/>
                  </a:lnTo>
                  <a:cubicBezTo>
                    <a:pt x="388" y="0"/>
                    <a:pt x="411" y="23"/>
                    <a:pt x="411" y="51"/>
                  </a:cubicBezTo>
                  <a:lnTo>
                    <a:pt x="411" y="417"/>
                  </a:lnTo>
                  <a:lnTo>
                    <a:pt x="308" y="469"/>
                  </a:lnTo>
                  <a:lnTo>
                    <a:pt x="257" y="469"/>
                  </a:lnTo>
                  <a:lnTo>
                    <a:pt x="206" y="469"/>
                  </a:lnTo>
                  <a:lnTo>
                    <a:pt x="103" y="4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37"/>
            <p:cNvSpPr/>
            <p:nvPr/>
          </p:nvSpPr>
          <p:spPr>
            <a:xfrm>
              <a:off x="4085685" y="2232610"/>
              <a:ext cx="110276" cy="26534"/>
            </a:xfrm>
            <a:custGeom>
              <a:rect b="b" l="l" r="r" t="t"/>
              <a:pathLst>
                <a:path extrusionOk="0" h="103" w="411">
                  <a:moveTo>
                    <a:pt x="103" y="0"/>
                  </a:moveTo>
                  <a:lnTo>
                    <a:pt x="257" y="0"/>
                  </a:lnTo>
                  <a:lnTo>
                    <a:pt x="411" y="0"/>
                  </a:lnTo>
                  <a:lnTo>
                    <a:pt x="411" y="103"/>
                  </a:lnTo>
                  <a:lnTo>
                    <a:pt x="257" y="103"/>
                  </a:lnTo>
                  <a:lnTo>
                    <a:pt x="103" y="103"/>
                  </a:lnTo>
                  <a:lnTo>
                    <a:pt x="0" y="52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4030681" y="2246006"/>
              <a:ext cx="82640" cy="171824"/>
            </a:xfrm>
            <a:custGeom>
              <a:rect b="b" l="l" r="r" t="t"/>
              <a:pathLst>
                <a:path extrusionOk="0" h="667" w="308">
                  <a:moveTo>
                    <a:pt x="308" y="51"/>
                  </a:moveTo>
                  <a:lnTo>
                    <a:pt x="308" y="667"/>
                  </a:lnTo>
                  <a:lnTo>
                    <a:pt x="0" y="667"/>
                  </a:lnTo>
                  <a:lnTo>
                    <a:pt x="0" y="51"/>
                  </a:lnTo>
                  <a:lnTo>
                    <a:pt x="103" y="0"/>
                  </a:lnTo>
                  <a:lnTo>
                    <a:pt x="205" y="0"/>
                  </a:lnTo>
                  <a:lnTo>
                    <a:pt x="308" y="5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37"/>
            <p:cNvSpPr/>
            <p:nvPr/>
          </p:nvSpPr>
          <p:spPr>
            <a:xfrm>
              <a:off x="4030681" y="2125189"/>
              <a:ext cx="82640" cy="120818"/>
            </a:xfrm>
            <a:custGeom>
              <a:rect b="b" l="l" r="r" t="t"/>
              <a:pathLst>
                <a:path extrusionOk="0" h="469" w="308">
                  <a:moveTo>
                    <a:pt x="0" y="417"/>
                  </a:moveTo>
                  <a:lnTo>
                    <a:pt x="0" y="51"/>
                  </a:lnTo>
                  <a:cubicBezTo>
                    <a:pt x="0" y="23"/>
                    <a:pt x="23" y="0"/>
                    <a:pt x="51" y="0"/>
                  </a:cubicBezTo>
                  <a:lnTo>
                    <a:pt x="154" y="0"/>
                  </a:lnTo>
                  <a:lnTo>
                    <a:pt x="257" y="0"/>
                  </a:lnTo>
                  <a:cubicBezTo>
                    <a:pt x="285" y="0"/>
                    <a:pt x="308" y="23"/>
                    <a:pt x="308" y="51"/>
                  </a:cubicBezTo>
                  <a:lnTo>
                    <a:pt x="308" y="417"/>
                  </a:lnTo>
                  <a:lnTo>
                    <a:pt x="205" y="469"/>
                  </a:lnTo>
                  <a:lnTo>
                    <a:pt x="154" y="469"/>
                  </a:lnTo>
                  <a:lnTo>
                    <a:pt x="103" y="469"/>
                  </a:lnTo>
                  <a:lnTo>
                    <a:pt x="0" y="4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4030681" y="2232610"/>
              <a:ext cx="82640" cy="26534"/>
            </a:xfrm>
            <a:custGeom>
              <a:rect b="b" l="l" r="r" t="t"/>
              <a:pathLst>
                <a:path extrusionOk="0" h="103" w="308">
                  <a:moveTo>
                    <a:pt x="0" y="0"/>
                  </a:moveTo>
                  <a:lnTo>
                    <a:pt x="154" y="0"/>
                  </a:lnTo>
                  <a:lnTo>
                    <a:pt x="308" y="0"/>
                  </a:lnTo>
                  <a:lnTo>
                    <a:pt x="308" y="103"/>
                  </a:lnTo>
                  <a:lnTo>
                    <a:pt x="154" y="103"/>
                  </a:lnTo>
                  <a:lnTo>
                    <a:pt x="0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3989361" y="2219472"/>
              <a:ext cx="82640" cy="172082"/>
            </a:xfrm>
            <a:custGeom>
              <a:rect b="b" l="l" r="r" t="t"/>
              <a:pathLst>
                <a:path extrusionOk="0" h="668" w="308">
                  <a:moveTo>
                    <a:pt x="308" y="51"/>
                  </a:moveTo>
                  <a:lnTo>
                    <a:pt x="308" y="668"/>
                  </a:lnTo>
                  <a:lnTo>
                    <a:pt x="0" y="668"/>
                  </a:lnTo>
                  <a:lnTo>
                    <a:pt x="0" y="51"/>
                  </a:lnTo>
                  <a:lnTo>
                    <a:pt x="103" y="0"/>
                  </a:lnTo>
                  <a:lnTo>
                    <a:pt x="205" y="0"/>
                  </a:lnTo>
                  <a:lnTo>
                    <a:pt x="308" y="5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37"/>
            <p:cNvSpPr/>
            <p:nvPr/>
          </p:nvSpPr>
          <p:spPr>
            <a:xfrm>
              <a:off x="4030681" y="2219472"/>
              <a:ext cx="41320" cy="172082"/>
            </a:xfrm>
            <a:custGeom>
              <a:rect b="b" l="l" r="r" t="t"/>
              <a:pathLst>
                <a:path extrusionOk="0" h="668" w="154">
                  <a:moveTo>
                    <a:pt x="154" y="51"/>
                  </a:moveTo>
                  <a:lnTo>
                    <a:pt x="154" y="668"/>
                  </a:lnTo>
                  <a:lnTo>
                    <a:pt x="0" y="668"/>
                  </a:lnTo>
                  <a:lnTo>
                    <a:pt x="0" y="0"/>
                  </a:lnTo>
                  <a:lnTo>
                    <a:pt x="51" y="0"/>
                  </a:lnTo>
                  <a:lnTo>
                    <a:pt x="154" y="5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37"/>
            <p:cNvSpPr/>
            <p:nvPr/>
          </p:nvSpPr>
          <p:spPr>
            <a:xfrm>
              <a:off x="3989361" y="2098655"/>
              <a:ext cx="82640" cy="120818"/>
            </a:xfrm>
            <a:custGeom>
              <a:rect b="b" l="l" r="r" t="t"/>
              <a:pathLst>
                <a:path extrusionOk="0" h="469" w="308">
                  <a:moveTo>
                    <a:pt x="0" y="418"/>
                  </a:moveTo>
                  <a:lnTo>
                    <a:pt x="0" y="52"/>
                  </a:lnTo>
                  <a:cubicBezTo>
                    <a:pt x="0" y="23"/>
                    <a:pt x="23" y="0"/>
                    <a:pt x="51" y="0"/>
                  </a:cubicBezTo>
                  <a:lnTo>
                    <a:pt x="154" y="0"/>
                  </a:lnTo>
                  <a:lnTo>
                    <a:pt x="257" y="0"/>
                  </a:lnTo>
                  <a:cubicBezTo>
                    <a:pt x="285" y="0"/>
                    <a:pt x="308" y="23"/>
                    <a:pt x="308" y="52"/>
                  </a:cubicBezTo>
                  <a:lnTo>
                    <a:pt x="308" y="418"/>
                  </a:lnTo>
                  <a:lnTo>
                    <a:pt x="205" y="469"/>
                  </a:lnTo>
                  <a:lnTo>
                    <a:pt x="154" y="469"/>
                  </a:lnTo>
                  <a:lnTo>
                    <a:pt x="103" y="469"/>
                  </a:lnTo>
                  <a:lnTo>
                    <a:pt x="0" y="4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4030681" y="2098655"/>
              <a:ext cx="41320" cy="120818"/>
            </a:xfrm>
            <a:custGeom>
              <a:rect b="b" l="l" r="r" t="t"/>
              <a:pathLst>
                <a:path extrusionOk="0" h="469" w="154">
                  <a:moveTo>
                    <a:pt x="154" y="52"/>
                  </a:moveTo>
                  <a:lnTo>
                    <a:pt x="154" y="418"/>
                  </a:lnTo>
                  <a:lnTo>
                    <a:pt x="51" y="469"/>
                  </a:lnTo>
                  <a:lnTo>
                    <a:pt x="0" y="469"/>
                  </a:lnTo>
                  <a:lnTo>
                    <a:pt x="0" y="0"/>
                  </a:lnTo>
                  <a:lnTo>
                    <a:pt x="103" y="0"/>
                  </a:lnTo>
                  <a:cubicBezTo>
                    <a:pt x="131" y="0"/>
                    <a:pt x="154" y="23"/>
                    <a:pt x="154" y="5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37"/>
            <p:cNvSpPr/>
            <p:nvPr/>
          </p:nvSpPr>
          <p:spPr>
            <a:xfrm>
              <a:off x="3989361" y="2206334"/>
              <a:ext cx="82640" cy="26276"/>
            </a:xfrm>
            <a:custGeom>
              <a:rect b="b" l="l" r="r" t="t"/>
              <a:pathLst>
                <a:path extrusionOk="0" h="102" w="308">
                  <a:moveTo>
                    <a:pt x="0" y="0"/>
                  </a:moveTo>
                  <a:lnTo>
                    <a:pt x="154" y="0"/>
                  </a:lnTo>
                  <a:lnTo>
                    <a:pt x="308" y="0"/>
                  </a:lnTo>
                  <a:lnTo>
                    <a:pt x="308" y="102"/>
                  </a:lnTo>
                  <a:lnTo>
                    <a:pt x="154" y="102"/>
                  </a:lnTo>
                  <a:lnTo>
                    <a:pt x="0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37"/>
            <p:cNvSpPr/>
            <p:nvPr/>
          </p:nvSpPr>
          <p:spPr>
            <a:xfrm>
              <a:off x="4030681" y="2206334"/>
              <a:ext cx="41320" cy="26276"/>
            </a:xfrm>
            <a:custGeom>
              <a:rect b="b" l="l" r="r" t="t"/>
              <a:pathLst>
                <a:path extrusionOk="0" h="102" w="154">
                  <a:moveTo>
                    <a:pt x="0" y="0"/>
                  </a:moveTo>
                  <a:lnTo>
                    <a:pt x="154" y="0"/>
                  </a:lnTo>
                  <a:lnTo>
                    <a:pt x="154" y="102"/>
                  </a:lnTo>
                  <a:lnTo>
                    <a:pt x="0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37"/>
            <p:cNvSpPr/>
            <p:nvPr/>
          </p:nvSpPr>
          <p:spPr>
            <a:xfrm>
              <a:off x="4154641" y="2219472"/>
              <a:ext cx="82640" cy="172082"/>
            </a:xfrm>
            <a:custGeom>
              <a:rect b="b" l="l" r="r" t="t"/>
              <a:pathLst>
                <a:path extrusionOk="0" h="668" w="308">
                  <a:moveTo>
                    <a:pt x="308" y="51"/>
                  </a:moveTo>
                  <a:lnTo>
                    <a:pt x="308" y="668"/>
                  </a:lnTo>
                  <a:lnTo>
                    <a:pt x="0" y="668"/>
                  </a:lnTo>
                  <a:lnTo>
                    <a:pt x="0" y="51"/>
                  </a:lnTo>
                  <a:lnTo>
                    <a:pt x="103" y="0"/>
                  </a:lnTo>
                  <a:lnTo>
                    <a:pt x="205" y="0"/>
                  </a:lnTo>
                  <a:lnTo>
                    <a:pt x="308" y="5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37"/>
            <p:cNvSpPr/>
            <p:nvPr/>
          </p:nvSpPr>
          <p:spPr>
            <a:xfrm>
              <a:off x="4195961" y="2219472"/>
              <a:ext cx="41320" cy="172082"/>
            </a:xfrm>
            <a:custGeom>
              <a:rect b="b" l="l" r="r" t="t"/>
              <a:pathLst>
                <a:path extrusionOk="0" h="668" w="154">
                  <a:moveTo>
                    <a:pt x="154" y="51"/>
                  </a:moveTo>
                  <a:lnTo>
                    <a:pt x="154" y="668"/>
                  </a:lnTo>
                  <a:lnTo>
                    <a:pt x="0" y="668"/>
                  </a:lnTo>
                  <a:lnTo>
                    <a:pt x="0" y="0"/>
                  </a:lnTo>
                  <a:lnTo>
                    <a:pt x="51" y="0"/>
                  </a:lnTo>
                  <a:lnTo>
                    <a:pt x="154" y="5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37"/>
            <p:cNvSpPr/>
            <p:nvPr/>
          </p:nvSpPr>
          <p:spPr>
            <a:xfrm>
              <a:off x="4154641" y="2098655"/>
              <a:ext cx="82640" cy="120818"/>
            </a:xfrm>
            <a:custGeom>
              <a:rect b="b" l="l" r="r" t="t"/>
              <a:pathLst>
                <a:path extrusionOk="0" h="469" w="308">
                  <a:moveTo>
                    <a:pt x="0" y="418"/>
                  </a:moveTo>
                  <a:lnTo>
                    <a:pt x="0" y="52"/>
                  </a:lnTo>
                  <a:cubicBezTo>
                    <a:pt x="0" y="23"/>
                    <a:pt x="23" y="0"/>
                    <a:pt x="51" y="0"/>
                  </a:cubicBezTo>
                  <a:lnTo>
                    <a:pt x="154" y="0"/>
                  </a:lnTo>
                  <a:lnTo>
                    <a:pt x="257" y="0"/>
                  </a:lnTo>
                  <a:cubicBezTo>
                    <a:pt x="285" y="0"/>
                    <a:pt x="308" y="23"/>
                    <a:pt x="308" y="52"/>
                  </a:cubicBezTo>
                  <a:lnTo>
                    <a:pt x="308" y="418"/>
                  </a:lnTo>
                  <a:lnTo>
                    <a:pt x="205" y="469"/>
                  </a:lnTo>
                  <a:lnTo>
                    <a:pt x="154" y="469"/>
                  </a:lnTo>
                  <a:lnTo>
                    <a:pt x="103" y="469"/>
                  </a:lnTo>
                  <a:lnTo>
                    <a:pt x="0" y="4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4195961" y="2098655"/>
              <a:ext cx="41320" cy="120818"/>
            </a:xfrm>
            <a:custGeom>
              <a:rect b="b" l="l" r="r" t="t"/>
              <a:pathLst>
                <a:path extrusionOk="0" h="469" w="154">
                  <a:moveTo>
                    <a:pt x="154" y="52"/>
                  </a:moveTo>
                  <a:lnTo>
                    <a:pt x="154" y="418"/>
                  </a:lnTo>
                  <a:lnTo>
                    <a:pt x="51" y="469"/>
                  </a:lnTo>
                  <a:lnTo>
                    <a:pt x="0" y="469"/>
                  </a:lnTo>
                  <a:lnTo>
                    <a:pt x="0" y="0"/>
                  </a:lnTo>
                  <a:lnTo>
                    <a:pt x="103" y="0"/>
                  </a:lnTo>
                  <a:cubicBezTo>
                    <a:pt x="131" y="0"/>
                    <a:pt x="154" y="23"/>
                    <a:pt x="154" y="52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4154641" y="2206334"/>
              <a:ext cx="82640" cy="26276"/>
            </a:xfrm>
            <a:custGeom>
              <a:rect b="b" l="l" r="r" t="t"/>
              <a:pathLst>
                <a:path extrusionOk="0" h="102" w="308">
                  <a:moveTo>
                    <a:pt x="0" y="0"/>
                  </a:moveTo>
                  <a:lnTo>
                    <a:pt x="154" y="0"/>
                  </a:lnTo>
                  <a:lnTo>
                    <a:pt x="308" y="0"/>
                  </a:lnTo>
                  <a:lnTo>
                    <a:pt x="308" y="102"/>
                  </a:lnTo>
                  <a:lnTo>
                    <a:pt x="154" y="102"/>
                  </a:lnTo>
                  <a:lnTo>
                    <a:pt x="0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37"/>
            <p:cNvSpPr/>
            <p:nvPr/>
          </p:nvSpPr>
          <p:spPr>
            <a:xfrm>
              <a:off x="4195961" y="2206334"/>
              <a:ext cx="41320" cy="26276"/>
            </a:xfrm>
            <a:custGeom>
              <a:rect b="b" l="l" r="r" t="t"/>
              <a:pathLst>
                <a:path extrusionOk="0" h="102" w="154">
                  <a:moveTo>
                    <a:pt x="0" y="0"/>
                  </a:moveTo>
                  <a:lnTo>
                    <a:pt x="154" y="0"/>
                  </a:lnTo>
                  <a:lnTo>
                    <a:pt x="154" y="102"/>
                  </a:lnTo>
                  <a:lnTo>
                    <a:pt x="0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37"/>
            <p:cNvSpPr/>
            <p:nvPr/>
          </p:nvSpPr>
          <p:spPr>
            <a:xfrm>
              <a:off x="3961724" y="2259144"/>
              <a:ext cx="303193" cy="105877"/>
            </a:xfrm>
            <a:custGeom>
              <a:rect b="b" l="l" r="r" t="t"/>
              <a:pathLst>
                <a:path extrusionOk="0" h="411" w="1130">
                  <a:moveTo>
                    <a:pt x="1130" y="51"/>
                  </a:moveTo>
                  <a:lnTo>
                    <a:pt x="1130" y="308"/>
                  </a:lnTo>
                  <a:lnTo>
                    <a:pt x="1027" y="411"/>
                  </a:lnTo>
                  <a:lnTo>
                    <a:pt x="103" y="411"/>
                  </a:lnTo>
                  <a:lnTo>
                    <a:pt x="0" y="308"/>
                  </a:lnTo>
                  <a:lnTo>
                    <a:pt x="0" y="51"/>
                  </a:lnTo>
                  <a:cubicBezTo>
                    <a:pt x="0" y="23"/>
                    <a:pt x="23" y="0"/>
                    <a:pt x="52" y="0"/>
                  </a:cubicBezTo>
                  <a:lnTo>
                    <a:pt x="360" y="0"/>
                  </a:lnTo>
                  <a:cubicBezTo>
                    <a:pt x="388" y="0"/>
                    <a:pt x="411" y="23"/>
                    <a:pt x="411" y="51"/>
                  </a:cubicBezTo>
                  <a:lnTo>
                    <a:pt x="411" y="103"/>
                  </a:lnTo>
                  <a:lnTo>
                    <a:pt x="719" y="103"/>
                  </a:lnTo>
                  <a:lnTo>
                    <a:pt x="719" y="51"/>
                  </a:lnTo>
                  <a:cubicBezTo>
                    <a:pt x="719" y="23"/>
                    <a:pt x="742" y="0"/>
                    <a:pt x="771" y="0"/>
                  </a:cubicBezTo>
                  <a:lnTo>
                    <a:pt x="1079" y="0"/>
                  </a:lnTo>
                  <a:cubicBezTo>
                    <a:pt x="1107" y="0"/>
                    <a:pt x="1130" y="23"/>
                    <a:pt x="1130" y="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3961724" y="2338486"/>
              <a:ext cx="303193" cy="211753"/>
            </a:xfrm>
            <a:custGeom>
              <a:rect b="b" l="l" r="r" t="t"/>
              <a:pathLst>
                <a:path extrusionOk="0" h="822" w="1130">
                  <a:moveTo>
                    <a:pt x="1130" y="0"/>
                  </a:moveTo>
                  <a:lnTo>
                    <a:pt x="1130" y="770"/>
                  </a:lnTo>
                  <a:cubicBezTo>
                    <a:pt x="1130" y="799"/>
                    <a:pt x="1107" y="822"/>
                    <a:pt x="1079" y="822"/>
                  </a:cubicBezTo>
                  <a:lnTo>
                    <a:pt x="52" y="822"/>
                  </a:lnTo>
                  <a:cubicBezTo>
                    <a:pt x="23" y="822"/>
                    <a:pt x="0" y="799"/>
                    <a:pt x="0" y="770"/>
                  </a:cubicBezTo>
                  <a:lnTo>
                    <a:pt x="0" y="0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37"/>
            <p:cNvSpPr/>
            <p:nvPr/>
          </p:nvSpPr>
          <p:spPr>
            <a:xfrm>
              <a:off x="4044901" y="2391811"/>
              <a:ext cx="137644" cy="105877"/>
            </a:xfrm>
            <a:custGeom>
              <a:rect b="b" l="l" r="r" t="t"/>
              <a:pathLst>
                <a:path extrusionOk="0" h="411" w="513">
                  <a:moveTo>
                    <a:pt x="256" y="0"/>
                  </a:moveTo>
                  <a:cubicBezTo>
                    <a:pt x="115" y="0"/>
                    <a:pt x="0" y="92"/>
                    <a:pt x="0" y="205"/>
                  </a:cubicBezTo>
                  <a:cubicBezTo>
                    <a:pt x="0" y="317"/>
                    <a:pt x="114" y="411"/>
                    <a:pt x="256" y="411"/>
                  </a:cubicBezTo>
                  <a:cubicBezTo>
                    <a:pt x="397" y="411"/>
                    <a:pt x="513" y="318"/>
                    <a:pt x="513" y="205"/>
                  </a:cubicBezTo>
                  <a:cubicBezTo>
                    <a:pt x="513" y="93"/>
                    <a:pt x="398" y="0"/>
                    <a:pt x="2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37"/>
            <p:cNvSpPr/>
            <p:nvPr/>
          </p:nvSpPr>
          <p:spPr>
            <a:xfrm>
              <a:off x="4182545" y="2365277"/>
              <a:ext cx="192917" cy="185220"/>
            </a:xfrm>
            <a:custGeom>
              <a:rect b="b" l="l" r="r" t="t"/>
              <a:pathLst>
                <a:path extrusionOk="0" h="719" w="719">
                  <a:moveTo>
                    <a:pt x="719" y="360"/>
                  </a:moveTo>
                  <a:cubicBezTo>
                    <a:pt x="719" y="423"/>
                    <a:pt x="702" y="485"/>
                    <a:pt x="671" y="540"/>
                  </a:cubicBezTo>
                  <a:cubicBezTo>
                    <a:pt x="639" y="594"/>
                    <a:pt x="593" y="639"/>
                    <a:pt x="539" y="671"/>
                  </a:cubicBezTo>
                  <a:cubicBezTo>
                    <a:pt x="484" y="702"/>
                    <a:pt x="423" y="719"/>
                    <a:pt x="360" y="719"/>
                  </a:cubicBezTo>
                  <a:cubicBezTo>
                    <a:pt x="296" y="719"/>
                    <a:pt x="234" y="702"/>
                    <a:pt x="180" y="671"/>
                  </a:cubicBezTo>
                  <a:cubicBezTo>
                    <a:pt x="125" y="639"/>
                    <a:pt x="79" y="594"/>
                    <a:pt x="48" y="540"/>
                  </a:cubicBezTo>
                  <a:cubicBezTo>
                    <a:pt x="16" y="485"/>
                    <a:pt x="0" y="423"/>
                    <a:pt x="0" y="360"/>
                  </a:cubicBezTo>
                  <a:cubicBezTo>
                    <a:pt x="0" y="297"/>
                    <a:pt x="17" y="235"/>
                    <a:pt x="48" y="180"/>
                  </a:cubicBezTo>
                  <a:cubicBezTo>
                    <a:pt x="80" y="125"/>
                    <a:pt x="125" y="80"/>
                    <a:pt x="180" y="49"/>
                  </a:cubicBezTo>
                  <a:cubicBezTo>
                    <a:pt x="234" y="17"/>
                    <a:pt x="296" y="0"/>
                    <a:pt x="360" y="0"/>
                  </a:cubicBezTo>
                  <a:cubicBezTo>
                    <a:pt x="423" y="0"/>
                    <a:pt x="484" y="17"/>
                    <a:pt x="539" y="49"/>
                  </a:cubicBezTo>
                  <a:cubicBezTo>
                    <a:pt x="593" y="80"/>
                    <a:pt x="639" y="125"/>
                    <a:pt x="671" y="180"/>
                  </a:cubicBezTo>
                  <a:cubicBezTo>
                    <a:pt x="702" y="235"/>
                    <a:pt x="719" y="297"/>
                    <a:pt x="719" y="3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37"/>
            <p:cNvSpPr/>
            <p:nvPr/>
          </p:nvSpPr>
          <p:spPr>
            <a:xfrm>
              <a:off x="4237549" y="2418344"/>
              <a:ext cx="82640" cy="79343"/>
            </a:xfrm>
            <a:custGeom>
              <a:rect b="b" l="l" r="r" t="t"/>
              <a:pathLst>
                <a:path extrusionOk="0" h="308" w="308">
                  <a:moveTo>
                    <a:pt x="227" y="154"/>
                  </a:moveTo>
                  <a:lnTo>
                    <a:pt x="293" y="87"/>
                  </a:lnTo>
                  <a:cubicBezTo>
                    <a:pt x="314" y="67"/>
                    <a:pt x="313" y="35"/>
                    <a:pt x="293" y="15"/>
                  </a:cubicBezTo>
                  <a:cubicBezTo>
                    <a:pt x="272" y="-5"/>
                    <a:pt x="241" y="-5"/>
                    <a:pt x="221" y="15"/>
                  </a:cubicBezTo>
                  <a:lnTo>
                    <a:pt x="155" y="81"/>
                  </a:lnTo>
                  <a:lnTo>
                    <a:pt x="88" y="15"/>
                  </a:lnTo>
                  <a:cubicBezTo>
                    <a:pt x="68" y="-5"/>
                    <a:pt x="36" y="-5"/>
                    <a:pt x="16" y="15"/>
                  </a:cubicBezTo>
                  <a:cubicBezTo>
                    <a:pt x="-5" y="35"/>
                    <a:pt x="-5" y="67"/>
                    <a:pt x="16" y="87"/>
                  </a:cubicBezTo>
                  <a:lnTo>
                    <a:pt x="82" y="154"/>
                  </a:lnTo>
                  <a:lnTo>
                    <a:pt x="16" y="220"/>
                  </a:lnTo>
                  <a:cubicBezTo>
                    <a:pt x="-5" y="240"/>
                    <a:pt x="-5" y="273"/>
                    <a:pt x="16" y="293"/>
                  </a:cubicBezTo>
                  <a:cubicBezTo>
                    <a:pt x="36" y="313"/>
                    <a:pt x="68" y="313"/>
                    <a:pt x="88" y="293"/>
                  </a:cubicBezTo>
                  <a:lnTo>
                    <a:pt x="155" y="226"/>
                  </a:lnTo>
                  <a:lnTo>
                    <a:pt x="221" y="293"/>
                  </a:lnTo>
                  <a:cubicBezTo>
                    <a:pt x="241" y="313"/>
                    <a:pt x="273" y="313"/>
                    <a:pt x="293" y="293"/>
                  </a:cubicBezTo>
                  <a:cubicBezTo>
                    <a:pt x="314" y="273"/>
                    <a:pt x="314" y="240"/>
                    <a:pt x="293" y="220"/>
                  </a:cubicBezTo>
                  <a:lnTo>
                    <a:pt x="227" y="1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6" name="Google Shape;796;p37"/>
          <p:cNvGrpSpPr/>
          <p:nvPr/>
        </p:nvGrpSpPr>
        <p:grpSpPr>
          <a:xfrm>
            <a:off x="3500978" y="1714716"/>
            <a:ext cx="470351" cy="445145"/>
            <a:chOff x="5466953" y="4013441"/>
            <a:chExt cx="470351" cy="445145"/>
          </a:xfrm>
        </p:grpSpPr>
        <p:sp>
          <p:nvSpPr>
            <p:cNvPr id="797" name="Google Shape;797;p37"/>
            <p:cNvSpPr/>
            <p:nvPr/>
          </p:nvSpPr>
          <p:spPr>
            <a:xfrm>
              <a:off x="5633575" y="4066250"/>
              <a:ext cx="137644" cy="184962"/>
            </a:xfrm>
            <a:custGeom>
              <a:rect b="b" l="l" r="r" t="t"/>
              <a:pathLst>
                <a:path extrusionOk="0" h="718" w="513">
                  <a:moveTo>
                    <a:pt x="497" y="630"/>
                  </a:moveTo>
                  <a:lnTo>
                    <a:pt x="307" y="440"/>
                  </a:lnTo>
                  <a:lnTo>
                    <a:pt x="307" y="52"/>
                  </a:lnTo>
                  <a:cubicBezTo>
                    <a:pt x="307" y="26"/>
                    <a:pt x="288" y="2"/>
                    <a:pt x="262" y="0"/>
                  </a:cubicBezTo>
                  <a:cubicBezTo>
                    <a:pt x="231" y="-4"/>
                    <a:pt x="204" y="20"/>
                    <a:pt x="204" y="51"/>
                  </a:cubicBezTo>
                  <a:lnTo>
                    <a:pt x="204" y="440"/>
                  </a:lnTo>
                  <a:lnTo>
                    <a:pt x="15" y="630"/>
                  </a:lnTo>
                  <a:cubicBezTo>
                    <a:pt x="-3" y="648"/>
                    <a:pt x="-6" y="677"/>
                    <a:pt x="10" y="698"/>
                  </a:cubicBezTo>
                  <a:cubicBezTo>
                    <a:pt x="20" y="711"/>
                    <a:pt x="35" y="718"/>
                    <a:pt x="50" y="718"/>
                  </a:cubicBezTo>
                  <a:cubicBezTo>
                    <a:pt x="64" y="718"/>
                    <a:pt x="77" y="713"/>
                    <a:pt x="87" y="703"/>
                  </a:cubicBezTo>
                  <a:lnTo>
                    <a:pt x="256" y="534"/>
                  </a:lnTo>
                  <a:lnTo>
                    <a:pt x="425" y="703"/>
                  </a:lnTo>
                  <a:cubicBezTo>
                    <a:pt x="435" y="713"/>
                    <a:pt x="448" y="718"/>
                    <a:pt x="461" y="718"/>
                  </a:cubicBezTo>
                  <a:cubicBezTo>
                    <a:pt x="476" y="718"/>
                    <a:pt x="492" y="711"/>
                    <a:pt x="502" y="698"/>
                  </a:cubicBezTo>
                  <a:cubicBezTo>
                    <a:pt x="518" y="677"/>
                    <a:pt x="515" y="648"/>
                    <a:pt x="497" y="6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37"/>
            <p:cNvSpPr/>
            <p:nvPr/>
          </p:nvSpPr>
          <p:spPr>
            <a:xfrm>
              <a:off x="5743583" y="4145335"/>
              <a:ext cx="193722" cy="313251"/>
            </a:xfrm>
            <a:custGeom>
              <a:rect b="b" l="l" r="r" t="t"/>
              <a:pathLst>
                <a:path extrusionOk="0" h="1216" w="722">
                  <a:moveTo>
                    <a:pt x="496" y="1199"/>
                  </a:moveTo>
                  <a:lnTo>
                    <a:pt x="255" y="1079"/>
                  </a:lnTo>
                  <a:cubicBezTo>
                    <a:pt x="98" y="1000"/>
                    <a:pt x="0" y="842"/>
                    <a:pt x="0" y="666"/>
                  </a:cubicBezTo>
                  <a:lnTo>
                    <a:pt x="0" y="154"/>
                  </a:lnTo>
                  <a:cubicBezTo>
                    <a:pt x="0" y="69"/>
                    <a:pt x="69" y="0"/>
                    <a:pt x="154" y="0"/>
                  </a:cubicBezTo>
                  <a:cubicBezTo>
                    <a:pt x="466" y="1"/>
                    <a:pt x="722" y="254"/>
                    <a:pt x="722" y="565"/>
                  </a:cubicBezTo>
                  <a:lnTo>
                    <a:pt x="722" y="1061"/>
                  </a:lnTo>
                  <a:cubicBezTo>
                    <a:pt x="722" y="1115"/>
                    <a:pt x="695" y="1164"/>
                    <a:pt x="649" y="1193"/>
                  </a:cubicBezTo>
                  <a:cubicBezTo>
                    <a:pt x="603" y="1221"/>
                    <a:pt x="544" y="1223"/>
                    <a:pt x="496" y="11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37"/>
            <p:cNvSpPr/>
            <p:nvPr/>
          </p:nvSpPr>
          <p:spPr>
            <a:xfrm>
              <a:off x="5466953" y="4145335"/>
              <a:ext cx="193990" cy="313251"/>
            </a:xfrm>
            <a:custGeom>
              <a:rect b="b" l="l" r="r" t="t"/>
              <a:pathLst>
                <a:path extrusionOk="0" h="1216" w="723">
                  <a:moveTo>
                    <a:pt x="73" y="1193"/>
                  </a:moveTo>
                  <a:cubicBezTo>
                    <a:pt x="27" y="1164"/>
                    <a:pt x="0" y="1115"/>
                    <a:pt x="0" y="1062"/>
                  </a:cubicBezTo>
                  <a:lnTo>
                    <a:pt x="0" y="565"/>
                  </a:lnTo>
                  <a:cubicBezTo>
                    <a:pt x="0" y="254"/>
                    <a:pt x="257" y="1"/>
                    <a:pt x="568" y="0"/>
                  </a:cubicBezTo>
                  <a:cubicBezTo>
                    <a:pt x="653" y="0"/>
                    <a:pt x="723" y="69"/>
                    <a:pt x="723" y="154"/>
                  </a:cubicBezTo>
                  <a:lnTo>
                    <a:pt x="723" y="666"/>
                  </a:lnTo>
                  <a:cubicBezTo>
                    <a:pt x="723" y="842"/>
                    <a:pt x="625" y="1000"/>
                    <a:pt x="467" y="1079"/>
                  </a:cubicBezTo>
                  <a:lnTo>
                    <a:pt x="227" y="1199"/>
                  </a:lnTo>
                  <a:cubicBezTo>
                    <a:pt x="178" y="1223"/>
                    <a:pt x="119" y="1221"/>
                    <a:pt x="73" y="11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7"/>
            <p:cNvSpPr/>
            <p:nvPr/>
          </p:nvSpPr>
          <p:spPr>
            <a:xfrm>
              <a:off x="5812271" y="4013441"/>
              <a:ext cx="68956" cy="79343"/>
            </a:xfrm>
            <a:custGeom>
              <a:rect b="b" l="l" r="r" t="t"/>
              <a:pathLst>
                <a:path extrusionOk="0" h="308" w="257">
                  <a:moveTo>
                    <a:pt x="222" y="154"/>
                  </a:moveTo>
                  <a:cubicBezTo>
                    <a:pt x="211" y="140"/>
                    <a:pt x="200" y="128"/>
                    <a:pt x="190" y="118"/>
                  </a:cubicBezTo>
                  <a:cubicBezTo>
                    <a:pt x="165" y="92"/>
                    <a:pt x="154" y="80"/>
                    <a:pt x="154" y="51"/>
                  </a:cubicBezTo>
                  <a:cubicBezTo>
                    <a:pt x="154" y="23"/>
                    <a:pt x="130" y="0"/>
                    <a:pt x="102" y="0"/>
                  </a:cubicBezTo>
                  <a:lnTo>
                    <a:pt x="51" y="0"/>
                  </a:lnTo>
                  <a:lnTo>
                    <a:pt x="0" y="51"/>
                  </a:lnTo>
                  <a:lnTo>
                    <a:pt x="51" y="154"/>
                  </a:lnTo>
                  <a:lnTo>
                    <a:pt x="102" y="257"/>
                  </a:lnTo>
                  <a:lnTo>
                    <a:pt x="154" y="308"/>
                  </a:lnTo>
                  <a:lnTo>
                    <a:pt x="205" y="308"/>
                  </a:lnTo>
                  <a:cubicBezTo>
                    <a:pt x="233" y="308"/>
                    <a:pt x="256" y="285"/>
                    <a:pt x="257" y="257"/>
                  </a:cubicBezTo>
                  <a:cubicBezTo>
                    <a:pt x="257" y="210"/>
                    <a:pt x="241" y="179"/>
                    <a:pt x="222" y="1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37"/>
            <p:cNvSpPr/>
            <p:nvPr/>
          </p:nvSpPr>
          <p:spPr>
            <a:xfrm>
              <a:off x="5646991" y="4013441"/>
              <a:ext cx="206869" cy="79343"/>
            </a:xfrm>
            <a:custGeom>
              <a:rect b="b" l="l" r="r" t="t"/>
              <a:pathLst>
                <a:path extrusionOk="0" h="308" w="771">
                  <a:moveTo>
                    <a:pt x="734" y="190"/>
                  </a:moveTo>
                  <a:cubicBezTo>
                    <a:pt x="724" y="180"/>
                    <a:pt x="713" y="168"/>
                    <a:pt x="703" y="154"/>
                  </a:cubicBezTo>
                  <a:cubicBezTo>
                    <a:pt x="684" y="129"/>
                    <a:pt x="668" y="98"/>
                    <a:pt x="668" y="51"/>
                  </a:cubicBezTo>
                  <a:lnTo>
                    <a:pt x="668" y="0"/>
                  </a:lnTo>
                  <a:lnTo>
                    <a:pt x="52" y="0"/>
                  </a:lnTo>
                  <a:lnTo>
                    <a:pt x="0" y="103"/>
                  </a:lnTo>
                  <a:lnTo>
                    <a:pt x="0" y="154"/>
                  </a:lnTo>
                  <a:lnTo>
                    <a:pt x="0" y="205"/>
                  </a:lnTo>
                  <a:lnTo>
                    <a:pt x="52" y="308"/>
                  </a:lnTo>
                  <a:lnTo>
                    <a:pt x="771" y="308"/>
                  </a:lnTo>
                  <a:lnTo>
                    <a:pt x="771" y="257"/>
                  </a:lnTo>
                  <a:cubicBezTo>
                    <a:pt x="771" y="228"/>
                    <a:pt x="760" y="215"/>
                    <a:pt x="734" y="19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37"/>
            <p:cNvSpPr/>
            <p:nvPr/>
          </p:nvSpPr>
          <p:spPr>
            <a:xfrm>
              <a:off x="5523031" y="4013441"/>
              <a:ext cx="123960" cy="79343"/>
            </a:xfrm>
            <a:custGeom>
              <a:rect b="b" l="l" r="r" t="t"/>
              <a:pathLst>
                <a:path extrusionOk="0" h="308" w="462">
                  <a:moveTo>
                    <a:pt x="411" y="0"/>
                  </a:moveTo>
                  <a:lnTo>
                    <a:pt x="51" y="0"/>
                  </a:lnTo>
                  <a:cubicBezTo>
                    <a:pt x="23" y="0"/>
                    <a:pt x="0" y="23"/>
                    <a:pt x="0" y="51"/>
                  </a:cubicBezTo>
                  <a:lnTo>
                    <a:pt x="0" y="154"/>
                  </a:lnTo>
                  <a:lnTo>
                    <a:pt x="0" y="257"/>
                  </a:lnTo>
                  <a:cubicBezTo>
                    <a:pt x="0" y="285"/>
                    <a:pt x="23" y="308"/>
                    <a:pt x="51" y="308"/>
                  </a:cubicBezTo>
                  <a:lnTo>
                    <a:pt x="411" y="308"/>
                  </a:lnTo>
                  <a:lnTo>
                    <a:pt x="462" y="205"/>
                  </a:lnTo>
                  <a:lnTo>
                    <a:pt x="462" y="154"/>
                  </a:lnTo>
                  <a:lnTo>
                    <a:pt x="462" y="103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37"/>
            <p:cNvSpPr/>
            <p:nvPr/>
          </p:nvSpPr>
          <p:spPr>
            <a:xfrm>
              <a:off x="5633307" y="4013441"/>
              <a:ext cx="27636" cy="79343"/>
            </a:xfrm>
            <a:custGeom>
              <a:rect b="b" l="l" r="r" t="t"/>
              <a:pathLst>
                <a:path extrusionOk="0" h="308" w="103">
                  <a:moveTo>
                    <a:pt x="0" y="0"/>
                  </a:moveTo>
                  <a:lnTo>
                    <a:pt x="0" y="154"/>
                  </a:lnTo>
                  <a:lnTo>
                    <a:pt x="0" y="308"/>
                  </a:lnTo>
                  <a:lnTo>
                    <a:pt x="103" y="308"/>
                  </a:lnTo>
                  <a:lnTo>
                    <a:pt x="103" y="154"/>
                  </a:lnTo>
                  <a:lnTo>
                    <a:pt x="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37"/>
            <p:cNvSpPr/>
            <p:nvPr/>
          </p:nvSpPr>
          <p:spPr>
            <a:xfrm>
              <a:off x="5578034" y="4198402"/>
              <a:ext cx="27368" cy="26276"/>
            </a:xfrm>
            <a:custGeom>
              <a:rect b="b" l="l" r="r" t="t"/>
              <a:pathLst>
                <a:path extrusionOk="0" h="102" w="102">
                  <a:moveTo>
                    <a:pt x="102" y="51"/>
                  </a:moveTo>
                  <a:cubicBezTo>
                    <a:pt x="102" y="60"/>
                    <a:pt x="100" y="69"/>
                    <a:pt x="95" y="77"/>
                  </a:cubicBezTo>
                  <a:cubicBezTo>
                    <a:pt x="91" y="85"/>
                    <a:pt x="85" y="92"/>
                    <a:pt x="77" y="96"/>
                  </a:cubicBezTo>
                  <a:cubicBezTo>
                    <a:pt x="70" y="101"/>
                    <a:pt x="60" y="102"/>
                    <a:pt x="51" y="102"/>
                  </a:cubicBezTo>
                  <a:cubicBezTo>
                    <a:pt x="42" y="102"/>
                    <a:pt x="33" y="101"/>
                    <a:pt x="25" y="96"/>
                  </a:cubicBezTo>
                  <a:cubicBezTo>
                    <a:pt x="17" y="92"/>
                    <a:pt x="11" y="85"/>
                    <a:pt x="6" y="77"/>
                  </a:cubicBezTo>
                  <a:cubicBezTo>
                    <a:pt x="2" y="69"/>
                    <a:pt x="0" y="60"/>
                    <a:pt x="0" y="51"/>
                  </a:cubicBezTo>
                  <a:cubicBezTo>
                    <a:pt x="0" y="42"/>
                    <a:pt x="2" y="33"/>
                    <a:pt x="6" y="25"/>
                  </a:cubicBezTo>
                  <a:cubicBezTo>
                    <a:pt x="11" y="18"/>
                    <a:pt x="17" y="12"/>
                    <a:pt x="25" y="7"/>
                  </a:cubicBezTo>
                  <a:cubicBezTo>
                    <a:pt x="33" y="3"/>
                    <a:pt x="42" y="0"/>
                    <a:pt x="51" y="0"/>
                  </a:cubicBezTo>
                  <a:cubicBezTo>
                    <a:pt x="60" y="0"/>
                    <a:pt x="70" y="3"/>
                    <a:pt x="77" y="7"/>
                  </a:cubicBezTo>
                  <a:cubicBezTo>
                    <a:pt x="85" y="12"/>
                    <a:pt x="91" y="18"/>
                    <a:pt x="95" y="25"/>
                  </a:cubicBezTo>
                  <a:cubicBezTo>
                    <a:pt x="100" y="33"/>
                    <a:pt x="102" y="42"/>
                    <a:pt x="102" y="5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37"/>
            <p:cNvSpPr/>
            <p:nvPr/>
          </p:nvSpPr>
          <p:spPr>
            <a:xfrm>
              <a:off x="5522762" y="4251212"/>
              <a:ext cx="27636" cy="26534"/>
            </a:xfrm>
            <a:custGeom>
              <a:rect b="b" l="l" r="r" t="t"/>
              <a:pathLst>
                <a:path extrusionOk="0" h="103" w="103">
                  <a:moveTo>
                    <a:pt x="103" y="52"/>
                  </a:moveTo>
                  <a:cubicBezTo>
                    <a:pt x="103" y="61"/>
                    <a:pt x="101" y="69"/>
                    <a:pt x="96" y="77"/>
                  </a:cubicBezTo>
                  <a:cubicBezTo>
                    <a:pt x="92" y="85"/>
                    <a:pt x="85" y="92"/>
                    <a:pt x="77" y="96"/>
                  </a:cubicBezTo>
                  <a:cubicBezTo>
                    <a:pt x="69" y="101"/>
                    <a:pt x="61" y="103"/>
                    <a:pt x="52" y="103"/>
                  </a:cubicBezTo>
                  <a:cubicBezTo>
                    <a:pt x="43" y="103"/>
                    <a:pt x="34" y="101"/>
                    <a:pt x="26" y="96"/>
                  </a:cubicBezTo>
                  <a:cubicBezTo>
                    <a:pt x="18" y="92"/>
                    <a:pt x="12" y="85"/>
                    <a:pt x="7" y="77"/>
                  </a:cubicBezTo>
                  <a:cubicBezTo>
                    <a:pt x="3" y="69"/>
                    <a:pt x="0" y="61"/>
                    <a:pt x="0" y="52"/>
                  </a:cubicBezTo>
                  <a:cubicBezTo>
                    <a:pt x="0" y="42"/>
                    <a:pt x="3" y="34"/>
                    <a:pt x="7" y="26"/>
                  </a:cubicBezTo>
                  <a:cubicBezTo>
                    <a:pt x="12" y="18"/>
                    <a:pt x="18" y="12"/>
                    <a:pt x="26" y="7"/>
                  </a:cubicBezTo>
                  <a:cubicBezTo>
                    <a:pt x="34" y="3"/>
                    <a:pt x="43" y="0"/>
                    <a:pt x="52" y="0"/>
                  </a:cubicBezTo>
                  <a:cubicBezTo>
                    <a:pt x="61" y="0"/>
                    <a:pt x="69" y="3"/>
                    <a:pt x="77" y="7"/>
                  </a:cubicBezTo>
                  <a:cubicBezTo>
                    <a:pt x="85" y="12"/>
                    <a:pt x="92" y="18"/>
                    <a:pt x="96" y="26"/>
                  </a:cubicBezTo>
                  <a:cubicBezTo>
                    <a:pt x="101" y="34"/>
                    <a:pt x="103" y="42"/>
                    <a:pt x="103" y="5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37"/>
            <p:cNvSpPr/>
            <p:nvPr/>
          </p:nvSpPr>
          <p:spPr>
            <a:xfrm>
              <a:off x="5578034" y="4251212"/>
              <a:ext cx="27368" cy="26534"/>
            </a:xfrm>
            <a:custGeom>
              <a:rect b="b" l="l" r="r" t="t"/>
              <a:pathLst>
                <a:path extrusionOk="0" h="103" w="102">
                  <a:moveTo>
                    <a:pt x="102" y="52"/>
                  </a:moveTo>
                  <a:cubicBezTo>
                    <a:pt x="102" y="61"/>
                    <a:pt x="100" y="69"/>
                    <a:pt x="95" y="77"/>
                  </a:cubicBezTo>
                  <a:cubicBezTo>
                    <a:pt x="91" y="85"/>
                    <a:pt x="85" y="92"/>
                    <a:pt x="77" y="96"/>
                  </a:cubicBezTo>
                  <a:cubicBezTo>
                    <a:pt x="70" y="101"/>
                    <a:pt x="60" y="103"/>
                    <a:pt x="51" y="103"/>
                  </a:cubicBezTo>
                  <a:cubicBezTo>
                    <a:pt x="42" y="103"/>
                    <a:pt x="33" y="101"/>
                    <a:pt x="25" y="96"/>
                  </a:cubicBezTo>
                  <a:cubicBezTo>
                    <a:pt x="17" y="92"/>
                    <a:pt x="11" y="85"/>
                    <a:pt x="6" y="77"/>
                  </a:cubicBezTo>
                  <a:cubicBezTo>
                    <a:pt x="2" y="69"/>
                    <a:pt x="0" y="61"/>
                    <a:pt x="0" y="52"/>
                  </a:cubicBezTo>
                  <a:cubicBezTo>
                    <a:pt x="0" y="42"/>
                    <a:pt x="2" y="34"/>
                    <a:pt x="6" y="26"/>
                  </a:cubicBezTo>
                  <a:cubicBezTo>
                    <a:pt x="11" y="18"/>
                    <a:pt x="17" y="12"/>
                    <a:pt x="25" y="7"/>
                  </a:cubicBezTo>
                  <a:cubicBezTo>
                    <a:pt x="33" y="3"/>
                    <a:pt x="42" y="0"/>
                    <a:pt x="51" y="0"/>
                  </a:cubicBezTo>
                  <a:cubicBezTo>
                    <a:pt x="60" y="0"/>
                    <a:pt x="70" y="3"/>
                    <a:pt x="77" y="7"/>
                  </a:cubicBezTo>
                  <a:cubicBezTo>
                    <a:pt x="85" y="12"/>
                    <a:pt x="91" y="18"/>
                    <a:pt x="95" y="26"/>
                  </a:cubicBezTo>
                  <a:cubicBezTo>
                    <a:pt x="100" y="34"/>
                    <a:pt x="102" y="42"/>
                    <a:pt x="102" y="5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37"/>
            <p:cNvSpPr/>
            <p:nvPr/>
          </p:nvSpPr>
          <p:spPr>
            <a:xfrm>
              <a:off x="5550398" y="4290883"/>
              <a:ext cx="27636" cy="26534"/>
            </a:xfrm>
            <a:custGeom>
              <a:rect b="b" l="l" r="r" t="t"/>
              <a:pathLst>
                <a:path extrusionOk="0" h="103" w="103">
                  <a:moveTo>
                    <a:pt x="103" y="52"/>
                  </a:moveTo>
                  <a:cubicBezTo>
                    <a:pt x="103" y="61"/>
                    <a:pt x="101" y="69"/>
                    <a:pt x="96" y="77"/>
                  </a:cubicBezTo>
                  <a:cubicBezTo>
                    <a:pt x="92" y="85"/>
                    <a:pt x="85" y="92"/>
                    <a:pt x="77" y="96"/>
                  </a:cubicBezTo>
                  <a:cubicBezTo>
                    <a:pt x="69" y="101"/>
                    <a:pt x="60" y="103"/>
                    <a:pt x="51" y="103"/>
                  </a:cubicBezTo>
                  <a:cubicBezTo>
                    <a:pt x="42" y="103"/>
                    <a:pt x="34" y="101"/>
                    <a:pt x="26" y="96"/>
                  </a:cubicBezTo>
                  <a:cubicBezTo>
                    <a:pt x="19" y="92"/>
                    <a:pt x="12" y="85"/>
                    <a:pt x="7" y="77"/>
                  </a:cubicBezTo>
                  <a:cubicBezTo>
                    <a:pt x="3" y="69"/>
                    <a:pt x="0" y="61"/>
                    <a:pt x="0" y="52"/>
                  </a:cubicBezTo>
                  <a:cubicBezTo>
                    <a:pt x="0" y="43"/>
                    <a:pt x="3" y="34"/>
                    <a:pt x="7" y="26"/>
                  </a:cubicBezTo>
                  <a:cubicBezTo>
                    <a:pt x="12" y="18"/>
                    <a:pt x="19" y="12"/>
                    <a:pt x="26" y="7"/>
                  </a:cubicBezTo>
                  <a:cubicBezTo>
                    <a:pt x="34" y="3"/>
                    <a:pt x="42" y="0"/>
                    <a:pt x="51" y="0"/>
                  </a:cubicBezTo>
                  <a:cubicBezTo>
                    <a:pt x="60" y="0"/>
                    <a:pt x="69" y="3"/>
                    <a:pt x="77" y="7"/>
                  </a:cubicBezTo>
                  <a:cubicBezTo>
                    <a:pt x="85" y="12"/>
                    <a:pt x="91" y="18"/>
                    <a:pt x="96" y="26"/>
                  </a:cubicBezTo>
                  <a:cubicBezTo>
                    <a:pt x="100" y="34"/>
                    <a:pt x="103" y="43"/>
                    <a:pt x="103" y="5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37"/>
            <p:cNvSpPr/>
            <p:nvPr/>
          </p:nvSpPr>
          <p:spPr>
            <a:xfrm>
              <a:off x="5578034" y="4330554"/>
              <a:ext cx="27368" cy="26534"/>
            </a:xfrm>
            <a:custGeom>
              <a:rect b="b" l="l" r="r" t="t"/>
              <a:pathLst>
                <a:path extrusionOk="0" h="103" w="102">
                  <a:moveTo>
                    <a:pt x="102" y="52"/>
                  </a:moveTo>
                  <a:cubicBezTo>
                    <a:pt x="102" y="61"/>
                    <a:pt x="100" y="70"/>
                    <a:pt x="95" y="77"/>
                  </a:cubicBezTo>
                  <a:cubicBezTo>
                    <a:pt x="91" y="85"/>
                    <a:pt x="85" y="92"/>
                    <a:pt x="77" y="96"/>
                  </a:cubicBezTo>
                  <a:cubicBezTo>
                    <a:pt x="70" y="101"/>
                    <a:pt x="60" y="103"/>
                    <a:pt x="51" y="103"/>
                  </a:cubicBezTo>
                  <a:cubicBezTo>
                    <a:pt x="42" y="103"/>
                    <a:pt x="33" y="101"/>
                    <a:pt x="25" y="96"/>
                  </a:cubicBezTo>
                  <a:cubicBezTo>
                    <a:pt x="17" y="92"/>
                    <a:pt x="11" y="85"/>
                    <a:pt x="6" y="77"/>
                  </a:cubicBezTo>
                  <a:cubicBezTo>
                    <a:pt x="2" y="70"/>
                    <a:pt x="0" y="61"/>
                    <a:pt x="0" y="52"/>
                  </a:cubicBezTo>
                  <a:cubicBezTo>
                    <a:pt x="0" y="43"/>
                    <a:pt x="2" y="34"/>
                    <a:pt x="6" y="26"/>
                  </a:cubicBezTo>
                  <a:cubicBezTo>
                    <a:pt x="11" y="18"/>
                    <a:pt x="17" y="12"/>
                    <a:pt x="25" y="7"/>
                  </a:cubicBezTo>
                  <a:cubicBezTo>
                    <a:pt x="33" y="3"/>
                    <a:pt x="42" y="0"/>
                    <a:pt x="51" y="0"/>
                  </a:cubicBezTo>
                  <a:cubicBezTo>
                    <a:pt x="60" y="0"/>
                    <a:pt x="70" y="3"/>
                    <a:pt x="77" y="7"/>
                  </a:cubicBezTo>
                  <a:cubicBezTo>
                    <a:pt x="85" y="12"/>
                    <a:pt x="91" y="18"/>
                    <a:pt x="95" y="26"/>
                  </a:cubicBezTo>
                  <a:cubicBezTo>
                    <a:pt x="100" y="34"/>
                    <a:pt x="102" y="43"/>
                    <a:pt x="102" y="5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37"/>
            <p:cNvSpPr/>
            <p:nvPr/>
          </p:nvSpPr>
          <p:spPr>
            <a:xfrm>
              <a:off x="5522762" y="4357088"/>
              <a:ext cx="27636" cy="26534"/>
            </a:xfrm>
            <a:custGeom>
              <a:rect b="b" l="l" r="r" t="t"/>
              <a:pathLst>
                <a:path extrusionOk="0" h="103" w="103">
                  <a:moveTo>
                    <a:pt x="103" y="51"/>
                  </a:moveTo>
                  <a:cubicBezTo>
                    <a:pt x="103" y="60"/>
                    <a:pt x="101" y="69"/>
                    <a:pt x="96" y="77"/>
                  </a:cubicBezTo>
                  <a:cubicBezTo>
                    <a:pt x="92" y="85"/>
                    <a:pt x="85" y="92"/>
                    <a:pt x="77" y="96"/>
                  </a:cubicBezTo>
                  <a:cubicBezTo>
                    <a:pt x="69" y="101"/>
                    <a:pt x="61" y="103"/>
                    <a:pt x="52" y="103"/>
                  </a:cubicBezTo>
                  <a:cubicBezTo>
                    <a:pt x="43" y="103"/>
                    <a:pt x="34" y="101"/>
                    <a:pt x="26" y="96"/>
                  </a:cubicBezTo>
                  <a:cubicBezTo>
                    <a:pt x="18" y="92"/>
                    <a:pt x="12" y="85"/>
                    <a:pt x="7" y="77"/>
                  </a:cubicBezTo>
                  <a:cubicBezTo>
                    <a:pt x="3" y="69"/>
                    <a:pt x="0" y="60"/>
                    <a:pt x="0" y="51"/>
                  </a:cubicBezTo>
                  <a:cubicBezTo>
                    <a:pt x="0" y="42"/>
                    <a:pt x="3" y="34"/>
                    <a:pt x="7" y="26"/>
                  </a:cubicBezTo>
                  <a:cubicBezTo>
                    <a:pt x="12" y="19"/>
                    <a:pt x="18" y="12"/>
                    <a:pt x="26" y="7"/>
                  </a:cubicBezTo>
                  <a:cubicBezTo>
                    <a:pt x="34" y="3"/>
                    <a:pt x="43" y="0"/>
                    <a:pt x="52" y="0"/>
                  </a:cubicBezTo>
                  <a:cubicBezTo>
                    <a:pt x="61" y="0"/>
                    <a:pt x="69" y="3"/>
                    <a:pt x="77" y="7"/>
                  </a:cubicBezTo>
                  <a:cubicBezTo>
                    <a:pt x="85" y="12"/>
                    <a:pt x="92" y="18"/>
                    <a:pt x="96" y="26"/>
                  </a:cubicBezTo>
                  <a:cubicBezTo>
                    <a:pt x="101" y="33"/>
                    <a:pt x="103" y="42"/>
                    <a:pt x="103" y="5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37"/>
            <p:cNvSpPr/>
            <p:nvPr/>
          </p:nvSpPr>
          <p:spPr>
            <a:xfrm>
              <a:off x="5798318" y="4198402"/>
              <a:ext cx="27636" cy="26276"/>
            </a:xfrm>
            <a:custGeom>
              <a:rect b="b" l="l" r="r" t="t"/>
              <a:pathLst>
                <a:path extrusionOk="0" h="102" w="103">
                  <a:moveTo>
                    <a:pt x="103" y="51"/>
                  </a:moveTo>
                  <a:cubicBezTo>
                    <a:pt x="103" y="60"/>
                    <a:pt x="101" y="69"/>
                    <a:pt x="96" y="77"/>
                  </a:cubicBezTo>
                  <a:cubicBezTo>
                    <a:pt x="92" y="85"/>
                    <a:pt x="85" y="92"/>
                    <a:pt x="77" y="96"/>
                  </a:cubicBezTo>
                  <a:cubicBezTo>
                    <a:pt x="70" y="101"/>
                    <a:pt x="61" y="102"/>
                    <a:pt x="52" y="102"/>
                  </a:cubicBezTo>
                  <a:cubicBezTo>
                    <a:pt x="43" y="102"/>
                    <a:pt x="34" y="101"/>
                    <a:pt x="26" y="96"/>
                  </a:cubicBezTo>
                  <a:cubicBezTo>
                    <a:pt x="18" y="92"/>
                    <a:pt x="12" y="85"/>
                    <a:pt x="7" y="77"/>
                  </a:cubicBezTo>
                  <a:cubicBezTo>
                    <a:pt x="3" y="69"/>
                    <a:pt x="0" y="60"/>
                    <a:pt x="0" y="51"/>
                  </a:cubicBezTo>
                  <a:cubicBezTo>
                    <a:pt x="0" y="42"/>
                    <a:pt x="3" y="33"/>
                    <a:pt x="7" y="25"/>
                  </a:cubicBezTo>
                  <a:cubicBezTo>
                    <a:pt x="12" y="18"/>
                    <a:pt x="18" y="12"/>
                    <a:pt x="26" y="7"/>
                  </a:cubicBezTo>
                  <a:cubicBezTo>
                    <a:pt x="34" y="3"/>
                    <a:pt x="43" y="0"/>
                    <a:pt x="52" y="0"/>
                  </a:cubicBezTo>
                  <a:cubicBezTo>
                    <a:pt x="61" y="0"/>
                    <a:pt x="70" y="3"/>
                    <a:pt x="77" y="7"/>
                  </a:cubicBezTo>
                  <a:cubicBezTo>
                    <a:pt x="85" y="12"/>
                    <a:pt x="92" y="18"/>
                    <a:pt x="96" y="25"/>
                  </a:cubicBezTo>
                  <a:cubicBezTo>
                    <a:pt x="101" y="33"/>
                    <a:pt x="103" y="42"/>
                    <a:pt x="103" y="51"/>
                  </a:cubicBezTo>
                  <a:close/>
                </a:path>
              </a:pathLst>
            </a:custGeom>
            <a:solidFill>
              <a:srgbClr val="FFFFFF">
                <a:alpha val="23920"/>
              </a:srgbClr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37"/>
            <p:cNvSpPr/>
            <p:nvPr/>
          </p:nvSpPr>
          <p:spPr>
            <a:xfrm>
              <a:off x="5853591" y="4251212"/>
              <a:ext cx="27636" cy="26534"/>
            </a:xfrm>
            <a:custGeom>
              <a:rect b="b" l="l" r="r" t="t"/>
              <a:pathLst>
                <a:path extrusionOk="0" h="103" w="103">
                  <a:moveTo>
                    <a:pt x="103" y="52"/>
                  </a:moveTo>
                  <a:cubicBezTo>
                    <a:pt x="103" y="61"/>
                    <a:pt x="101" y="69"/>
                    <a:pt x="96" y="77"/>
                  </a:cubicBezTo>
                  <a:cubicBezTo>
                    <a:pt x="92" y="85"/>
                    <a:pt x="85" y="92"/>
                    <a:pt x="77" y="96"/>
                  </a:cubicBezTo>
                  <a:cubicBezTo>
                    <a:pt x="69" y="101"/>
                    <a:pt x="60" y="103"/>
                    <a:pt x="51" y="103"/>
                  </a:cubicBezTo>
                  <a:cubicBezTo>
                    <a:pt x="42" y="103"/>
                    <a:pt x="33" y="101"/>
                    <a:pt x="25" y="96"/>
                  </a:cubicBezTo>
                  <a:cubicBezTo>
                    <a:pt x="18" y="92"/>
                    <a:pt x="12" y="85"/>
                    <a:pt x="7" y="77"/>
                  </a:cubicBezTo>
                  <a:cubicBezTo>
                    <a:pt x="3" y="69"/>
                    <a:pt x="0" y="61"/>
                    <a:pt x="0" y="52"/>
                  </a:cubicBezTo>
                  <a:cubicBezTo>
                    <a:pt x="0" y="42"/>
                    <a:pt x="3" y="34"/>
                    <a:pt x="7" y="26"/>
                  </a:cubicBezTo>
                  <a:cubicBezTo>
                    <a:pt x="12" y="18"/>
                    <a:pt x="18" y="12"/>
                    <a:pt x="25" y="7"/>
                  </a:cubicBezTo>
                  <a:cubicBezTo>
                    <a:pt x="33" y="3"/>
                    <a:pt x="42" y="0"/>
                    <a:pt x="51" y="0"/>
                  </a:cubicBezTo>
                  <a:cubicBezTo>
                    <a:pt x="60" y="0"/>
                    <a:pt x="69" y="3"/>
                    <a:pt x="77" y="7"/>
                  </a:cubicBezTo>
                  <a:cubicBezTo>
                    <a:pt x="85" y="12"/>
                    <a:pt x="91" y="18"/>
                    <a:pt x="96" y="26"/>
                  </a:cubicBezTo>
                  <a:cubicBezTo>
                    <a:pt x="100" y="34"/>
                    <a:pt x="103" y="42"/>
                    <a:pt x="103" y="52"/>
                  </a:cubicBezTo>
                  <a:close/>
                </a:path>
              </a:pathLst>
            </a:custGeom>
            <a:solidFill>
              <a:srgbClr val="FFFFFF">
                <a:alpha val="23920"/>
              </a:srgbClr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37"/>
            <p:cNvSpPr/>
            <p:nvPr/>
          </p:nvSpPr>
          <p:spPr>
            <a:xfrm>
              <a:off x="5798318" y="4251212"/>
              <a:ext cx="27636" cy="26534"/>
            </a:xfrm>
            <a:custGeom>
              <a:rect b="b" l="l" r="r" t="t"/>
              <a:pathLst>
                <a:path extrusionOk="0" h="103" w="103">
                  <a:moveTo>
                    <a:pt x="103" y="52"/>
                  </a:moveTo>
                  <a:cubicBezTo>
                    <a:pt x="103" y="61"/>
                    <a:pt x="101" y="69"/>
                    <a:pt x="96" y="77"/>
                  </a:cubicBezTo>
                  <a:cubicBezTo>
                    <a:pt x="92" y="85"/>
                    <a:pt x="85" y="92"/>
                    <a:pt x="77" y="96"/>
                  </a:cubicBezTo>
                  <a:cubicBezTo>
                    <a:pt x="70" y="101"/>
                    <a:pt x="61" y="103"/>
                    <a:pt x="52" y="103"/>
                  </a:cubicBezTo>
                  <a:cubicBezTo>
                    <a:pt x="43" y="103"/>
                    <a:pt x="34" y="101"/>
                    <a:pt x="26" y="96"/>
                  </a:cubicBezTo>
                  <a:cubicBezTo>
                    <a:pt x="18" y="92"/>
                    <a:pt x="12" y="85"/>
                    <a:pt x="7" y="77"/>
                  </a:cubicBezTo>
                  <a:cubicBezTo>
                    <a:pt x="3" y="69"/>
                    <a:pt x="0" y="61"/>
                    <a:pt x="0" y="52"/>
                  </a:cubicBezTo>
                  <a:cubicBezTo>
                    <a:pt x="0" y="42"/>
                    <a:pt x="3" y="34"/>
                    <a:pt x="7" y="26"/>
                  </a:cubicBezTo>
                  <a:cubicBezTo>
                    <a:pt x="12" y="18"/>
                    <a:pt x="18" y="12"/>
                    <a:pt x="26" y="7"/>
                  </a:cubicBezTo>
                  <a:cubicBezTo>
                    <a:pt x="34" y="3"/>
                    <a:pt x="43" y="0"/>
                    <a:pt x="52" y="0"/>
                  </a:cubicBezTo>
                  <a:cubicBezTo>
                    <a:pt x="61" y="0"/>
                    <a:pt x="70" y="3"/>
                    <a:pt x="77" y="7"/>
                  </a:cubicBezTo>
                  <a:cubicBezTo>
                    <a:pt x="85" y="12"/>
                    <a:pt x="92" y="18"/>
                    <a:pt x="96" y="26"/>
                  </a:cubicBezTo>
                  <a:cubicBezTo>
                    <a:pt x="101" y="34"/>
                    <a:pt x="103" y="42"/>
                    <a:pt x="103" y="52"/>
                  </a:cubicBezTo>
                  <a:close/>
                </a:path>
              </a:pathLst>
            </a:custGeom>
            <a:solidFill>
              <a:srgbClr val="FFFFFF">
                <a:alpha val="23920"/>
              </a:srgbClr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37"/>
            <p:cNvSpPr/>
            <p:nvPr/>
          </p:nvSpPr>
          <p:spPr>
            <a:xfrm>
              <a:off x="5825955" y="4290883"/>
              <a:ext cx="27636" cy="26534"/>
            </a:xfrm>
            <a:custGeom>
              <a:rect b="b" l="l" r="r" t="t"/>
              <a:pathLst>
                <a:path extrusionOk="0" h="103" w="103">
                  <a:moveTo>
                    <a:pt x="103" y="52"/>
                  </a:moveTo>
                  <a:cubicBezTo>
                    <a:pt x="103" y="61"/>
                    <a:pt x="101" y="69"/>
                    <a:pt x="96" y="77"/>
                  </a:cubicBezTo>
                  <a:cubicBezTo>
                    <a:pt x="92" y="85"/>
                    <a:pt x="85" y="92"/>
                    <a:pt x="77" y="96"/>
                  </a:cubicBezTo>
                  <a:cubicBezTo>
                    <a:pt x="69" y="101"/>
                    <a:pt x="60" y="103"/>
                    <a:pt x="51" y="103"/>
                  </a:cubicBezTo>
                  <a:cubicBezTo>
                    <a:pt x="42" y="103"/>
                    <a:pt x="34" y="101"/>
                    <a:pt x="26" y="96"/>
                  </a:cubicBezTo>
                  <a:cubicBezTo>
                    <a:pt x="18" y="92"/>
                    <a:pt x="12" y="85"/>
                    <a:pt x="7" y="77"/>
                  </a:cubicBezTo>
                  <a:cubicBezTo>
                    <a:pt x="3" y="69"/>
                    <a:pt x="0" y="61"/>
                    <a:pt x="0" y="52"/>
                  </a:cubicBezTo>
                  <a:cubicBezTo>
                    <a:pt x="0" y="43"/>
                    <a:pt x="3" y="34"/>
                    <a:pt x="7" y="26"/>
                  </a:cubicBezTo>
                  <a:cubicBezTo>
                    <a:pt x="12" y="18"/>
                    <a:pt x="18" y="12"/>
                    <a:pt x="26" y="7"/>
                  </a:cubicBezTo>
                  <a:cubicBezTo>
                    <a:pt x="34" y="3"/>
                    <a:pt x="42" y="0"/>
                    <a:pt x="51" y="0"/>
                  </a:cubicBezTo>
                  <a:cubicBezTo>
                    <a:pt x="60" y="0"/>
                    <a:pt x="69" y="3"/>
                    <a:pt x="77" y="7"/>
                  </a:cubicBezTo>
                  <a:cubicBezTo>
                    <a:pt x="85" y="12"/>
                    <a:pt x="91" y="18"/>
                    <a:pt x="96" y="26"/>
                  </a:cubicBezTo>
                  <a:cubicBezTo>
                    <a:pt x="100" y="34"/>
                    <a:pt x="103" y="43"/>
                    <a:pt x="103" y="52"/>
                  </a:cubicBezTo>
                  <a:close/>
                </a:path>
              </a:pathLst>
            </a:custGeom>
            <a:solidFill>
              <a:srgbClr val="FFFFFF">
                <a:alpha val="23920"/>
              </a:srgbClr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37"/>
            <p:cNvSpPr/>
            <p:nvPr/>
          </p:nvSpPr>
          <p:spPr>
            <a:xfrm>
              <a:off x="5798318" y="4330554"/>
              <a:ext cx="27636" cy="26534"/>
            </a:xfrm>
            <a:custGeom>
              <a:rect b="b" l="l" r="r" t="t"/>
              <a:pathLst>
                <a:path extrusionOk="0" h="103" w="103">
                  <a:moveTo>
                    <a:pt x="103" y="52"/>
                  </a:moveTo>
                  <a:cubicBezTo>
                    <a:pt x="103" y="61"/>
                    <a:pt x="101" y="70"/>
                    <a:pt x="96" y="77"/>
                  </a:cubicBezTo>
                  <a:cubicBezTo>
                    <a:pt x="92" y="85"/>
                    <a:pt x="85" y="92"/>
                    <a:pt x="77" y="96"/>
                  </a:cubicBezTo>
                  <a:cubicBezTo>
                    <a:pt x="70" y="101"/>
                    <a:pt x="61" y="103"/>
                    <a:pt x="52" y="103"/>
                  </a:cubicBezTo>
                  <a:cubicBezTo>
                    <a:pt x="43" y="103"/>
                    <a:pt x="34" y="101"/>
                    <a:pt x="26" y="96"/>
                  </a:cubicBezTo>
                  <a:cubicBezTo>
                    <a:pt x="18" y="92"/>
                    <a:pt x="12" y="85"/>
                    <a:pt x="7" y="77"/>
                  </a:cubicBezTo>
                  <a:cubicBezTo>
                    <a:pt x="3" y="70"/>
                    <a:pt x="0" y="61"/>
                    <a:pt x="0" y="52"/>
                  </a:cubicBezTo>
                  <a:cubicBezTo>
                    <a:pt x="0" y="43"/>
                    <a:pt x="3" y="34"/>
                    <a:pt x="7" y="26"/>
                  </a:cubicBezTo>
                  <a:cubicBezTo>
                    <a:pt x="12" y="18"/>
                    <a:pt x="18" y="12"/>
                    <a:pt x="26" y="7"/>
                  </a:cubicBezTo>
                  <a:cubicBezTo>
                    <a:pt x="34" y="3"/>
                    <a:pt x="43" y="0"/>
                    <a:pt x="52" y="0"/>
                  </a:cubicBezTo>
                  <a:cubicBezTo>
                    <a:pt x="61" y="0"/>
                    <a:pt x="70" y="3"/>
                    <a:pt x="77" y="7"/>
                  </a:cubicBezTo>
                  <a:cubicBezTo>
                    <a:pt x="85" y="12"/>
                    <a:pt x="92" y="18"/>
                    <a:pt x="96" y="26"/>
                  </a:cubicBezTo>
                  <a:cubicBezTo>
                    <a:pt x="101" y="34"/>
                    <a:pt x="103" y="43"/>
                    <a:pt x="103" y="52"/>
                  </a:cubicBezTo>
                  <a:close/>
                </a:path>
              </a:pathLst>
            </a:custGeom>
            <a:solidFill>
              <a:srgbClr val="FFFFFF">
                <a:alpha val="23920"/>
              </a:srgbClr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37"/>
            <p:cNvSpPr/>
            <p:nvPr/>
          </p:nvSpPr>
          <p:spPr>
            <a:xfrm>
              <a:off x="5853591" y="4357088"/>
              <a:ext cx="27636" cy="26534"/>
            </a:xfrm>
            <a:custGeom>
              <a:rect b="b" l="l" r="r" t="t"/>
              <a:pathLst>
                <a:path extrusionOk="0" h="103" w="103">
                  <a:moveTo>
                    <a:pt x="103" y="51"/>
                  </a:moveTo>
                  <a:cubicBezTo>
                    <a:pt x="103" y="60"/>
                    <a:pt x="101" y="69"/>
                    <a:pt x="96" y="77"/>
                  </a:cubicBezTo>
                  <a:cubicBezTo>
                    <a:pt x="92" y="85"/>
                    <a:pt x="85" y="92"/>
                    <a:pt x="77" y="96"/>
                  </a:cubicBezTo>
                  <a:cubicBezTo>
                    <a:pt x="69" y="101"/>
                    <a:pt x="60" y="103"/>
                    <a:pt x="51" y="103"/>
                  </a:cubicBezTo>
                  <a:cubicBezTo>
                    <a:pt x="42" y="103"/>
                    <a:pt x="33" y="101"/>
                    <a:pt x="25" y="96"/>
                  </a:cubicBezTo>
                  <a:cubicBezTo>
                    <a:pt x="18" y="92"/>
                    <a:pt x="12" y="85"/>
                    <a:pt x="7" y="77"/>
                  </a:cubicBezTo>
                  <a:cubicBezTo>
                    <a:pt x="3" y="69"/>
                    <a:pt x="0" y="60"/>
                    <a:pt x="0" y="51"/>
                  </a:cubicBezTo>
                  <a:cubicBezTo>
                    <a:pt x="0" y="42"/>
                    <a:pt x="3" y="34"/>
                    <a:pt x="7" y="26"/>
                  </a:cubicBezTo>
                  <a:cubicBezTo>
                    <a:pt x="12" y="19"/>
                    <a:pt x="18" y="12"/>
                    <a:pt x="25" y="7"/>
                  </a:cubicBezTo>
                  <a:cubicBezTo>
                    <a:pt x="33" y="3"/>
                    <a:pt x="42" y="0"/>
                    <a:pt x="51" y="0"/>
                  </a:cubicBezTo>
                  <a:cubicBezTo>
                    <a:pt x="60" y="0"/>
                    <a:pt x="69" y="3"/>
                    <a:pt x="77" y="7"/>
                  </a:cubicBezTo>
                  <a:cubicBezTo>
                    <a:pt x="85" y="12"/>
                    <a:pt x="91" y="18"/>
                    <a:pt x="96" y="26"/>
                  </a:cubicBezTo>
                  <a:cubicBezTo>
                    <a:pt x="100" y="33"/>
                    <a:pt x="103" y="42"/>
                    <a:pt x="103" y="51"/>
                  </a:cubicBezTo>
                  <a:close/>
                </a:path>
              </a:pathLst>
            </a:custGeom>
            <a:solidFill>
              <a:srgbClr val="FFFFFF">
                <a:alpha val="23920"/>
              </a:srgbClr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6" name="Google Shape;816;p37"/>
          <p:cNvGrpSpPr/>
          <p:nvPr/>
        </p:nvGrpSpPr>
        <p:grpSpPr>
          <a:xfrm>
            <a:off x="6223738" y="1725664"/>
            <a:ext cx="470083" cy="423249"/>
            <a:chOff x="919338" y="2715106"/>
            <a:chExt cx="470083" cy="423249"/>
          </a:xfrm>
        </p:grpSpPr>
        <p:sp>
          <p:nvSpPr>
            <p:cNvPr id="817" name="Google Shape;817;p37"/>
            <p:cNvSpPr/>
            <p:nvPr/>
          </p:nvSpPr>
          <p:spPr>
            <a:xfrm>
              <a:off x="919338" y="2741640"/>
              <a:ext cx="386638" cy="396716"/>
            </a:xfrm>
            <a:custGeom>
              <a:rect b="b" l="l" r="r" t="t"/>
              <a:pathLst>
                <a:path extrusionOk="0" h="1540" w="1441">
                  <a:moveTo>
                    <a:pt x="1416" y="623"/>
                  </a:moveTo>
                  <a:lnTo>
                    <a:pt x="1121" y="449"/>
                  </a:lnTo>
                  <a:cubicBezTo>
                    <a:pt x="1074" y="221"/>
                    <a:pt x="895" y="50"/>
                    <a:pt x="671" y="10"/>
                  </a:cubicBezTo>
                  <a:cubicBezTo>
                    <a:pt x="638" y="4"/>
                    <a:pt x="603" y="0"/>
                    <a:pt x="568" y="0"/>
                  </a:cubicBezTo>
                  <a:cubicBezTo>
                    <a:pt x="257" y="0"/>
                    <a:pt x="0" y="254"/>
                    <a:pt x="0" y="565"/>
                  </a:cubicBezTo>
                  <a:cubicBezTo>
                    <a:pt x="0" y="818"/>
                    <a:pt x="174" y="1039"/>
                    <a:pt x="414" y="1108"/>
                  </a:cubicBezTo>
                  <a:lnTo>
                    <a:pt x="414" y="1488"/>
                  </a:lnTo>
                  <a:cubicBezTo>
                    <a:pt x="414" y="1517"/>
                    <a:pt x="437" y="1540"/>
                    <a:pt x="466" y="1540"/>
                  </a:cubicBezTo>
                  <a:lnTo>
                    <a:pt x="671" y="1540"/>
                  </a:lnTo>
                  <a:lnTo>
                    <a:pt x="877" y="1540"/>
                  </a:lnTo>
                  <a:cubicBezTo>
                    <a:pt x="905" y="1540"/>
                    <a:pt x="928" y="1517"/>
                    <a:pt x="928" y="1488"/>
                  </a:cubicBezTo>
                  <a:lnTo>
                    <a:pt x="928" y="1334"/>
                  </a:lnTo>
                  <a:lnTo>
                    <a:pt x="1287" y="1334"/>
                  </a:lnTo>
                  <a:cubicBezTo>
                    <a:pt x="1320" y="1334"/>
                    <a:pt x="1344" y="1305"/>
                    <a:pt x="1338" y="1273"/>
                  </a:cubicBezTo>
                  <a:lnTo>
                    <a:pt x="1288" y="1026"/>
                  </a:lnTo>
                  <a:lnTo>
                    <a:pt x="1206" y="976"/>
                  </a:lnTo>
                  <a:lnTo>
                    <a:pt x="1268" y="925"/>
                  </a:lnTo>
                  <a:lnTo>
                    <a:pt x="1243" y="799"/>
                  </a:lnTo>
                  <a:lnTo>
                    <a:pt x="1413" y="714"/>
                  </a:lnTo>
                  <a:cubicBezTo>
                    <a:pt x="1449" y="695"/>
                    <a:pt x="1451" y="644"/>
                    <a:pt x="1416" y="623"/>
                  </a:cubicBezTo>
                  <a:close/>
                </a:path>
              </a:pathLst>
            </a:custGeom>
            <a:solidFill>
              <a:srgbClr val="A06E5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37"/>
            <p:cNvSpPr/>
            <p:nvPr/>
          </p:nvSpPr>
          <p:spPr>
            <a:xfrm>
              <a:off x="1099375" y="2744216"/>
              <a:ext cx="206601" cy="394139"/>
            </a:xfrm>
            <a:custGeom>
              <a:rect b="b" l="l" r="r" t="t"/>
              <a:pathLst>
                <a:path extrusionOk="0" h="1530" w="770">
                  <a:moveTo>
                    <a:pt x="257" y="1478"/>
                  </a:moveTo>
                  <a:lnTo>
                    <a:pt x="257" y="1324"/>
                  </a:lnTo>
                  <a:lnTo>
                    <a:pt x="616" y="1324"/>
                  </a:lnTo>
                  <a:cubicBezTo>
                    <a:pt x="649" y="1324"/>
                    <a:pt x="673" y="1295"/>
                    <a:pt x="667" y="1263"/>
                  </a:cubicBezTo>
                  <a:lnTo>
                    <a:pt x="617" y="1016"/>
                  </a:lnTo>
                  <a:lnTo>
                    <a:pt x="535" y="966"/>
                  </a:lnTo>
                  <a:lnTo>
                    <a:pt x="597" y="915"/>
                  </a:lnTo>
                  <a:lnTo>
                    <a:pt x="572" y="789"/>
                  </a:lnTo>
                  <a:lnTo>
                    <a:pt x="742" y="704"/>
                  </a:lnTo>
                  <a:cubicBezTo>
                    <a:pt x="778" y="685"/>
                    <a:pt x="780" y="634"/>
                    <a:pt x="745" y="613"/>
                  </a:cubicBezTo>
                  <a:lnTo>
                    <a:pt x="450" y="439"/>
                  </a:lnTo>
                  <a:cubicBezTo>
                    <a:pt x="403" y="211"/>
                    <a:pt x="224" y="40"/>
                    <a:pt x="0" y="0"/>
                  </a:cubicBezTo>
                  <a:lnTo>
                    <a:pt x="0" y="1530"/>
                  </a:lnTo>
                  <a:lnTo>
                    <a:pt x="205" y="1530"/>
                  </a:lnTo>
                  <a:cubicBezTo>
                    <a:pt x="234" y="1530"/>
                    <a:pt x="257" y="1507"/>
                    <a:pt x="257" y="1478"/>
                  </a:cubicBezTo>
                  <a:close/>
                </a:path>
              </a:pathLst>
            </a:custGeom>
            <a:solidFill>
              <a:srgbClr val="C0978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37"/>
            <p:cNvSpPr/>
            <p:nvPr/>
          </p:nvSpPr>
          <p:spPr>
            <a:xfrm>
              <a:off x="1167794" y="2979410"/>
              <a:ext cx="97129" cy="53325"/>
            </a:xfrm>
            <a:custGeom>
              <a:rect b="b" l="l" r="r" t="t"/>
              <a:pathLst>
                <a:path extrusionOk="0" h="207" w="362">
                  <a:moveTo>
                    <a:pt x="118" y="16"/>
                  </a:moveTo>
                  <a:lnTo>
                    <a:pt x="16" y="118"/>
                  </a:lnTo>
                  <a:cubicBezTo>
                    <a:pt x="-2" y="135"/>
                    <a:pt x="-6" y="164"/>
                    <a:pt x="9" y="184"/>
                  </a:cubicBezTo>
                  <a:cubicBezTo>
                    <a:pt x="28" y="211"/>
                    <a:pt x="65" y="214"/>
                    <a:pt x="88" y="191"/>
                  </a:cubicBezTo>
                  <a:lnTo>
                    <a:pt x="176" y="103"/>
                  </a:lnTo>
                  <a:lnTo>
                    <a:pt x="362" y="103"/>
                  </a:lnTo>
                  <a:lnTo>
                    <a:pt x="341" y="1"/>
                  </a:lnTo>
                  <a:lnTo>
                    <a:pt x="155" y="1"/>
                  </a:lnTo>
                  <a:cubicBezTo>
                    <a:pt x="141" y="-1"/>
                    <a:pt x="128" y="7"/>
                    <a:pt x="118" y="16"/>
                  </a:cubicBezTo>
                  <a:close/>
                </a:path>
              </a:pathLst>
            </a:custGeom>
            <a:solidFill>
              <a:srgbClr val="A06E54"/>
            </a:solidFill>
            <a:ln>
              <a:noFill/>
            </a:ln>
          </p:spPr>
          <p:txBody>
            <a:bodyPr anchorCtr="1" anchor="ctr" bIns="29500" lIns="90000" spcFirstLastPara="1" rIns="90000" wrap="square" tIns="295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37"/>
            <p:cNvSpPr/>
            <p:nvPr/>
          </p:nvSpPr>
          <p:spPr>
            <a:xfrm>
              <a:off x="1030150" y="2900068"/>
              <a:ext cx="68956" cy="105619"/>
            </a:xfrm>
            <a:custGeom>
              <a:rect b="b" l="l" r="r" t="t"/>
              <a:pathLst>
                <a:path extrusionOk="0" h="410" w="257">
                  <a:moveTo>
                    <a:pt x="205" y="410"/>
                  </a:moveTo>
                  <a:cubicBezTo>
                    <a:pt x="92" y="410"/>
                    <a:pt x="0" y="319"/>
                    <a:pt x="0" y="206"/>
                  </a:cubicBezTo>
                  <a:cubicBezTo>
                    <a:pt x="0" y="93"/>
                    <a:pt x="92" y="0"/>
                    <a:pt x="205" y="0"/>
                  </a:cubicBezTo>
                  <a:cubicBezTo>
                    <a:pt x="234" y="0"/>
                    <a:pt x="257" y="23"/>
                    <a:pt x="257" y="52"/>
                  </a:cubicBezTo>
                  <a:cubicBezTo>
                    <a:pt x="257" y="80"/>
                    <a:pt x="234" y="103"/>
                    <a:pt x="205" y="103"/>
                  </a:cubicBezTo>
                  <a:cubicBezTo>
                    <a:pt x="149" y="103"/>
                    <a:pt x="103" y="149"/>
                    <a:pt x="103" y="206"/>
                  </a:cubicBezTo>
                  <a:cubicBezTo>
                    <a:pt x="103" y="262"/>
                    <a:pt x="149" y="308"/>
                    <a:pt x="205" y="308"/>
                  </a:cubicBezTo>
                  <a:cubicBezTo>
                    <a:pt x="234" y="308"/>
                    <a:pt x="257" y="331"/>
                    <a:pt x="257" y="360"/>
                  </a:cubicBezTo>
                  <a:cubicBezTo>
                    <a:pt x="257" y="388"/>
                    <a:pt x="234" y="410"/>
                    <a:pt x="205" y="410"/>
                  </a:cubicBezTo>
                  <a:close/>
                </a:path>
              </a:pathLst>
            </a:custGeom>
            <a:solidFill>
              <a:srgbClr val="C0978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37"/>
            <p:cNvSpPr/>
            <p:nvPr/>
          </p:nvSpPr>
          <p:spPr>
            <a:xfrm>
              <a:off x="1278070" y="2953135"/>
              <a:ext cx="111350" cy="79343"/>
            </a:xfrm>
            <a:custGeom>
              <a:rect b="b" l="l" r="r" t="t"/>
              <a:pathLst>
                <a:path extrusionOk="0" h="308" w="415">
                  <a:moveTo>
                    <a:pt x="382" y="305"/>
                  </a:moveTo>
                  <a:cubicBezTo>
                    <a:pt x="345" y="317"/>
                    <a:pt x="311" y="290"/>
                    <a:pt x="312" y="256"/>
                  </a:cubicBezTo>
                  <a:cubicBezTo>
                    <a:pt x="312" y="228"/>
                    <a:pt x="291" y="205"/>
                    <a:pt x="263" y="205"/>
                  </a:cubicBezTo>
                  <a:lnTo>
                    <a:pt x="158" y="205"/>
                  </a:lnTo>
                  <a:cubicBezTo>
                    <a:pt x="73" y="205"/>
                    <a:pt x="0" y="137"/>
                    <a:pt x="0" y="51"/>
                  </a:cubicBezTo>
                  <a:cubicBezTo>
                    <a:pt x="0" y="32"/>
                    <a:pt x="15" y="10"/>
                    <a:pt x="33" y="4"/>
                  </a:cubicBezTo>
                  <a:cubicBezTo>
                    <a:pt x="69" y="-9"/>
                    <a:pt x="103" y="17"/>
                    <a:pt x="103" y="51"/>
                  </a:cubicBezTo>
                  <a:cubicBezTo>
                    <a:pt x="103" y="80"/>
                    <a:pt x="127" y="103"/>
                    <a:pt x="156" y="103"/>
                  </a:cubicBezTo>
                  <a:lnTo>
                    <a:pt x="261" y="103"/>
                  </a:lnTo>
                  <a:cubicBezTo>
                    <a:pt x="346" y="103"/>
                    <a:pt x="415" y="172"/>
                    <a:pt x="415" y="257"/>
                  </a:cubicBezTo>
                  <a:cubicBezTo>
                    <a:pt x="414" y="276"/>
                    <a:pt x="400" y="298"/>
                    <a:pt x="382" y="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37"/>
            <p:cNvSpPr/>
            <p:nvPr/>
          </p:nvSpPr>
          <p:spPr>
            <a:xfrm>
              <a:off x="1223066" y="2715106"/>
              <a:ext cx="82640" cy="105619"/>
            </a:xfrm>
            <a:custGeom>
              <a:rect b="b" l="l" r="r" t="t"/>
              <a:pathLst>
                <a:path extrusionOk="0" h="410" w="308">
                  <a:moveTo>
                    <a:pt x="5" y="382"/>
                  </a:moveTo>
                  <a:cubicBezTo>
                    <a:pt x="-7" y="357"/>
                    <a:pt x="3" y="326"/>
                    <a:pt x="28" y="313"/>
                  </a:cubicBezTo>
                  <a:lnTo>
                    <a:pt x="170" y="242"/>
                  </a:lnTo>
                  <a:lnTo>
                    <a:pt x="118" y="190"/>
                  </a:lnTo>
                  <a:cubicBezTo>
                    <a:pt x="98" y="170"/>
                    <a:pt x="98" y="137"/>
                    <a:pt x="118" y="117"/>
                  </a:cubicBezTo>
                  <a:lnTo>
                    <a:pt x="220" y="15"/>
                  </a:lnTo>
                  <a:cubicBezTo>
                    <a:pt x="240" y="-5"/>
                    <a:pt x="273" y="-5"/>
                    <a:pt x="293" y="15"/>
                  </a:cubicBezTo>
                  <a:cubicBezTo>
                    <a:pt x="313" y="35"/>
                    <a:pt x="313" y="67"/>
                    <a:pt x="293" y="87"/>
                  </a:cubicBezTo>
                  <a:lnTo>
                    <a:pt x="227" y="154"/>
                  </a:lnTo>
                  <a:lnTo>
                    <a:pt x="293" y="220"/>
                  </a:lnTo>
                  <a:cubicBezTo>
                    <a:pt x="318" y="245"/>
                    <a:pt x="311" y="287"/>
                    <a:pt x="280" y="302"/>
                  </a:cubicBezTo>
                  <a:lnTo>
                    <a:pt x="74" y="405"/>
                  </a:lnTo>
                  <a:cubicBezTo>
                    <a:pt x="49" y="418"/>
                    <a:pt x="18" y="407"/>
                    <a:pt x="5" y="382"/>
                  </a:cubicBezTo>
                  <a:close/>
                </a:path>
              </a:pathLst>
            </a:custGeom>
            <a:solidFill>
              <a:srgbClr val="A06E5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38"/>
          <p:cNvSpPr txBox="1"/>
          <p:nvPr>
            <p:ph idx="1" type="subTitle"/>
          </p:nvPr>
        </p:nvSpPr>
        <p:spPr>
          <a:xfrm>
            <a:off x="1438975" y="1795575"/>
            <a:ext cx="29874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a cold place. It’s full of iron oxide dust, which gives the planet its reddish cast, and it’s made of basalt</a:t>
            </a:r>
            <a:endParaRPr/>
          </a:p>
        </p:txBody>
      </p:sp>
      <p:sp>
        <p:nvSpPr>
          <p:cNvPr id="828" name="Google Shape;828;p38"/>
          <p:cNvSpPr txBox="1"/>
          <p:nvPr>
            <p:ph idx="2" type="subTitle"/>
          </p:nvPr>
        </p:nvSpPr>
        <p:spPr>
          <a:xfrm>
            <a:off x="5264456" y="1795575"/>
            <a:ext cx="29874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Sun. It’s terribly hot and its atmosphere is extremely poisonous</a:t>
            </a:r>
            <a:endParaRPr/>
          </a:p>
        </p:txBody>
      </p:sp>
      <p:sp>
        <p:nvSpPr>
          <p:cNvPr id="829" name="Google Shape;829;p38"/>
          <p:cNvSpPr txBox="1"/>
          <p:nvPr>
            <p:ph idx="3" type="subTitle"/>
          </p:nvPr>
        </p:nvSpPr>
        <p:spPr>
          <a:xfrm>
            <a:off x="1438975" y="3456150"/>
            <a:ext cx="29874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a gas giant and the biggest planet in the Solar System. It’s the fourth-brightest object in the night sky and was named after a god</a:t>
            </a:r>
            <a:endParaRPr/>
          </a:p>
        </p:txBody>
      </p:sp>
      <p:sp>
        <p:nvSpPr>
          <p:cNvPr id="830" name="Google Shape;830;p38"/>
          <p:cNvSpPr txBox="1"/>
          <p:nvPr>
            <p:ph idx="4" type="subTitle"/>
          </p:nvPr>
        </p:nvSpPr>
        <p:spPr>
          <a:xfrm>
            <a:off x="5264456" y="3456150"/>
            <a:ext cx="29874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a gas giant and has several rings. It’s composed mostly of hydrogen and helium. It’s the sixth planet from the Sun</a:t>
            </a:r>
            <a:endParaRPr/>
          </a:p>
        </p:txBody>
      </p:sp>
      <p:sp>
        <p:nvSpPr>
          <p:cNvPr id="831" name="Google Shape;831;p38"/>
          <p:cNvSpPr txBox="1"/>
          <p:nvPr>
            <p:ph idx="5" type="subTitle"/>
          </p:nvPr>
        </p:nvSpPr>
        <p:spPr>
          <a:xfrm>
            <a:off x="1438975" y="1426025"/>
            <a:ext cx="2987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832" name="Google Shape;832;p38"/>
          <p:cNvSpPr txBox="1"/>
          <p:nvPr>
            <p:ph idx="6" type="subTitle"/>
          </p:nvPr>
        </p:nvSpPr>
        <p:spPr>
          <a:xfrm>
            <a:off x="1438975" y="3086675"/>
            <a:ext cx="2987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r>
              <a:rPr lang="en"/>
              <a:t>upiter</a:t>
            </a:r>
            <a:endParaRPr/>
          </a:p>
        </p:txBody>
      </p:sp>
      <p:sp>
        <p:nvSpPr>
          <p:cNvPr id="833" name="Google Shape;833;p38"/>
          <p:cNvSpPr txBox="1"/>
          <p:nvPr>
            <p:ph idx="7" type="subTitle"/>
          </p:nvPr>
        </p:nvSpPr>
        <p:spPr>
          <a:xfrm>
            <a:off x="5264427" y="1426025"/>
            <a:ext cx="2987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834" name="Google Shape;834;p38"/>
          <p:cNvSpPr txBox="1"/>
          <p:nvPr>
            <p:ph idx="8" type="subTitle"/>
          </p:nvPr>
        </p:nvSpPr>
        <p:spPr>
          <a:xfrm>
            <a:off x="5264427" y="3086675"/>
            <a:ext cx="2987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835" name="Google Shape;835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ivide the content into four ideas</a:t>
            </a:r>
            <a:endParaRPr/>
          </a:p>
        </p:txBody>
      </p:sp>
      <p:grpSp>
        <p:nvGrpSpPr>
          <p:cNvPr id="836" name="Google Shape;836;p38"/>
          <p:cNvGrpSpPr/>
          <p:nvPr/>
        </p:nvGrpSpPr>
        <p:grpSpPr>
          <a:xfrm>
            <a:off x="4717871" y="3112245"/>
            <a:ext cx="470352" cy="422733"/>
            <a:chOff x="5466953" y="2099170"/>
            <a:chExt cx="470352" cy="422733"/>
          </a:xfrm>
        </p:grpSpPr>
        <p:sp>
          <p:nvSpPr>
            <p:cNvPr id="837" name="Google Shape;837;p38"/>
            <p:cNvSpPr/>
            <p:nvPr/>
          </p:nvSpPr>
          <p:spPr>
            <a:xfrm>
              <a:off x="5466953" y="2125189"/>
              <a:ext cx="470352" cy="105877"/>
            </a:xfrm>
            <a:custGeom>
              <a:rect b="b" l="l" r="r" t="t"/>
              <a:pathLst>
                <a:path extrusionOk="0" h="411" w="1753">
                  <a:moveTo>
                    <a:pt x="1753" y="51"/>
                  </a:moveTo>
                  <a:cubicBezTo>
                    <a:pt x="1753" y="23"/>
                    <a:pt x="1730" y="0"/>
                    <a:pt x="1701" y="0"/>
                  </a:cubicBezTo>
                  <a:lnTo>
                    <a:pt x="876" y="0"/>
                  </a:lnTo>
                  <a:lnTo>
                    <a:pt x="52" y="0"/>
                  </a:lnTo>
                  <a:cubicBezTo>
                    <a:pt x="23" y="0"/>
                    <a:pt x="0" y="23"/>
                    <a:pt x="0" y="51"/>
                  </a:cubicBezTo>
                  <a:lnTo>
                    <a:pt x="0" y="308"/>
                  </a:lnTo>
                  <a:lnTo>
                    <a:pt x="103" y="411"/>
                  </a:lnTo>
                  <a:lnTo>
                    <a:pt x="876" y="411"/>
                  </a:lnTo>
                  <a:lnTo>
                    <a:pt x="1650" y="411"/>
                  </a:lnTo>
                  <a:lnTo>
                    <a:pt x="1753" y="308"/>
                  </a:lnTo>
                  <a:lnTo>
                    <a:pt x="1753" y="5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5466953" y="2204531"/>
              <a:ext cx="470352" cy="317372"/>
            </a:xfrm>
            <a:custGeom>
              <a:rect b="b" l="l" r="r" t="t"/>
              <a:pathLst>
                <a:path extrusionOk="0" h="1232" w="1753">
                  <a:moveTo>
                    <a:pt x="1753" y="0"/>
                  </a:moveTo>
                  <a:lnTo>
                    <a:pt x="876" y="0"/>
                  </a:lnTo>
                  <a:lnTo>
                    <a:pt x="67" y="0"/>
                  </a:lnTo>
                  <a:lnTo>
                    <a:pt x="103" y="103"/>
                  </a:lnTo>
                  <a:lnTo>
                    <a:pt x="0" y="78"/>
                  </a:lnTo>
                  <a:lnTo>
                    <a:pt x="0" y="1232"/>
                  </a:lnTo>
                  <a:lnTo>
                    <a:pt x="877" y="1232"/>
                  </a:lnTo>
                  <a:lnTo>
                    <a:pt x="1686" y="1232"/>
                  </a:lnTo>
                  <a:lnTo>
                    <a:pt x="1615" y="1093"/>
                  </a:lnTo>
                  <a:lnTo>
                    <a:pt x="1753" y="1154"/>
                  </a:lnTo>
                  <a:lnTo>
                    <a:pt x="17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5785171" y="2336683"/>
              <a:ext cx="68956" cy="79343"/>
            </a:xfrm>
            <a:custGeom>
              <a:rect b="b" l="l" r="r" t="t"/>
              <a:pathLst>
                <a:path extrusionOk="0" h="308" w="257">
                  <a:moveTo>
                    <a:pt x="222" y="154"/>
                  </a:moveTo>
                  <a:cubicBezTo>
                    <a:pt x="211" y="140"/>
                    <a:pt x="200" y="128"/>
                    <a:pt x="190" y="118"/>
                  </a:cubicBezTo>
                  <a:cubicBezTo>
                    <a:pt x="165" y="93"/>
                    <a:pt x="154" y="80"/>
                    <a:pt x="154" y="51"/>
                  </a:cubicBezTo>
                  <a:cubicBezTo>
                    <a:pt x="154" y="23"/>
                    <a:pt x="131" y="0"/>
                    <a:pt x="102" y="0"/>
                  </a:cubicBezTo>
                  <a:lnTo>
                    <a:pt x="51" y="0"/>
                  </a:lnTo>
                  <a:lnTo>
                    <a:pt x="0" y="52"/>
                  </a:lnTo>
                  <a:lnTo>
                    <a:pt x="51" y="154"/>
                  </a:lnTo>
                  <a:lnTo>
                    <a:pt x="103" y="257"/>
                  </a:lnTo>
                  <a:lnTo>
                    <a:pt x="154" y="308"/>
                  </a:lnTo>
                  <a:lnTo>
                    <a:pt x="205" y="308"/>
                  </a:lnTo>
                  <a:cubicBezTo>
                    <a:pt x="233" y="308"/>
                    <a:pt x="257" y="286"/>
                    <a:pt x="257" y="258"/>
                  </a:cubicBezTo>
                  <a:cubicBezTo>
                    <a:pt x="257" y="211"/>
                    <a:pt x="241" y="179"/>
                    <a:pt x="222" y="1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5646991" y="2336683"/>
              <a:ext cx="179233" cy="79343"/>
            </a:xfrm>
            <a:custGeom>
              <a:rect b="b" l="l" r="r" t="t"/>
              <a:pathLst>
                <a:path extrusionOk="0" h="308" w="668">
                  <a:moveTo>
                    <a:pt x="631" y="191"/>
                  </a:moveTo>
                  <a:cubicBezTo>
                    <a:pt x="621" y="181"/>
                    <a:pt x="610" y="168"/>
                    <a:pt x="600" y="154"/>
                  </a:cubicBezTo>
                  <a:cubicBezTo>
                    <a:pt x="581" y="130"/>
                    <a:pt x="565" y="98"/>
                    <a:pt x="565" y="52"/>
                  </a:cubicBezTo>
                  <a:lnTo>
                    <a:pt x="565" y="0"/>
                  </a:lnTo>
                  <a:lnTo>
                    <a:pt x="51" y="0"/>
                  </a:lnTo>
                  <a:lnTo>
                    <a:pt x="0" y="103"/>
                  </a:lnTo>
                  <a:lnTo>
                    <a:pt x="0" y="154"/>
                  </a:lnTo>
                  <a:lnTo>
                    <a:pt x="0" y="206"/>
                  </a:lnTo>
                  <a:lnTo>
                    <a:pt x="51" y="308"/>
                  </a:lnTo>
                  <a:lnTo>
                    <a:pt x="668" y="308"/>
                  </a:lnTo>
                  <a:lnTo>
                    <a:pt x="668" y="257"/>
                  </a:lnTo>
                  <a:cubicBezTo>
                    <a:pt x="668" y="228"/>
                    <a:pt x="656" y="216"/>
                    <a:pt x="631" y="1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5550667" y="2336683"/>
              <a:ext cx="96324" cy="79343"/>
            </a:xfrm>
            <a:custGeom>
              <a:rect b="b" l="l" r="r" t="t"/>
              <a:pathLst>
                <a:path extrusionOk="0" h="308" w="359">
                  <a:moveTo>
                    <a:pt x="308" y="0"/>
                  </a:moveTo>
                  <a:lnTo>
                    <a:pt x="51" y="0"/>
                  </a:lnTo>
                  <a:cubicBezTo>
                    <a:pt x="23" y="0"/>
                    <a:pt x="0" y="23"/>
                    <a:pt x="0" y="52"/>
                  </a:cubicBezTo>
                  <a:lnTo>
                    <a:pt x="0" y="154"/>
                  </a:lnTo>
                  <a:lnTo>
                    <a:pt x="0" y="257"/>
                  </a:lnTo>
                  <a:cubicBezTo>
                    <a:pt x="0" y="285"/>
                    <a:pt x="23" y="308"/>
                    <a:pt x="51" y="308"/>
                  </a:cubicBezTo>
                  <a:lnTo>
                    <a:pt x="308" y="308"/>
                  </a:lnTo>
                  <a:lnTo>
                    <a:pt x="359" y="206"/>
                  </a:lnTo>
                  <a:lnTo>
                    <a:pt x="359" y="154"/>
                  </a:lnTo>
                  <a:lnTo>
                    <a:pt x="359" y="103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5633307" y="2336683"/>
              <a:ext cx="27368" cy="79343"/>
            </a:xfrm>
            <a:custGeom>
              <a:rect b="b" l="l" r="r" t="t"/>
              <a:pathLst>
                <a:path extrusionOk="0" h="308" w="102">
                  <a:moveTo>
                    <a:pt x="0" y="0"/>
                  </a:moveTo>
                  <a:lnTo>
                    <a:pt x="0" y="154"/>
                  </a:lnTo>
                  <a:lnTo>
                    <a:pt x="0" y="308"/>
                  </a:lnTo>
                  <a:lnTo>
                    <a:pt x="102" y="308"/>
                  </a:lnTo>
                  <a:lnTo>
                    <a:pt x="102" y="154"/>
                  </a:lnTo>
                  <a:lnTo>
                    <a:pt x="1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5716215" y="2257340"/>
              <a:ext cx="137913" cy="79343"/>
            </a:xfrm>
            <a:custGeom>
              <a:rect b="b" l="l" r="r" t="t"/>
              <a:pathLst>
                <a:path extrusionOk="0" h="308" w="514">
                  <a:moveTo>
                    <a:pt x="467" y="308"/>
                  </a:moveTo>
                  <a:cubicBezTo>
                    <a:pt x="436" y="311"/>
                    <a:pt x="411" y="287"/>
                    <a:pt x="411" y="256"/>
                  </a:cubicBezTo>
                  <a:cubicBezTo>
                    <a:pt x="411" y="228"/>
                    <a:pt x="387" y="206"/>
                    <a:pt x="359" y="206"/>
                  </a:cubicBezTo>
                  <a:lnTo>
                    <a:pt x="154" y="206"/>
                  </a:lnTo>
                  <a:cubicBezTo>
                    <a:pt x="70" y="206"/>
                    <a:pt x="2" y="138"/>
                    <a:pt x="0" y="55"/>
                  </a:cubicBezTo>
                  <a:cubicBezTo>
                    <a:pt x="0" y="28"/>
                    <a:pt x="20" y="3"/>
                    <a:pt x="47" y="0"/>
                  </a:cubicBezTo>
                  <a:cubicBezTo>
                    <a:pt x="77" y="-2"/>
                    <a:pt x="103" y="22"/>
                    <a:pt x="103" y="52"/>
                  </a:cubicBezTo>
                  <a:cubicBezTo>
                    <a:pt x="102" y="80"/>
                    <a:pt x="126" y="103"/>
                    <a:pt x="154" y="103"/>
                  </a:cubicBezTo>
                  <a:lnTo>
                    <a:pt x="360" y="103"/>
                  </a:lnTo>
                  <a:cubicBezTo>
                    <a:pt x="444" y="103"/>
                    <a:pt x="512" y="170"/>
                    <a:pt x="514" y="254"/>
                  </a:cubicBezTo>
                  <a:cubicBezTo>
                    <a:pt x="514" y="280"/>
                    <a:pt x="494" y="306"/>
                    <a:pt x="467" y="3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5466953" y="2204531"/>
              <a:ext cx="470352" cy="317372"/>
            </a:xfrm>
            <a:custGeom>
              <a:rect b="b" l="l" r="r" t="t"/>
              <a:pathLst>
                <a:path extrusionOk="0" h="1232" w="1753">
                  <a:moveTo>
                    <a:pt x="876" y="554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78"/>
                  </a:lnTo>
                  <a:lnTo>
                    <a:pt x="877" y="678"/>
                  </a:lnTo>
                  <a:lnTo>
                    <a:pt x="1686" y="1232"/>
                  </a:lnTo>
                  <a:lnTo>
                    <a:pt x="1702" y="1232"/>
                  </a:lnTo>
                  <a:cubicBezTo>
                    <a:pt x="1730" y="1232"/>
                    <a:pt x="1753" y="1209"/>
                    <a:pt x="1753" y="1181"/>
                  </a:cubicBezTo>
                  <a:lnTo>
                    <a:pt x="1753" y="1154"/>
                  </a:lnTo>
                  <a:lnTo>
                    <a:pt x="876" y="5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5564351" y="2099170"/>
              <a:ext cx="27636" cy="79086"/>
            </a:xfrm>
            <a:custGeom>
              <a:rect b="b" l="l" r="r" t="t"/>
              <a:pathLst>
                <a:path extrusionOk="0" h="307" w="103">
                  <a:moveTo>
                    <a:pt x="0" y="255"/>
                  </a:moveTo>
                  <a:lnTo>
                    <a:pt x="0" y="52"/>
                  </a:lnTo>
                  <a:cubicBezTo>
                    <a:pt x="0" y="26"/>
                    <a:pt x="19" y="3"/>
                    <a:pt x="46" y="0"/>
                  </a:cubicBezTo>
                  <a:cubicBezTo>
                    <a:pt x="77" y="-3"/>
                    <a:pt x="103" y="21"/>
                    <a:pt x="103" y="51"/>
                  </a:cubicBezTo>
                  <a:lnTo>
                    <a:pt x="103" y="256"/>
                  </a:lnTo>
                  <a:cubicBezTo>
                    <a:pt x="103" y="287"/>
                    <a:pt x="77" y="311"/>
                    <a:pt x="46" y="307"/>
                  </a:cubicBezTo>
                  <a:cubicBezTo>
                    <a:pt x="19" y="305"/>
                    <a:pt x="0" y="282"/>
                    <a:pt x="0" y="2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5646991" y="2099170"/>
              <a:ext cx="27636" cy="79086"/>
            </a:xfrm>
            <a:custGeom>
              <a:rect b="b" l="l" r="r" t="t"/>
              <a:pathLst>
                <a:path extrusionOk="0" h="307" w="103">
                  <a:moveTo>
                    <a:pt x="0" y="255"/>
                  </a:moveTo>
                  <a:lnTo>
                    <a:pt x="0" y="52"/>
                  </a:lnTo>
                  <a:cubicBezTo>
                    <a:pt x="0" y="26"/>
                    <a:pt x="19" y="3"/>
                    <a:pt x="46" y="0"/>
                  </a:cubicBezTo>
                  <a:cubicBezTo>
                    <a:pt x="77" y="-3"/>
                    <a:pt x="103" y="21"/>
                    <a:pt x="103" y="51"/>
                  </a:cubicBezTo>
                  <a:lnTo>
                    <a:pt x="103" y="256"/>
                  </a:lnTo>
                  <a:cubicBezTo>
                    <a:pt x="103" y="287"/>
                    <a:pt x="77" y="311"/>
                    <a:pt x="46" y="307"/>
                  </a:cubicBezTo>
                  <a:cubicBezTo>
                    <a:pt x="19" y="305"/>
                    <a:pt x="0" y="282"/>
                    <a:pt x="0" y="2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5729631" y="2099170"/>
              <a:ext cx="27636" cy="79086"/>
            </a:xfrm>
            <a:custGeom>
              <a:rect b="b" l="l" r="r" t="t"/>
              <a:pathLst>
                <a:path extrusionOk="0" h="307" w="103">
                  <a:moveTo>
                    <a:pt x="0" y="255"/>
                  </a:moveTo>
                  <a:lnTo>
                    <a:pt x="0" y="52"/>
                  </a:lnTo>
                  <a:cubicBezTo>
                    <a:pt x="0" y="26"/>
                    <a:pt x="20" y="3"/>
                    <a:pt x="46" y="0"/>
                  </a:cubicBezTo>
                  <a:cubicBezTo>
                    <a:pt x="77" y="-3"/>
                    <a:pt x="103" y="21"/>
                    <a:pt x="103" y="51"/>
                  </a:cubicBezTo>
                  <a:lnTo>
                    <a:pt x="103" y="256"/>
                  </a:lnTo>
                  <a:cubicBezTo>
                    <a:pt x="103" y="287"/>
                    <a:pt x="77" y="311"/>
                    <a:pt x="46" y="307"/>
                  </a:cubicBezTo>
                  <a:cubicBezTo>
                    <a:pt x="20" y="305"/>
                    <a:pt x="0" y="282"/>
                    <a:pt x="0" y="2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5812271" y="2099170"/>
              <a:ext cx="27636" cy="79086"/>
            </a:xfrm>
            <a:custGeom>
              <a:rect b="b" l="l" r="r" t="t"/>
              <a:pathLst>
                <a:path extrusionOk="0" h="307" w="103">
                  <a:moveTo>
                    <a:pt x="0" y="255"/>
                  </a:moveTo>
                  <a:lnTo>
                    <a:pt x="0" y="52"/>
                  </a:lnTo>
                  <a:cubicBezTo>
                    <a:pt x="0" y="26"/>
                    <a:pt x="20" y="3"/>
                    <a:pt x="46" y="0"/>
                  </a:cubicBezTo>
                  <a:cubicBezTo>
                    <a:pt x="77" y="-3"/>
                    <a:pt x="103" y="21"/>
                    <a:pt x="103" y="51"/>
                  </a:cubicBezTo>
                  <a:lnTo>
                    <a:pt x="103" y="256"/>
                  </a:lnTo>
                  <a:cubicBezTo>
                    <a:pt x="103" y="287"/>
                    <a:pt x="77" y="311"/>
                    <a:pt x="46" y="307"/>
                  </a:cubicBezTo>
                  <a:cubicBezTo>
                    <a:pt x="20" y="305"/>
                    <a:pt x="0" y="282"/>
                    <a:pt x="0" y="2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9" name="Google Shape;849;p38"/>
          <p:cNvGrpSpPr/>
          <p:nvPr/>
        </p:nvGrpSpPr>
        <p:grpSpPr>
          <a:xfrm>
            <a:off x="4717872" y="1456308"/>
            <a:ext cx="470351" cy="396199"/>
            <a:chOff x="4725340" y="2099170"/>
            <a:chExt cx="470351" cy="396199"/>
          </a:xfrm>
        </p:grpSpPr>
        <p:sp>
          <p:nvSpPr>
            <p:cNvPr id="850" name="Google Shape;850;p38"/>
            <p:cNvSpPr/>
            <p:nvPr/>
          </p:nvSpPr>
          <p:spPr>
            <a:xfrm>
              <a:off x="5043289" y="2204531"/>
              <a:ext cx="68956" cy="79343"/>
            </a:xfrm>
            <a:custGeom>
              <a:rect b="b" l="l" r="r" t="t"/>
              <a:pathLst>
                <a:path extrusionOk="0" h="308" w="257">
                  <a:moveTo>
                    <a:pt x="222" y="154"/>
                  </a:moveTo>
                  <a:cubicBezTo>
                    <a:pt x="212" y="140"/>
                    <a:pt x="201" y="128"/>
                    <a:pt x="191" y="118"/>
                  </a:cubicBezTo>
                  <a:cubicBezTo>
                    <a:pt x="165" y="92"/>
                    <a:pt x="154" y="80"/>
                    <a:pt x="154" y="51"/>
                  </a:cubicBezTo>
                  <a:cubicBezTo>
                    <a:pt x="154" y="23"/>
                    <a:pt x="131" y="0"/>
                    <a:pt x="103" y="0"/>
                  </a:cubicBezTo>
                  <a:lnTo>
                    <a:pt x="52" y="0"/>
                  </a:lnTo>
                  <a:lnTo>
                    <a:pt x="0" y="51"/>
                  </a:lnTo>
                  <a:lnTo>
                    <a:pt x="52" y="154"/>
                  </a:lnTo>
                  <a:lnTo>
                    <a:pt x="103" y="257"/>
                  </a:lnTo>
                  <a:lnTo>
                    <a:pt x="154" y="308"/>
                  </a:lnTo>
                  <a:lnTo>
                    <a:pt x="206" y="308"/>
                  </a:lnTo>
                  <a:cubicBezTo>
                    <a:pt x="234" y="308"/>
                    <a:pt x="257" y="285"/>
                    <a:pt x="257" y="257"/>
                  </a:cubicBezTo>
                  <a:cubicBezTo>
                    <a:pt x="257" y="210"/>
                    <a:pt x="241" y="179"/>
                    <a:pt x="222" y="1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4822469" y="2204531"/>
              <a:ext cx="261873" cy="79343"/>
            </a:xfrm>
            <a:custGeom>
              <a:rect b="b" l="l" r="r" t="t"/>
              <a:pathLst>
                <a:path extrusionOk="0" h="308" w="976">
                  <a:moveTo>
                    <a:pt x="940" y="190"/>
                  </a:moveTo>
                  <a:cubicBezTo>
                    <a:pt x="930" y="180"/>
                    <a:pt x="919" y="168"/>
                    <a:pt x="908" y="154"/>
                  </a:cubicBezTo>
                  <a:cubicBezTo>
                    <a:pt x="889" y="129"/>
                    <a:pt x="873" y="98"/>
                    <a:pt x="873" y="51"/>
                  </a:cubicBezTo>
                  <a:lnTo>
                    <a:pt x="873" y="0"/>
                  </a:lnTo>
                  <a:lnTo>
                    <a:pt x="663" y="0"/>
                  </a:lnTo>
                  <a:lnTo>
                    <a:pt x="556" y="0"/>
                  </a:lnTo>
                  <a:lnTo>
                    <a:pt x="52" y="0"/>
                  </a:lnTo>
                  <a:lnTo>
                    <a:pt x="0" y="103"/>
                  </a:lnTo>
                  <a:lnTo>
                    <a:pt x="0" y="154"/>
                  </a:lnTo>
                  <a:lnTo>
                    <a:pt x="0" y="205"/>
                  </a:lnTo>
                  <a:lnTo>
                    <a:pt x="52" y="308"/>
                  </a:lnTo>
                  <a:lnTo>
                    <a:pt x="976" y="308"/>
                  </a:lnTo>
                  <a:lnTo>
                    <a:pt x="976" y="257"/>
                  </a:lnTo>
                  <a:cubicBezTo>
                    <a:pt x="976" y="228"/>
                    <a:pt x="965" y="215"/>
                    <a:pt x="940" y="19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4725340" y="2204531"/>
              <a:ext cx="97397" cy="79343"/>
            </a:xfrm>
            <a:custGeom>
              <a:rect b="b" l="l" r="r" t="t"/>
              <a:pathLst>
                <a:path extrusionOk="0" h="308" w="363">
                  <a:moveTo>
                    <a:pt x="311" y="0"/>
                  </a:moveTo>
                  <a:lnTo>
                    <a:pt x="51" y="0"/>
                  </a:lnTo>
                  <a:cubicBezTo>
                    <a:pt x="23" y="0"/>
                    <a:pt x="0" y="23"/>
                    <a:pt x="0" y="51"/>
                  </a:cubicBezTo>
                  <a:lnTo>
                    <a:pt x="0" y="154"/>
                  </a:lnTo>
                  <a:lnTo>
                    <a:pt x="0" y="257"/>
                  </a:lnTo>
                  <a:cubicBezTo>
                    <a:pt x="0" y="285"/>
                    <a:pt x="23" y="308"/>
                    <a:pt x="51" y="308"/>
                  </a:cubicBezTo>
                  <a:lnTo>
                    <a:pt x="311" y="308"/>
                  </a:lnTo>
                  <a:lnTo>
                    <a:pt x="363" y="205"/>
                  </a:lnTo>
                  <a:lnTo>
                    <a:pt x="363" y="154"/>
                  </a:lnTo>
                  <a:lnTo>
                    <a:pt x="363" y="10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4808785" y="2204531"/>
              <a:ext cx="27636" cy="79343"/>
            </a:xfrm>
            <a:custGeom>
              <a:rect b="b" l="l" r="r" t="t"/>
              <a:pathLst>
                <a:path extrusionOk="0" h="308" w="103">
                  <a:moveTo>
                    <a:pt x="0" y="0"/>
                  </a:moveTo>
                  <a:lnTo>
                    <a:pt x="0" y="154"/>
                  </a:lnTo>
                  <a:lnTo>
                    <a:pt x="0" y="308"/>
                  </a:lnTo>
                  <a:lnTo>
                    <a:pt x="103" y="308"/>
                  </a:lnTo>
                  <a:lnTo>
                    <a:pt x="103" y="154"/>
                  </a:lnTo>
                  <a:lnTo>
                    <a:pt x="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5111977" y="2099170"/>
              <a:ext cx="83714" cy="132153"/>
            </a:xfrm>
            <a:custGeom>
              <a:rect b="b" l="l" r="r" t="t"/>
              <a:pathLst>
                <a:path extrusionOk="0" h="513" w="312">
                  <a:moveTo>
                    <a:pt x="0" y="467"/>
                  </a:moveTo>
                  <a:cubicBezTo>
                    <a:pt x="-3" y="436"/>
                    <a:pt x="22" y="410"/>
                    <a:pt x="52" y="411"/>
                  </a:cubicBezTo>
                  <a:cubicBezTo>
                    <a:pt x="80" y="411"/>
                    <a:pt x="103" y="387"/>
                    <a:pt x="103" y="359"/>
                  </a:cubicBezTo>
                  <a:lnTo>
                    <a:pt x="103" y="154"/>
                  </a:lnTo>
                  <a:cubicBezTo>
                    <a:pt x="103" y="70"/>
                    <a:pt x="173" y="1"/>
                    <a:pt x="257" y="0"/>
                  </a:cubicBezTo>
                  <a:cubicBezTo>
                    <a:pt x="284" y="-1"/>
                    <a:pt x="309" y="20"/>
                    <a:pt x="311" y="47"/>
                  </a:cubicBezTo>
                  <a:cubicBezTo>
                    <a:pt x="314" y="77"/>
                    <a:pt x="290" y="102"/>
                    <a:pt x="260" y="102"/>
                  </a:cubicBezTo>
                  <a:cubicBezTo>
                    <a:pt x="232" y="102"/>
                    <a:pt x="209" y="125"/>
                    <a:pt x="209" y="154"/>
                  </a:cubicBezTo>
                  <a:lnTo>
                    <a:pt x="205" y="359"/>
                  </a:lnTo>
                  <a:cubicBezTo>
                    <a:pt x="205" y="443"/>
                    <a:pt x="138" y="512"/>
                    <a:pt x="54" y="513"/>
                  </a:cubicBezTo>
                  <a:cubicBezTo>
                    <a:pt x="28" y="514"/>
                    <a:pt x="3" y="493"/>
                    <a:pt x="0" y="4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4864057" y="2151722"/>
              <a:ext cx="136303" cy="184962"/>
            </a:xfrm>
            <a:custGeom>
              <a:rect b="b" l="l" r="r" t="t"/>
              <a:pathLst>
                <a:path extrusionOk="0" h="718" w="508">
                  <a:moveTo>
                    <a:pt x="256" y="0"/>
                  </a:moveTo>
                  <a:cubicBezTo>
                    <a:pt x="113" y="0"/>
                    <a:pt x="0" y="116"/>
                    <a:pt x="0" y="256"/>
                  </a:cubicBezTo>
                  <a:lnTo>
                    <a:pt x="0" y="718"/>
                  </a:lnTo>
                  <a:lnTo>
                    <a:pt x="102" y="718"/>
                  </a:lnTo>
                  <a:lnTo>
                    <a:pt x="102" y="256"/>
                  </a:lnTo>
                  <a:cubicBezTo>
                    <a:pt x="102" y="175"/>
                    <a:pt x="169" y="102"/>
                    <a:pt x="256" y="102"/>
                  </a:cubicBezTo>
                  <a:cubicBezTo>
                    <a:pt x="323" y="102"/>
                    <a:pt x="380" y="145"/>
                    <a:pt x="401" y="205"/>
                  </a:cubicBezTo>
                  <a:lnTo>
                    <a:pt x="508" y="205"/>
                  </a:lnTo>
                  <a:cubicBezTo>
                    <a:pt x="484" y="88"/>
                    <a:pt x="381" y="0"/>
                    <a:pt x="2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4836421" y="2310407"/>
              <a:ext cx="192917" cy="184962"/>
            </a:xfrm>
            <a:custGeom>
              <a:rect b="b" l="l" r="r" t="t"/>
              <a:pathLst>
                <a:path extrusionOk="0" h="718" w="719">
                  <a:moveTo>
                    <a:pt x="719" y="51"/>
                  </a:moveTo>
                  <a:cubicBezTo>
                    <a:pt x="719" y="23"/>
                    <a:pt x="696" y="0"/>
                    <a:pt x="667" y="0"/>
                  </a:cubicBezTo>
                  <a:lnTo>
                    <a:pt x="359" y="0"/>
                  </a:lnTo>
                  <a:lnTo>
                    <a:pt x="51" y="0"/>
                  </a:lnTo>
                  <a:cubicBezTo>
                    <a:pt x="23" y="0"/>
                    <a:pt x="0" y="23"/>
                    <a:pt x="0" y="51"/>
                  </a:cubicBezTo>
                  <a:lnTo>
                    <a:pt x="0" y="355"/>
                  </a:lnTo>
                  <a:cubicBezTo>
                    <a:pt x="0" y="550"/>
                    <a:pt x="154" y="713"/>
                    <a:pt x="349" y="718"/>
                  </a:cubicBezTo>
                  <a:cubicBezTo>
                    <a:pt x="552" y="724"/>
                    <a:pt x="719" y="561"/>
                    <a:pt x="719" y="359"/>
                  </a:cubicBezTo>
                  <a:lnTo>
                    <a:pt x="719" y="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4919061" y="2363474"/>
              <a:ext cx="27636" cy="53067"/>
            </a:xfrm>
            <a:custGeom>
              <a:rect b="b" l="l" r="r" t="t"/>
              <a:pathLst>
                <a:path extrusionOk="0" h="206" w="103">
                  <a:moveTo>
                    <a:pt x="0" y="53"/>
                  </a:moveTo>
                  <a:lnTo>
                    <a:pt x="0" y="153"/>
                  </a:lnTo>
                  <a:cubicBezTo>
                    <a:pt x="0" y="180"/>
                    <a:pt x="19" y="203"/>
                    <a:pt x="46" y="206"/>
                  </a:cubicBezTo>
                  <a:cubicBezTo>
                    <a:pt x="77" y="209"/>
                    <a:pt x="103" y="185"/>
                    <a:pt x="103" y="155"/>
                  </a:cubicBezTo>
                  <a:lnTo>
                    <a:pt x="103" y="52"/>
                  </a:lnTo>
                  <a:cubicBezTo>
                    <a:pt x="103" y="22"/>
                    <a:pt x="77" y="-2"/>
                    <a:pt x="46" y="1"/>
                  </a:cubicBezTo>
                  <a:cubicBezTo>
                    <a:pt x="19" y="4"/>
                    <a:pt x="0" y="27"/>
                    <a:pt x="0" y="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29150" lIns="90000" spcFirstLastPara="1" rIns="90000" wrap="square" tIns="29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8" name="Google Shape;858;p38"/>
          <p:cNvGrpSpPr/>
          <p:nvPr/>
        </p:nvGrpSpPr>
        <p:grpSpPr>
          <a:xfrm>
            <a:off x="892161" y="1456298"/>
            <a:ext cx="470620" cy="451586"/>
            <a:chOff x="3217428" y="3367623"/>
            <a:chExt cx="470620" cy="451586"/>
          </a:xfrm>
        </p:grpSpPr>
        <p:sp>
          <p:nvSpPr>
            <p:cNvPr id="859" name="Google Shape;859;p38"/>
            <p:cNvSpPr/>
            <p:nvPr/>
          </p:nvSpPr>
          <p:spPr>
            <a:xfrm>
              <a:off x="3245064" y="3385140"/>
              <a:ext cx="415348" cy="434069"/>
            </a:xfrm>
            <a:custGeom>
              <a:rect b="b" l="l" r="r" t="t"/>
              <a:pathLst>
                <a:path extrusionOk="0" h="1685" w="1548">
                  <a:moveTo>
                    <a:pt x="774" y="0"/>
                  </a:moveTo>
                  <a:lnTo>
                    <a:pt x="102" y="585"/>
                  </a:lnTo>
                  <a:lnTo>
                    <a:pt x="22" y="654"/>
                  </a:lnTo>
                  <a:lnTo>
                    <a:pt x="0" y="674"/>
                  </a:lnTo>
                  <a:lnTo>
                    <a:pt x="0" y="1633"/>
                  </a:lnTo>
                  <a:cubicBezTo>
                    <a:pt x="0" y="1662"/>
                    <a:pt x="23" y="1685"/>
                    <a:pt x="51" y="1685"/>
                  </a:cubicBezTo>
                  <a:lnTo>
                    <a:pt x="774" y="1685"/>
                  </a:lnTo>
                  <a:lnTo>
                    <a:pt x="1480" y="1685"/>
                  </a:lnTo>
                  <a:lnTo>
                    <a:pt x="1548" y="1607"/>
                  </a:lnTo>
                  <a:lnTo>
                    <a:pt x="1548" y="67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38"/>
            <p:cNvSpPr/>
            <p:nvPr/>
          </p:nvSpPr>
          <p:spPr>
            <a:xfrm>
              <a:off x="3535377" y="3632184"/>
              <a:ext cx="68956" cy="79343"/>
            </a:xfrm>
            <a:custGeom>
              <a:rect b="b" l="l" r="r" t="t"/>
              <a:pathLst>
                <a:path extrusionOk="0" h="308" w="257">
                  <a:moveTo>
                    <a:pt x="223" y="154"/>
                  </a:moveTo>
                  <a:cubicBezTo>
                    <a:pt x="212" y="140"/>
                    <a:pt x="201" y="128"/>
                    <a:pt x="191" y="118"/>
                  </a:cubicBezTo>
                  <a:cubicBezTo>
                    <a:pt x="165" y="92"/>
                    <a:pt x="154" y="80"/>
                    <a:pt x="155" y="51"/>
                  </a:cubicBezTo>
                  <a:cubicBezTo>
                    <a:pt x="155" y="22"/>
                    <a:pt x="131" y="0"/>
                    <a:pt x="103" y="0"/>
                  </a:cubicBezTo>
                  <a:lnTo>
                    <a:pt x="52" y="0"/>
                  </a:lnTo>
                  <a:lnTo>
                    <a:pt x="0" y="51"/>
                  </a:lnTo>
                  <a:lnTo>
                    <a:pt x="52" y="154"/>
                  </a:lnTo>
                  <a:lnTo>
                    <a:pt x="103" y="257"/>
                  </a:lnTo>
                  <a:lnTo>
                    <a:pt x="155" y="308"/>
                  </a:lnTo>
                  <a:lnTo>
                    <a:pt x="206" y="308"/>
                  </a:lnTo>
                  <a:cubicBezTo>
                    <a:pt x="234" y="308"/>
                    <a:pt x="257" y="285"/>
                    <a:pt x="257" y="257"/>
                  </a:cubicBezTo>
                  <a:cubicBezTo>
                    <a:pt x="257" y="210"/>
                    <a:pt x="241" y="179"/>
                    <a:pt x="223" y="1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38"/>
            <p:cNvSpPr/>
            <p:nvPr/>
          </p:nvSpPr>
          <p:spPr>
            <a:xfrm>
              <a:off x="3397465" y="3632184"/>
              <a:ext cx="179233" cy="79343"/>
            </a:xfrm>
            <a:custGeom>
              <a:rect b="b" l="l" r="r" t="t"/>
              <a:pathLst>
                <a:path extrusionOk="0" h="308" w="668">
                  <a:moveTo>
                    <a:pt x="632" y="190"/>
                  </a:moveTo>
                  <a:cubicBezTo>
                    <a:pt x="622" y="180"/>
                    <a:pt x="611" y="168"/>
                    <a:pt x="600" y="154"/>
                  </a:cubicBezTo>
                  <a:cubicBezTo>
                    <a:pt x="581" y="129"/>
                    <a:pt x="565" y="98"/>
                    <a:pt x="565" y="51"/>
                  </a:cubicBezTo>
                  <a:lnTo>
                    <a:pt x="565" y="0"/>
                  </a:lnTo>
                  <a:lnTo>
                    <a:pt x="52" y="0"/>
                  </a:lnTo>
                  <a:lnTo>
                    <a:pt x="0" y="102"/>
                  </a:lnTo>
                  <a:lnTo>
                    <a:pt x="0" y="154"/>
                  </a:lnTo>
                  <a:lnTo>
                    <a:pt x="0" y="205"/>
                  </a:lnTo>
                  <a:lnTo>
                    <a:pt x="52" y="308"/>
                  </a:lnTo>
                  <a:lnTo>
                    <a:pt x="668" y="308"/>
                  </a:lnTo>
                  <a:lnTo>
                    <a:pt x="668" y="257"/>
                  </a:lnTo>
                  <a:cubicBezTo>
                    <a:pt x="668" y="228"/>
                    <a:pt x="657" y="215"/>
                    <a:pt x="632" y="19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38"/>
            <p:cNvSpPr/>
            <p:nvPr/>
          </p:nvSpPr>
          <p:spPr>
            <a:xfrm>
              <a:off x="3301141" y="3632184"/>
              <a:ext cx="96324" cy="79343"/>
            </a:xfrm>
            <a:custGeom>
              <a:rect b="b" l="l" r="r" t="t"/>
              <a:pathLst>
                <a:path extrusionOk="0" h="308" w="359">
                  <a:moveTo>
                    <a:pt x="308" y="0"/>
                  </a:moveTo>
                  <a:lnTo>
                    <a:pt x="51" y="0"/>
                  </a:lnTo>
                  <a:cubicBezTo>
                    <a:pt x="23" y="0"/>
                    <a:pt x="0" y="23"/>
                    <a:pt x="0" y="51"/>
                  </a:cubicBezTo>
                  <a:lnTo>
                    <a:pt x="0" y="154"/>
                  </a:lnTo>
                  <a:lnTo>
                    <a:pt x="0" y="257"/>
                  </a:lnTo>
                  <a:cubicBezTo>
                    <a:pt x="0" y="285"/>
                    <a:pt x="23" y="308"/>
                    <a:pt x="51" y="308"/>
                  </a:cubicBezTo>
                  <a:lnTo>
                    <a:pt x="308" y="308"/>
                  </a:lnTo>
                  <a:lnTo>
                    <a:pt x="359" y="205"/>
                  </a:lnTo>
                  <a:lnTo>
                    <a:pt x="359" y="154"/>
                  </a:lnTo>
                  <a:lnTo>
                    <a:pt x="359" y="102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3383781" y="3632184"/>
              <a:ext cx="27636" cy="79343"/>
            </a:xfrm>
            <a:custGeom>
              <a:rect b="b" l="l" r="r" t="t"/>
              <a:pathLst>
                <a:path extrusionOk="0" h="308" w="103">
                  <a:moveTo>
                    <a:pt x="0" y="0"/>
                  </a:moveTo>
                  <a:lnTo>
                    <a:pt x="0" y="154"/>
                  </a:lnTo>
                  <a:lnTo>
                    <a:pt x="0" y="308"/>
                  </a:lnTo>
                  <a:lnTo>
                    <a:pt x="103" y="308"/>
                  </a:lnTo>
                  <a:lnTo>
                    <a:pt x="103" y="154"/>
                  </a:lnTo>
                  <a:lnTo>
                    <a:pt x="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38"/>
            <p:cNvSpPr/>
            <p:nvPr/>
          </p:nvSpPr>
          <p:spPr>
            <a:xfrm>
              <a:off x="3466689" y="3552841"/>
              <a:ext cx="137644" cy="79343"/>
            </a:xfrm>
            <a:custGeom>
              <a:rect b="b" l="l" r="r" t="t"/>
              <a:pathLst>
                <a:path extrusionOk="0" h="308" w="513">
                  <a:moveTo>
                    <a:pt x="467" y="307"/>
                  </a:moveTo>
                  <a:cubicBezTo>
                    <a:pt x="436" y="310"/>
                    <a:pt x="410" y="286"/>
                    <a:pt x="411" y="256"/>
                  </a:cubicBezTo>
                  <a:cubicBezTo>
                    <a:pt x="411" y="228"/>
                    <a:pt x="387" y="205"/>
                    <a:pt x="359" y="205"/>
                  </a:cubicBezTo>
                  <a:lnTo>
                    <a:pt x="154" y="205"/>
                  </a:lnTo>
                  <a:cubicBezTo>
                    <a:pt x="70" y="205"/>
                    <a:pt x="1" y="138"/>
                    <a:pt x="0" y="54"/>
                  </a:cubicBezTo>
                  <a:cubicBezTo>
                    <a:pt x="-1" y="27"/>
                    <a:pt x="19" y="2"/>
                    <a:pt x="46" y="0"/>
                  </a:cubicBezTo>
                  <a:cubicBezTo>
                    <a:pt x="77" y="-3"/>
                    <a:pt x="103" y="21"/>
                    <a:pt x="102" y="52"/>
                  </a:cubicBezTo>
                  <a:cubicBezTo>
                    <a:pt x="102" y="79"/>
                    <a:pt x="126" y="102"/>
                    <a:pt x="154" y="102"/>
                  </a:cubicBezTo>
                  <a:lnTo>
                    <a:pt x="359" y="102"/>
                  </a:lnTo>
                  <a:cubicBezTo>
                    <a:pt x="443" y="102"/>
                    <a:pt x="512" y="170"/>
                    <a:pt x="513" y="253"/>
                  </a:cubicBezTo>
                  <a:cubicBezTo>
                    <a:pt x="514" y="280"/>
                    <a:pt x="493" y="305"/>
                    <a:pt x="467" y="30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38"/>
            <p:cNvSpPr/>
            <p:nvPr/>
          </p:nvSpPr>
          <p:spPr>
            <a:xfrm>
              <a:off x="3250967" y="3535839"/>
              <a:ext cx="409445" cy="283368"/>
            </a:xfrm>
            <a:custGeom>
              <a:rect b="b" l="l" r="r" t="t"/>
              <a:pathLst>
                <a:path extrusionOk="0" h="1100" w="1526">
                  <a:moveTo>
                    <a:pt x="752" y="471"/>
                  </a:moveTo>
                  <a:lnTo>
                    <a:pt x="80" y="0"/>
                  </a:lnTo>
                  <a:lnTo>
                    <a:pt x="0" y="69"/>
                  </a:lnTo>
                  <a:lnTo>
                    <a:pt x="752" y="597"/>
                  </a:lnTo>
                  <a:lnTo>
                    <a:pt x="1458" y="1100"/>
                  </a:lnTo>
                  <a:lnTo>
                    <a:pt x="1475" y="1100"/>
                  </a:lnTo>
                  <a:cubicBezTo>
                    <a:pt x="1503" y="1100"/>
                    <a:pt x="1526" y="1077"/>
                    <a:pt x="1526" y="1048"/>
                  </a:cubicBezTo>
                  <a:lnTo>
                    <a:pt x="1526" y="1022"/>
                  </a:lnTo>
                  <a:lnTo>
                    <a:pt x="752" y="47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38"/>
            <p:cNvSpPr/>
            <p:nvPr/>
          </p:nvSpPr>
          <p:spPr>
            <a:xfrm>
              <a:off x="3217428" y="3367623"/>
              <a:ext cx="470620" cy="211753"/>
            </a:xfrm>
            <a:custGeom>
              <a:rect b="b" l="l" r="r" t="t"/>
              <a:pathLst>
                <a:path extrusionOk="0" h="822" w="1754">
                  <a:moveTo>
                    <a:pt x="1736" y="732"/>
                  </a:moveTo>
                  <a:lnTo>
                    <a:pt x="911" y="13"/>
                  </a:lnTo>
                  <a:cubicBezTo>
                    <a:pt x="901" y="4"/>
                    <a:pt x="889" y="0"/>
                    <a:pt x="877" y="0"/>
                  </a:cubicBezTo>
                  <a:cubicBezTo>
                    <a:pt x="865" y="0"/>
                    <a:pt x="853" y="4"/>
                    <a:pt x="843" y="13"/>
                  </a:cubicBezTo>
                  <a:lnTo>
                    <a:pt x="18" y="732"/>
                  </a:lnTo>
                  <a:cubicBezTo>
                    <a:pt x="-4" y="751"/>
                    <a:pt x="-6" y="783"/>
                    <a:pt x="13" y="804"/>
                  </a:cubicBezTo>
                  <a:cubicBezTo>
                    <a:pt x="32" y="826"/>
                    <a:pt x="64" y="828"/>
                    <a:pt x="86" y="809"/>
                  </a:cubicBezTo>
                  <a:lnTo>
                    <a:pt x="877" y="120"/>
                  </a:lnTo>
                  <a:lnTo>
                    <a:pt x="1669" y="809"/>
                  </a:lnTo>
                  <a:cubicBezTo>
                    <a:pt x="1690" y="828"/>
                    <a:pt x="1722" y="826"/>
                    <a:pt x="1741" y="804"/>
                  </a:cubicBezTo>
                  <a:cubicBezTo>
                    <a:pt x="1760" y="783"/>
                    <a:pt x="1758" y="751"/>
                    <a:pt x="1736" y="7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7" name="Google Shape;867;p38"/>
          <p:cNvGrpSpPr/>
          <p:nvPr/>
        </p:nvGrpSpPr>
        <p:grpSpPr>
          <a:xfrm>
            <a:off x="892162" y="3112260"/>
            <a:ext cx="470619" cy="451585"/>
            <a:chOff x="1691270" y="3367623"/>
            <a:chExt cx="470619" cy="451585"/>
          </a:xfrm>
        </p:grpSpPr>
        <p:sp>
          <p:nvSpPr>
            <p:cNvPr id="868" name="Google Shape;868;p38"/>
            <p:cNvSpPr/>
            <p:nvPr/>
          </p:nvSpPr>
          <p:spPr>
            <a:xfrm>
              <a:off x="1898944" y="3460361"/>
              <a:ext cx="27636" cy="26276"/>
            </a:xfrm>
            <a:custGeom>
              <a:rect b="b" l="l" r="r" t="t"/>
              <a:pathLst>
                <a:path extrusionOk="0" h="102" w="103">
                  <a:moveTo>
                    <a:pt x="103" y="51"/>
                  </a:moveTo>
                  <a:cubicBezTo>
                    <a:pt x="103" y="60"/>
                    <a:pt x="100" y="70"/>
                    <a:pt x="96" y="77"/>
                  </a:cubicBezTo>
                  <a:cubicBezTo>
                    <a:pt x="91" y="85"/>
                    <a:pt x="84" y="91"/>
                    <a:pt x="77" y="95"/>
                  </a:cubicBezTo>
                  <a:cubicBezTo>
                    <a:pt x="69" y="100"/>
                    <a:pt x="61" y="102"/>
                    <a:pt x="52" y="102"/>
                  </a:cubicBezTo>
                  <a:cubicBezTo>
                    <a:pt x="43" y="102"/>
                    <a:pt x="34" y="100"/>
                    <a:pt x="26" y="95"/>
                  </a:cubicBezTo>
                  <a:cubicBezTo>
                    <a:pt x="18" y="91"/>
                    <a:pt x="11" y="85"/>
                    <a:pt x="7" y="77"/>
                  </a:cubicBezTo>
                  <a:cubicBezTo>
                    <a:pt x="2" y="70"/>
                    <a:pt x="0" y="60"/>
                    <a:pt x="0" y="51"/>
                  </a:cubicBezTo>
                  <a:cubicBezTo>
                    <a:pt x="0" y="42"/>
                    <a:pt x="2" y="33"/>
                    <a:pt x="7" y="25"/>
                  </a:cubicBezTo>
                  <a:cubicBezTo>
                    <a:pt x="11" y="17"/>
                    <a:pt x="18" y="11"/>
                    <a:pt x="26" y="6"/>
                  </a:cubicBezTo>
                  <a:cubicBezTo>
                    <a:pt x="34" y="2"/>
                    <a:pt x="43" y="0"/>
                    <a:pt x="52" y="0"/>
                  </a:cubicBezTo>
                  <a:cubicBezTo>
                    <a:pt x="61" y="0"/>
                    <a:pt x="69" y="2"/>
                    <a:pt x="77" y="6"/>
                  </a:cubicBezTo>
                  <a:cubicBezTo>
                    <a:pt x="84" y="11"/>
                    <a:pt x="92" y="17"/>
                    <a:pt x="96" y="25"/>
                  </a:cubicBezTo>
                  <a:cubicBezTo>
                    <a:pt x="101" y="33"/>
                    <a:pt x="103" y="42"/>
                    <a:pt x="103" y="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38"/>
            <p:cNvSpPr/>
            <p:nvPr/>
          </p:nvSpPr>
          <p:spPr>
            <a:xfrm>
              <a:off x="2089445" y="3481742"/>
              <a:ext cx="72444" cy="69296"/>
            </a:xfrm>
            <a:custGeom>
              <a:rect b="b" l="l" r="r" t="t"/>
              <a:pathLst>
                <a:path extrusionOk="0" h="269" w="270">
                  <a:moveTo>
                    <a:pt x="255" y="36"/>
                  </a:moveTo>
                  <a:lnTo>
                    <a:pt x="218" y="0"/>
                  </a:lnTo>
                  <a:lnTo>
                    <a:pt x="129" y="38"/>
                  </a:lnTo>
                  <a:lnTo>
                    <a:pt x="84" y="83"/>
                  </a:lnTo>
                  <a:lnTo>
                    <a:pt x="36" y="131"/>
                  </a:lnTo>
                  <a:lnTo>
                    <a:pt x="0" y="218"/>
                  </a:lnTo>
                  <a:lnTo>
                    <a:pt x="37" y="254"/>
                  </a:lnTo>
                  <a:cubicBezTo>
                    <a:pt x="57" y="274"/>
                    <a:pt x="89" y="274"/>
                    <a:pt x="109" y="254"/>
                  </a:cubicBezTo>
                  <a:lnTo>
                    <a:pt x="182" y="182"/>
                  </a:lnTo>
                  <a:lnTo>
                    <a:pt x="255" y="109"/>
                  </a:lnTo>
                  <a:cubicBezTo>
                    <a:pt x="275" y="89"/>
                    <a:pt x="275" y="56"/>
                    <a:pt x="255" y="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38"/>
            <p:cNvSpPr/>
            <p:nvPr/>
          </p:nvSpPr>
          <p:spPr>
            <a:xfrm>
              <a:off x="1990170" y="3367623"/>
              <a:ext cx="158036" cy="170279"/>
            </a:xfrm>
            <a:custGeom>
              <a:rect b="b" l="l" r="r" t="t"/>
              <a:pathLst>
                <a:path extrusionOk="0" h="661" w="589">
                  <a:moveTo>
                    <a:pt x="161" y="15"/>
                  </a:moveTo>
                  <a:cubicBezTo>
                    <a:pt x="140" y="-5"/>
                    <a:pt x="108" y="-5"/>
                    <a:pt x="88" y="15"/>
                  </a:cubicBezTo>
                  <a:cubicBezTo>
                    <a:pt x="55" y="48"/>
                    <a:pt x="44" y="82"/>
                    <a:pt x="40" y="112"/>
                  </a:cubicBezTo>
                  <a:cubicBezTo>
                    <a:pt x="37" y="130"/>
                    <a:pt x="37" y="146"/>
                    <a:pt x="37" y="160"/>
                  </a:cubicBezTo>
                  <a:cubicBezTo>
                    <a:pt x="37" y="196"/>
                    <a:pt x="36" y="213"/>
                    <a:pt x="15" y="233"/>
                  </a:cubicBezTo>
                  <a:cubicBezTo>
                    <a:pt x="-5" y="253"/>
                    <a:pt x="-5" y="286"/>
                    <a:pt x="15" y="306"/>
                  </a:cubicBezTo>
                  <a:lnTo>
                    <a:pt x="371" y="661"/>
                  </a:lnTo>
                  <a:lnTo>
                    <a:pt x="480" y="552"/>
                  </a:lnTo>
                  <a:lnTo>
                    <a:pt x="589" y="443"/>
                  </a:lnTo>
                  <a:lnTo>
                    <a:pt x="161" y="1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38"/>
            <p:cNvSpPr/>
            <p:nvPr/>
          </p:nvSpPr>
          <p:spPr>
            <a:xfrm>
              <a:off x="1940264" y="3420432"/>
              <a:ext cx="27636" cy="26534"/>
            </a:xfrm>
            <a:custGeom>
              <a:rect b="b" l="l" r="r" t="t"/>
              <a:pathLst>
                <a:path extrusionOk="0" h="103" w="103">
                  <a:moveTo>
                    <a:pt x="52" y="0"/>
                  </a:moveTo>
                  <a:lnTo>
                    <a:pt x="52" y="0"/>
                  </a:lnTo>
                  <a:cubicBezTo>
                    <a:pt x="51" y="0"/>
                    <a:pt x="51" y="0"/>
                    <a:pt x="51" y="0"/>
                  </a:cubicBezTo>
                  <a:lnTo>
                    <a:pt x="51" y="0"/>
                  </a:lnTo>
                  <a:cubicBezTo>
                    <a:pt x="23" y="1"/>
                    <a:pt x="0" y="24"/>
                    <a:pt x="0" y="52"/>
                  </a:cubicBezTo>
                  <a:cubicBezTo>
                    <a:pt x="0" y="80"/>
                    <a:pt x="23" y="103"/>
                    <a:pt x="51" y="103"/>
                  </a:cubicBezTo>
                  <a:lnTo>
                    <a:pt x="51" y="103"/>
                  </a:lnTo>
                  <a:lnTo>
                    <a:pt x="52" y="103"/>
                  </a:lnTo>
                  <a:lnTo>
                    <a:pt x="52" y="103"/>
                  </a:lnTo>
                  <a:cubicBezTo>
                    <a:pt x="80" y="103"/>
                    <a:pt x="103" y="81"/>
                    <a:pt x="103" y="52"/>
                  </a:cubicBezTo>
                  <a:cubicBezTo>
                    <a:pt x="103" y="24"/>
                    <a:pt x="80" y="0"/>
                    <a:pt x="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38"/>
            <p:cNvSpPr/>
            <p:nvPr/>
          </p:nvSpPr>
          <p:spPr>
            <a:xfrm>
              <a:off x="1784106" y="3367623"/>
              <a:ext cx="154011" cy="129319"/>
            </a:xfrm>
            <a:custGeom>
              <a:rect b="b" l="l" r="r" t="t"/>
              <a:pathLst>
                <a:path extrusionOk="0" h="502" w="574">
                  <a:moveTo>
                    <a:pt x="559" y="88"/>
                  </a:moveTo>
                  <a:cubicBezTo>
                    <a:pt x="526" y="55"/>
                    <a:pt x="492" y="44"/>
                    <a:pt x="462" y="40"/>
                  </a:cubicBezTo>
                  <a:cubicBezTo>
                    <a:pt x="444" y="37"/>
                    <a:pt x="428" y="36"/>
                    <a:pt x="414" y="37"/>
                  </a:cubicBezTo>
                  <a:cubicBezTo>
                    <a:pt x="378" y="36"/>
                    <a:pt x="362" y="36"/>
                    <a:pt x="341" y="15"/>
                  </a:cubicBezTo>
                  <a:cubicBezTo>
                    <a:pt x="321" y="-5"/>
                    <a:pt x="289" y="-5"/>
                    <a:pt x="269" y="15"/>
                  </a:cubicBezTo>
                  <a:lnTo>
                    <a:pt x="0" y="284"/>
                  </a:lnTo>
                  <a:lnTo>
                    <a:pt x="36" y="393"/>
                  </a:lnTo>
                  <a:lnTo>
                    <a:pt x="72" y="429"/>
                  </a:lnTo>
                  <a:lnTo>
                    <a:pt x="109" y="466"/>
                  </a:lnTo>
                  <a:lnTo>
                    <a:pt x="218" y="502"/>
                  </a:lnTo>
                  <a:lnTo>
                    <a:pt x="559" y="161"/>
                  </a:lnTo>
                  <a:cubicBezTo>
                    <a:pt x="579" y="140"/>
                    <a:pt x="579" y="108"/>
                    <a:pt x="559" y="8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38"/>
            <p:cNvSpPr/>
            <p:nvPr/>
          </p:nvSpPr>
          <p:spPr>
            <a:xfrm>
              <a:off x="1691270" y="3440783"/>
              <a:ext cx="151328" cy="145033"/>
            </a:xfrm>
            <a:custGeom>
              <a:rect b="b" l="l" r="r" t="t"/>
              <a:pathLst>
                <a:path extrusionOk="0" h="563" w="564">
                  <a:moveTo>
                    <a:pt x="455" y="109"/>
                  </a:moveTo>
                  <a:lnTo>
                    <a:pt x="346" y="0"/>
                  </a:lnTo>
                  <a:lnTo>
                    <a:pt x="273" y="73"/>
                  </a:lnTo>
                  <a:lnTo>
                    <a:pt x="15" y="330"/>
                  </a:lnTo>
                  <a:cubicBezTo>
                    <a:pt x="-5" y="350"/>
                    <a:pt x="-5" y="383"/>
                    <a:pt x="15" y="403"/>
                  </a:cubicBezTo>
                  <a:lnTo>
                    <a:pt x="88" y="476"/>
                  </a:lnTo>
                  <a:lnTo>
                    <a:pt x="161" y="548"/>
                  </a:lnTo>
                  <a:cubicBezTo>
                    <a:pt x="163" y="551"/>
                    <a:pt x="166" y="553"/>
                    <a:pt x="169" y="555"/>
                  </a:cubicBezTo>
                  <a:cubicBezTo>
                    <a:pt x="173" y="558"/>
                    <a:pt x="178" y="560"/>
                    <a:pt x="182" y="561"/>
                  </a:cubicBezTo>
                  <a:cubicBezTo>
                    <a:pt x="184" y="562"/>
                    <a:pt x="186" y="562"/>
                    <a:pt x="187" y="562"/>
                  </a:cubicBezTo>
                  <a:cubicBezTo>
                    <a:pt x="190" y="563"/>
                    <a:pt x="194" y="563"/>
                    <a:pt x="197" y="563"/>
                  </a:cubicBezTo>
                  <a:cubicBezTo>
                    <a:pt x="210" y="563"/>
                    <a:pt x="223" y="558"/>
                    <a:pt x="233" y="548"/>
                  </a:cubicBezTo>
                  <a:lnTo>
                    <a:pt x="491" y="290"/>
                  </a:lnTo>
                  <a:lnTo>
                    <a:pt x="564" y="218"/>
                  </a:lnTo>
                  <a:lnTo>
                    <a:pt x="455" y="10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38"/>
            <p:cNvSpPr/>
            <p:nvPr/>
          </p:nvSpPr>
          <p:spPr>
            <a:xfrm>
              <a:off x="1843672" y="3579117"/>
              <a:ext cx="206869" cy="240090"/>
            </a:xfrm>
            <a:custGeom>
              <a:rect b="b" l="l" r="r" t="t"/>
              <a:pathLst>
                <a:path extrusionOk="0" h="932" w="771">
                  <a:moveTo>
                    <a:pt x="360" y="0"/>
                  </a:moveTo>
                  <a:lnTo>
                    <a:pt x="257" y="0"/>
                  </a:lnTo>
                  <a:lnTo>
                    <a:pt x="0" y="154"/>
                  </a:lnTo>
                  <a:lnTo>
                    <a:pt x="257" y="411"/>
                  </a:lnTo>
                  <a:lnTo>
                    <a:pt x="257" y="855"/>
                  </a:lnTo>
                  <a:lnTo>
                    <a:pt x="360" y="932"/>
                  </a:lnTo>
                  <a:lnTo>
                    <a:pt x="514" y="932"/>
                  </a:lnTo>
                  <a:cubicBezTo>
                    <a:pt x="543" y="932"/>
                    <a:pt x="566" y="909"/>
                    <a:pt x="566" y="880"/>
                  </a:cubicBezTo>
                  <a:lnTo>
                    <a:pt x="566" y="587"/>
                  </a:lnTo>
                  <a:lnTo>
                    <a:pt x="696" y="456"/>
                  </a:lnTo>
                  <a:cubicBezTo>
                    <a:pt x="744" y="408"/>
                    <a:pt x="771" y="343"/>
                    <a:pt x="771" y="275"/>
                  </a:cubicBezTo>
                  <a:lnTo>
                    <a:pt x="771" y="0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CCA08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38"/>
            <p:cNvSpPr/>
            <p:nvPr/>
          </p:nvSpPr>
          <p:spPr>
            <a:xfrm>
              <a:off x="1940264" y="3579117"/>
              <a:ext cx="110276" cy="240090"/>
            </a:xfrm>
            <a:custGeom>
              <a:rect b="b" l="l" r="r" t="t"/>
              <a:pathLst>
                <a:path extrusionOk="0" h="932" w="411">
                  <a:moveTo>
                    <a:pt x="0" y="932"/>
                  </a:moveTo>
                  <a:lnTo>
                    <a:pt x="154" y="932"/>
                  </a:lnTo>
                  <a:cubicBezTo>
                    <a:pt x="183" y="932"/>
                    <a:pt x="206" y="909"/>
                    <a:pt x="206" y="880"/>
                  </a:cubicBezTo>
                  <a:lnTo>
                    <a:pt x="206" y="587"/>
                  </a:lnTo>
                  <a:lnTo>
                    <a:pt x="336" y="456"/>
                  </a:lnTo>
                  <a:cubicBezTo>
                    <a:pt x="384" y="408"/>
                    <a:pt x="411" y="343"/>
                    <a:pt x="411" y="275"/>
                  </a:cubicBezTo>
                  <a:lnTo>
                    <a:pt x="411" y="0"/>
                  </a:lnTo>
                  <a:lnTo>
                    <a:pt x="0" y="0"/>
                  </a:lnTo>
                  <a:lnTo>
                    <a:pt x="0" y="932"/>
                  </a:lnTo>
                  <a:close/>
                </a:path>
              </a:pathLst>
            </a:custGeom>
            <a:solidFill>
              <a:srgbClr val="CCA08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38"/>
            <p:cNvSpPr/>
            <p:nvPr/>
          </p:nvSpPr>
          <p:spPr>
            <a:xfrm>
              <a:off x="1829988" y="3512913"/>
              <a:ext cx="220553" cy="105877"/>
            </a:xfrm>
            <a:custGeom>
              <a:rect b="b" l="l" r="r" t="t"/>
              <a:pathLst>
                <a:path extrusionOk="0" h="411" w="822">
                  <a:moveTo>
                    <a:pt x="822" y="155"/>
                  </a:moveTo>
                  <a:cubicBezTo>
                    <a:pt x="822" y="69"/>
                    <a:pt x="753" y="0"/>
                    <a:pt x="668" y="0"/>
                  </a:cubicBezTo>
                  <a:lnTo>
                    <a:pt x="411" y="0"/>
                  </a:lnTo>
                  <a:lnTo>
                    <a:pt x="154" y="0"/>
                  </a:lnTo>
                  <a:cubicBezTo>
                    <a:pt x="69" y="0"/>
                    <a:pt x="0" y="69"/>
                    <a:pt x="0" y="155"/>
                  </a:cubicBezTo>
                  <a:lnTo>
                    <a:pt x="0" y="257"/>
                  </a:lnTo>
                  <a:cubicBezTo>
                    <a:pt x="0" y="342"/>
                    <a:pt x="69" y="411"/>
                    <a:pt x="154" y="411"/>
                  </a:cubicBezTo>
                  <a:lnTo>
                    <a:pt x="257" y="411"/>
                  </a:lnTo>
                  <a:lnTo>
                    <a:pt x="308" y="360"/>
                  </a:lnTo>
                  <a:lnTo>
                    <a:pt x="360" y="411"/>
                  </a:lnTo>
                  <a:lnTo>
                    <a:pt x="411" y="411"/>
                  </a:lnTo>
                  <a:lnTo>
                    <a:pt x="462" y="411"/>
                  </a:lnTo>
                  <a:lnTo>
                    <a:pt x="514" y="360"/>
                  </a:lnTo>
                  <a:lnTo>
                    <a:pt x="565" y="411"/>
                  </a:lnTo>
                  <a:lnTo>
                    <a:pt x="668" y="411"/>
                  </a:lnTo>
                  <a:cubicBezTo>
                    <a:pt x="753" y="411"/>
                    <a:pt x="822" y="342"/>
                    <a:pt x="822" y="257"/>
                  </a:cubicBezTo>
                  <a:lnTo>
                    <a:pt x="822" y="155"/>
                  </a:lnTo>
                  <a:close/>
                </a:path>
              </a:pathLst>
            </a:custGeom>
            <a:solidFill>
              <a:srgbClr val="BD928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38"/>
            <p:cNvSpPr/>
            <p:nvPr/>
          </p:nvSpPr>
          <p:spPr>
            <a:xfrm>
              <a:off x="1940264" y="3512913"/>
              <a:ext cx="110276" cy="105877"/>
            </a:xfrm>
            <a:custGeom>
              <a:rect b="b" l="l" r="r" t="t"/>
              <a:pathLst>
                <a:path extrusionOk="0" h="411" w="411">
                  <a:moveTo>
                    <a:pt x="103" y="360"/>
                  </a:moveTo>
                  <a:lnTo>
                    <a:pt x="154" y="411"/>
                  </a:lnTo>
                  <a:lnTo>
                    <a:pt x="257" y="411"/>
                  </a:lnTo>
                  <a:cubicBezTo>
                    <a:pt x="342" y="411"/>
                    <a:pt x="411" y="342"/>
                    <a:pt x="411" y="257"/>
                  </a:cubicBezTo>
                  <a:lnTo>
                    <a:pt x="411" y="155"/>
                  </a:lnTo>
                  <a:cubicBezTo>
                    <a:pt x="411" y="69"/>
                    <a:pt x="342" y="0"/>
                    <a:pt x="257" y="0"/>
                  </a:cubicBezTo>
                  <a:lnTo>
                    <a:pt x="0" y="0"/>
                  </a:lnTo>
                  <a:lnTo>
                    <a:pt x="0" y="411"/>
                  </a:lnTo>
                  <a:lnTo>
                    <a:pt x="51" y="411"/>
                  </a:lnTo>
                  <a:lnTo>
                    <a:pt x="103" y="360"/>
                  </a:lnTo>
                  <a:close/>
                </a:path>
              </a:pathLst>
            </a:custGeom>
            <a:solidFill>
              <a:srgbClr val="AF867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38"/>
            <p:cNvSpPr/>
            <p:nvPr/>
          </p:nvSpPr>
          <p:spPr>
            <a:xfrm>
              <a:off x="1898944" y="3552841"/>
              <a:ext cx="27636" cy="65948"/>
            </a:xfrm>
            <a:custGeom>
              <a:rect b="b" l="l" r="r" t="t"/>
              <a:pathLst>
                <a:path extrusionOk="0" h="256" w="103">
                  <a:moveTo>
                    <a:pt x="0" y="52"/>
                  </a:moveTo>
                  <a:lnTo>
                    <a:pt x="0" y="256"/>
                  </a:lnTo>
                  <a:lnTo>
                    <a:pt x="103" y="256"/>
                  </a:lnTo>
                  <a:lnTo>
                    <a:pt x="103" y="51"/>
                  </a:lnTo>
                  <a:cubicBezTo>
                    <a:pt x="103" y="21"/>
                    <a:pt x="76" y="-4"/>
                    <a:pt x="45" y="0"/>
                  </a:cubicBezTo>
                  <a:cubicBezTo>
                    <a:pt x="19" y="3"/>
                    <a:pt x="0" y="26"/>
                    <a:pt x="0" y="52"/>
                  </a:cubicBezTo>
                  <a:close/>
                </a:path>
              </a:pathLst>
            </a:custGeom>
            <a:solidFill>
              <a:srgbClr val="CCA08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38"/>
            <p:cNvSpPr/>
            <p:nvPr/>
          </p:nvSpPr>
          <p:spPr>
            <a:xfrm>
              <a:off x="1953948" y="3552841"/>
              <a:ext cx="27636" cy="65948"/>
            </a:xfrm>
            <a:custGeom>
              <a:rect b="b" l="l" r="r" t="t"/>
              <a:pathLst>
                <a:path extrusionOk="0" h="256" w="103">
                  <a:moveTo>
                    <a:pt x="0" y="52"/>
                  </a:moveTo>
                  <a:lnTo>
                    <a:pt x="0" y="256"/>
                  </a:lnTo>
                  <a:lnTo>
                    <a:pt x="103" y="256"/>
                  </a:lnTo>
                  <a:lnTo>
                    <a:pt x="103" y="51"/>
                  </a:lnTo>
                  <a:cubicBezTo>
                    <a:pt x="103" y="21"/>
                    <a:pt x="77" y="-4"/>
                    <a:pt x="46" y="0"/>
                  </a:cubicBezTo>
                  <a:cubicBezTo>
                    <a:pt x="20" y="3"/>
                    <a:pt x="0" y="26"/>
                    <a:pt x="0" y="52"/>
                  </a:cubicBezTo>
                  <a:close/>
                </a:path>
              </a:pathLst>
            </a:custGeom>
            <a:solidFill>
              <a:srgbClr val="99716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38"/>
            <p:cNvSpPr/>
            <p:nvPr/>
          </p:nvSpPr>
          <p:spPr>
            <a:xfrm>
              <a:off x="1802352" y="3565979"/>
              <a:ext cx="137913" cy="253228"/>
            </a:xfrm>
            <a:custGeom>
              <a:rect b="b" l="l" r="r" t="t"/>
              <a:pathLst>
                <a:path extrusionOk="0" h="983" w="514">
                  <a:moveTo>
                    <a:pt x="257" y="205"/>
                  </a:moveTo>
                  <a:cubicBezTo>
                    <a:pt x="343" y="205"/>
                    <a:pt x="412" y="136"/>
                    <a:pt x="411" y="50"/>
                  </a:cubicBezTo>
                  <a:cubicBezTo>
                    <a:pt x="411" y="22"/>
                    <a:pt x="388" y="0"/>
                    <a:pt x="360" y="0"/>
                  </a:cubicBezTo>
                  <a:lnTo>
                    <a:pt x="103" y="0"/>
                  </a:lnTo>
                  <a:cubicBezTo>
                    <a:pt x="47" y="0"/>
                    <a:pt x="0" y="46"/>
                    <a:pt x="0" y="103"/>
                  </a:cubicBezTo>
                  <a:lnTo>
                    <a:pt x="0" y="339"/>
                  </a:lnTo>
                  <a:cubicBezTo>
                    <a:pt x="0" y="425"/>
                    <a:pt x="43" y="504"/>
                    <a:pt x="114" y="553"/>
                  </a:cubicBezTo>
                  <a:lnTo>
                    <a:pt x="309" y="682"/>
                  </a:lnTo>
                  <a:lnTo>
                    <a:pt x="309" y="931"/>
                  </a:lnTo>
                  <a:cubicBezTo>
                    <a:pt x="309" y="960"/>
                    <a:pt x="332" y="983"/>
                    <a:pt x="360" y="983"/>
                  </a:cubicBezTo>
                  <a:lnTo>
                    <a:pt x="514" y="983"/>
                  </a:lnTo>
                  <a:lnTo>
                    <a:pt x="514" y="462"/>
                  </a:lnTo>
                  <a:cubicBezTo>
                    <a:pt x="514" y="320"/>
                    <a:pt x="399" y="205"/>
                    <a:pt x="257" y="205"/>
                  </a:cubicBezTo>
                  <a:close/>
                </a:path>
              </a:pathLst>
            </a:custGeom>
            <a:solidFill>
              <a:srgbClr val="D8B3A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armful Effects of Nicotine by Slidesgo">
  <a:themeElements>
    <a:clrScheme name="Simple Light">
      <a:dk1>
        <a:srgbClr val="2C303F"/>
      </a:dk1>
      <a:lt1>
        <a:srgbClr val="C95C3F"/>
      </a:lt1>
      <a:dk2>
        <a:srgbClr val="E9EAF5"/>
      </a:dk2>
      <a:lt2>
        <a:srgbClr val="DDE0EE"/>
      </a:lt2>
      <a:accent1>
        <a:srgbClr val="F4A644"/>
      </a:accent1>
      <a:accent2>
        <a:srgbClr val="E18322"/>
      </a:accent2>
      <a:accent3>
        <a:srgbClr val="C2C2DF"/>
      </a:accent3>
      <a:accent4>
        <a:srgbClr val="5F6896"/>
      </a:accent4>
      <a:accent5>
        <a:srgbClr val="3C4153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