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12371" y="5572303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Turma 2018.2 Técnico em Informática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12371" y="6314751"/>
            <a:ext cx="79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Samuel Diogo, Gabriel Calixto, Pedro Henrique e Luiz Gustavo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81" y="1033709"/>
            <a:ext cx="4800601" cy="480060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12371" y="570152"/>
            <a:ext cx="7197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PROJETO INTEGRADOR</a:t>
            </a: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61703" y="613954"/>
            <a:ext cx="39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O PROBLEMA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70710" y="2011680"/>
            <a:ext cx="653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Falta variedade de perfis estudantis (Vestibulandos,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Concurseiro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) dentro das plataformas de estudo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Falta de </a:t>
            </a:r>
            <a:r>
              <a:rPr lang="pt-BR" b="1" dirty="0" smtClean="0"/>
              <a:t>organização.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produtividade e oscilação no desempenho 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8" y="4128406"/>
            <a:ext cx="2217965" cy="2217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94" y="4213313"/>
            <a:ext cx="2133058" cy="21330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3" y="4128406"/>
            <a:ext cx="2338250" cy="23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3" y="1745960"/>
            <a:ext cx="6771227" cy="519062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48643" y="441065"/>
            <a:ext cx="631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PLANO DE NEGÓCIOS</a:t>
            </a: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8641" y="640081"/>
            <a:ext cx="680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 Black" panose="020B0A04020102020204" pitchFamily="34" charset="0"/>
              </a:rPr>
              <a:t>NOSSA PROPOSTA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48641" y="2481943"/>
            <a:ext cx="6204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 nossa proposta é trazer uma apresentação personalizada, já voltada para determinado perfil de estudante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Auxiliar o usuário dando suporte para aumentar seu desempenho acadêmico.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Otimizar o tempo de estudo.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Facilitar  e tornar a rotina de  estudos melhor.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89" y="1581149"/>
            <a:ext cx="1473381" cy="14733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136" y="1071697"/>
            <a:ext cx="1982833" cy="19828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9" y="3164601"/>
            <a:ext cx="2356487" cy="23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9007" y="164155"/>
            <a:ext cx="706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 Black" panose="020B0A04020102020204" pitchFamily="34" charset="0"/>
              </a:rPr>
              <a:t>FUNCIONALIDADES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27483" y="995152"/>
            <a:ext cx="63877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Criar lembretes para o estudo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Definir cronograma semanal de estudo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Opção para baixar as vídeo-aulas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E-books das apostilas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Espaço para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das aulas;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Exercícios;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Testes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Mapas mentais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Reunir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grupo de estudos na sua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53" y="5304599"/>
            <a:ext cx="1654866" cy="16548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45" y="5304599"/>
            <a:ext cx="1654866" cy="16548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317" y="844165"/>
            <a:ext cx="3793228" cy="45518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90" y="1058450"/>
            <a:ext cx="3436087" cy="41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0251" y="368489"/>
            <a:ext cx="11004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 Black" panose="020B0A04020102020204" pitchFamily="34" charset="0"/>
              </a:rPr>
              <a:t>DADOS PARA MECÂNICA DE FUNCIONALIDADES</a:t>
            </a:r>
            <a:endParaRPr lang="pt-BR" sz="32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99326" y="1501253"/>
            <a:ext cx="3090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Material:</a:t>
            </a: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Vídeo aulas;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Transmissão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ao vivo;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Exercícios;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 </a:t>
            </a:r>
            <a:endParaRPr lang="pt-BR" sz="12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38734" y="1501253"/>
            <a:ext cx="40943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400" dirty="0">
                <a:latin typeface="Arial Black" panose="020B0A04020102020204" pitchFamily="34" charset="0"/>
              </a:rPr>
              <a:t>Aluno: 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Cadastro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Foto (Opcional);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Nome Completo;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E-Mail;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Senha;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Idade;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Escolaridade;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Tipo de concurso que quer fazer;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CEP;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73254" y="1501253"/>
            <a:ext cx="2063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 smtClean="0">
                <a:latin typeface="Arial Black" panose="020B0A04020102020204" pitchFamily="34" charset="0"/>
              </a:rPr>
              <a:t>Atividades:</a:t>
            </a: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Redação;</a:t>
            </a:r>
          </a:p>
          <a:p>
            <a:pPr lvl="0"/>
            <a:r>
              <a:rPr lang="pt-BR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pt-BR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816453" y="1501253"/>
            <a:ext cx="26084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 smtClean="0">
                <a:latin typeface="Arial Black" panose="020B0A04020102020204" pitchFamily="34" charset="0"/>
              </a:rPr>
              <a:t>Pagamento:</a:t>
            </a: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titular;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cartão;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Validade;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Código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0" y="4732907"/>
            <a:ext cx="1768753" cy="17687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62" y="5010089"/>
            <a:ext cx="1251046" cy="12510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07" y="4847153"/>
            <a:ext cx="1654507" cy="16545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01" y="5010089"/>
            <a:ext cx="1328633" cy="1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2025" y="343476"/>
            <a:ext cx="827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800" dirty="0" smtClean="0">
                <a:latin typeface="Arial Black" panose="020B0A04020102020204" pitchFamily="34" charset="0"/>
              </a:rPr>
              <a:t>GRUPOS E ELEMENTOS DE CADA GRUPO</a:t>
            </a:r>
            <a:endParaRPr lang="pt-BR" sz="28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222070" y="2084294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VESTIBULANDO: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em matérias do ensino médio e específicas para determinados cursos/instituições como medicina, engenharias, UERJ, FUVEST e ENEM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CONCURSEIRO: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Liberdade para o aluno escolher, de forma personalizada, quais disciplinas e conteúdos irá estudar voltado para o concurso pretendido pelo aluno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PERSONALIZADO: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Aluno tem total liberdade para personalizar o perfil conforme sua necessidade e interesse. Ideal para aqueles que ainda não decidiram o alvo a ser alcançado, mas não querem ficar parados.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60" y="343476"/>
            <a:ext cx="4565916" cy="54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785" y="423081"/>
            <a:ext cx="5158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 smtClean="0">
                <a:latin typeface="Arial Black" panose="020B0A04020102020204" pitchFamily="34" charset="0"/>
              </a:rPr>
              <a:t>DÚVIDAS</a:t>
            </a:r>
            <a:r>
              <a:rPr lang="pt-BR" sz="3200" dirty="0" smtClean="0">
                <a:latin typeface="Arial Black" panose="020B0A04020102020204" pitchFamily="34" charset="0"/>
              </a:rPr>
              <a:t> E SUPORTE</a:t>
            </a:r>
            <a:endParaRPr lang="pt-BR" sz="32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9558" y="1214651"/>
            <a:ext cx="52543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Prazos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Atualizações de Vídeo aulas:</a:t>
            </a:r>
          </a:p>
          <a:p>
            <a:pPr lvl="2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-Semanalmente;</a:t>
            </a:r>
          </a:p>
          <a:p>
            <a:pPr lvl="2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Respostas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 dúvidas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Resposta do professor para perguntas dos alunos Padrão 48Hr’s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Resposta do professor para perguntas dos alunos Premium 5Hr’s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suporte Técnico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Tempo de resposta para suporte técnico de 8 á 24 </a:t>
            </a:r>
            <a:r>
              <a:rPr lang="pt-B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Horas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88" y="1525504"/>
            <a:ext cx="3739486" cy="44873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15" y="4245165"/>
            <a:ext cx="1854673" cy="18546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42" y="1899686"/>
            <a:ext cx="1722746" cy="17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258</TotalTime>
  <Words>292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Diogo</dc:creator>
  <cp:lastModifiedBy>Técnico em Informática - 2018.2</cp:lastModifiedBy>
  <cp:revision>21</cp:revision>
  <dcterms:created xsi:type="dcterms:W3CDTF">2019-10-14T23:30:45Z</dcterms:created>
  <dcterms:modified xsi:type="dcterms:W3CDTF">2019-10-31T12:33:41Z</dcterms:modified>
</cp:coreProperties>
</file>