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d2cfaa8bf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d2cfaa8bf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2ce4dc0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2ce4dc0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2ce4dc0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2ce4dc0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2ce4dc0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2ce4dc0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2ce4dc0e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2ce4dc0e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2ce4dc0e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2ce4dc0e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2ce4dc0e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2ce4dc0e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2ce4dc0e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2ce4dc0e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2cfaa8bf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d2cfaa8bf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Seguidor de linha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GERM/RISO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Melhorias</a:t>
            </a:r>
            <a:endParaRPr/>
          </a:p>
        </p:txBody>
      </p:sp>
      <p:sp>
        <p:nvSpPr>
          <p:cNvPr id="483" name="Google Shape;48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-Representação da posição - soma_ponderada/soma?? </a:t>
            </a:r>
            <a:endParaRPr/>
          </a:p>
          <a:p>
            <a:pPr indent="0" lvl="0" marL="0" rtl="0" algn="l">
              <a:spcBef>
                <a:spcPts val="1200"/>
              </a:spcBef>
              <a:spcAft>
                <a:spcPts val="0"/>
              </a:spcAft>
              <a:buNone/>
            </a:pPr>
            <a:r>
              <a:rPr lang="pt-BR"/>
              <a:t>-Discretização - hoje entre cada de um ciclo de leitura há 1ms de intervalo, mas entre cada ciclo tem 6ms, entre cada leitura deveria ter um tempo constante, assim como entre cada resposta aos atuadores já existe intervalo de 10ms</a:t>
            </a:r>
            <a:endParaRPr/>
          </a:p>
          <a:p>
            <a:pPr indent="0" lvl="0" marL="0" rtl="0" algn="l">
              <a:spcBef>
                <a:spcPts val="1200"/>
              </a:spcBef>
              <a:spcAft>
                <a:spcPts val="1200"/>
              </a:spcAft>
              <a:buNone/>
            </a:pPr>
            <a:r>
              <a:rPr lang="pt-BR"/>
              <a:t>-Método de suavização -  média de n leituras é a melhor opção?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2162400" y="3655475"/>
            <a:ext cx="4819200" cy="7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p:nvPr/>
        </p:nvSpPr>
        <p:spPr>
          <a:xfrm>
            <a:off x="2564375" y="3920750"/>
            <a:ext cx="243300" cy="206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30977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3" name="Google Shape;63;p14"/>
          <p:cNvSpPr/>
          <p:nvPr/>
        </p:nvSpPr>
        <p:spPr>
          <a:xfrm>
            <a:off x="3631175" y="3928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4164575" y="3920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4697975" y="3920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p:nvPr/>
        </p:nvSpPr>
        <p:spPr>
          <a:xfrm>
            <a:off x="5231375" y="3920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p:nvPr/>
        </p:nvSpPr>
        <p:spPr>
          <a:xfrm>
            <a:off x="5764775" y="3928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a:off x="6298175" y="3928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p:nvPr/>
        </p:nvSpPr>
        <p:spPr>
          <a:xfrm>
            <a:off x="36311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0" name="Google Shape;70;p14"/>
          <p:cNvSpPr/>
          <p:nvPr/>
        </p:nvSpPr>
        <p:spPr>
          <a:xfrm>
            <a:off x="41645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1" name="Google Shape;71;p14"/>
          <p:cNvSpPr/>
          <p:nvPr/>
        </p:nvSpPr>
        <p:spPr>
          <a:xfrm>
            <a:off x="46979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2" name="Google Shape;72;p14"/>
          <p:cNvSpPr/>
          <p:nvPr/>
        </p:nvSpPr>
        <p:spPr>
          <a:xfrm>
            <a:off x="52313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3" name="Google Shape;73;p14"/>
          <p:cNvSpPr/>
          <p:nvPr/>
        </p:nvSpPr>
        <p:spPr>
          <a:xfrm>
            <a:off x="57647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4" name="Google Shape;74;p14"/>
          <p:cNvSpPr/>
          <p:nvPr/>
        </p:nvSpPr>
        <p:spPr>
          <a:xfrm>
            <a:off x="6298175" y="3920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75" name="Google Shape;75;p14"/>
          <p:cNvPicPr preferRelativeResize="0"/>
          <p:nvPr/>
        </p:nvPicPr>
        <p:blipFill>
          <a:blip r:embed="rId3">
            <a:alphaModFix/>
          </a:blip>
          <a:stretch>
            <a:fillRect/>
          </a:stretch>
        </p:blipFill>
        <p:spPr>
          <a:xfrm>
            <a:off x="463363" y="409025"/>
            <a:ext cx="3701215" cy="2664875"/>
          </a:xfrm>
          <a:prstGeom prst="rect">
            <a:avLst/>
          </a:prstGeom>
          <a:noFill/>
          <a:ln>
            <a:noFill/>
          </a:ln>
        </p:spPr>
      </p:pic>
      <p:sp>
        <p:nvSpPr>
          <p:cNvPr id="76" name="Google Shape;76;p14"/>
          <p:cNvSpPr txBox="1"/>
          <p:nvPr>
            <p:ph idx="4294967295" type="subTitle"/>
          </p:nvPr>
        </p:nvSpPr>
        <p:spPr>
          <a:xfrm>
            <a:off x="3557850" y="0"/>
            <a:ext cx="2028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pt-BR" sz="2000"/>
              <a:t>Robô diferencial</a:t>
            </a:r>
            <a:endParaRPr sz="2000"/>
          </a:p>
        </p:txBody>
      </p:sp>
      <p:pic>
        <p:nvPicPr>
          <p:cNvPr id="77" name="Google Shape;77;p14"/>
          <p:cNvPicPr preferRelativeResize="0"/>
          <p:nvPr/>
        </p:nvPicPr>
        <p:blipFill>
          <a:blip r:embed="rId4">
            <a:alphaModFix/>
          </a:blip>
          <a:stretch>
            <a:fillRect/>
          </a:stretch>
        </p:blipFill>
        <p:spPr>
          <a:xfrm>
            <a:off x="4774175" y="713825"/>
            <a:ext cx="3383050" cy="2460025"/>
          </a:xfrm>
          <a:prstGeom prst="rect">
            <a:avLst/>
          </a:prstGeom>
          <a:noFill/>
          <a:ln>
            <a:noFill/>
          </a:ln>
        </p:spPr>
      </p:pic>
      <p:sp>
        <p:nvSpPr>
          <p:cNvPr id="78" name="Google Shape;78;p14"/>
          <p:cNvSpPr txBox="1"/>
          <p:nvPr/>
        </p:nvSpPr>
        <p:spPr>
          <a:xfrm>
            <a:off x="3391025" y="3294525"/>
            <a:ext cx="2195100" cy="2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Sensor frontal</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5"/>
          <p:cNvSpPr/>
          <p:nvPr/>
        </p:nvSpPr>
        <p:spPr>
          <a:xfrm>
            <a:off x="4026750" y="0"/>
            <a:ext cx="10905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2162400" y="3274475"/>
            <a:ext cx="4819200" cy="7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p:nvPr/>
        </p:nvSpPr>
        <p:spPr>
          <a:xfrm>
            <a:off x="2564375" y="3539750"/>
            <a:ext cx="243300" cy="206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5"/>
          <p:cNvSpPr/>
          <p:nvPr/>
        </p:nvSpPr>
        <p:spPr>
          <a:xfrm>
            <a:off x="30977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7" name="Google Shape;87;p15"/>
          <p:cNvSpPr/>
          <p:nvPr/>
        </p:nvSpPr>
        <p:spPr>
          <a:xfrm>
            <a:off x="3631175" y="3547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p:nvPr/>
        </p:nvSpPr>
        <p:spPr>
          <a:xfrm>
            <a:off x="4164575" y="3539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5"/>
          <p:cNvSpPr/>
          <p:nvPr/>
        </p:nvSpPr>
        <p:spPr>
          <a:xfrm>
            <a:off x="4697975" y="3539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5"/>
          <p:cNvSpPr/>
          <p:nvPr/>
        </p:nvSpPr>
        <p:spPr>
          <a:xfrm>
            <a:off x="5231375" y="3539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5"/>
          <p:cNvSpPr/>
          <p:nvPr/>
        </p:nvSpPr>
        <p:spPr>
          <a:xfrm>
            <a:off x="5764775" y="3547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5"/>
          <p:cNvSpPr/>
          <p:nvPr/>
        </p:nvSpPr>
        <p:spPr>
          <a:xfrm>
            <a:off x="6298175" y="3547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5"/>
          <p:cNvSpPr/>
          <p:nvPr/>
        </p:nvSpPr>
        <p:spPr>
          <a:xfrm>
            <a:off x="36311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4" name="Google Shape;94;p15"/>
          <p:cNvSpPr/>
          <p:nvPr/>
        </p:nvSpPr>
        <p:spPr>
          <a:xfrm>
            <a:off x="41645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5" name="Google Shape;95;p15"/>
          <p:cNvSpPr/>
          <p:nvPr/>
        </p:nvSpPr>
        <p:spPr>
          <a:xfrm>
            <a:off x="46979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6" name="Google Shape;96;p15"/>
          <p:cNvSpPr/>
          <p:nvPr/>
        </p:nvSpPr>
        <p:spPr>
          <a:xfrm>
            <a:off x="52313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7" name="Google Shape;97;p15"/>
          <p:cNvSpPr/>
          <p:nvPr/>
        </p:nvSpPr>
        <p:spPr>
          <a:xfrm>
            <a:off x="57647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8" name="Google Shape;98;p15"/>
          <p:cNvSpPr/>
          <p:nvPr/>
        </p:nvSpPr>
        <p:spPr>
          <a:xfrm>
            <a:off x="62981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6"/>
          <p:cNvSpPr/>
          <p:nvPr/>
        </p:nvSpPr>
        <p:spPr>
          <a:xfrm>
            <a:off x="4026750" y="0"/>
            <a:ext cx="10905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6"/>
          <p:cNvSpPr/>
          <p:nvPr/>
        </p:nvSpPr>
        <p:spPr>
          <a:xfrm>
            <a:off x="2162400" y="3274475"/>
            <a:ext cx="4819200" cy="7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6"/>
          <p:cNvSpPr/>
          <p:nvPr/>
        </p:nvSpPr>
        <p:spPr>
          <a:xfrm>
            <a:off x="2564375" y="3539750"/>
            <a:ext cx="243300" cy="206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6"/>
          <p:cNvSpPr/>
          <p:nvPr/>
        </p:nvSpPr>
        <p:spPr>
          <a:xfrm>
            <a:off x="30977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7" name="Google Shape;107;p16"/>
          <p:cNvSpPr/>
          <p:nvPr/>
        </p:nvSpPr>
        <p:spPr>
          <a:xfrm>
            <a:off x="3631175" y="3547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6"/>
          <p:cNvSpPr/>
          <p:nvPr/>
        </p:nvSpPr>
        <p:spPr>
          <a:xfrm>
            <a:off x="4164575" y="3539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6"/>
          <p:cNvSpPr/>
          <p:nvPr/>
        </p:nvSpPr>
        <p:spPr>
          <a:xfrm>
            <a:off x="4697975" y="3539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p:nvPr/>
        </p:nvSpPr>
        <p:spPr>
          <a:xfrm>
            <a:off x="5231375" y="35397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6"/>
          <p:cNvSpPr/>
          <p:nvPr/>
        </p:nvSpPr>
        <p:spPr>
          <a:xfrm>
            <a:off x="5764775" y="3547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6"/>
          <p:cNvSpPr/>
          <p:nvPr/>
        </p:nvSpPr>
        <p:spPr>
          <a:xfrm>
            <a:off x="6298175" y="35471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6"/>
          <p:cNvSpPr/>
          <p:nvPr/>
        </p:nvSpPr>
        <p:spPr>
          <a:xfrm>
            <a:off x="36311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4" name="Google Shape;114;p16"/>
          <p:cNvSpPr/>
          <p:nvPr/>
        </p:nvSpPr>
        <p:spPr>
          <a:xfrm>
            <a:off x="41645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5" name="Google Shape;115;p16"/>
          <p:cNvSpPr/>
          <p:nvPr/>
        </p:nvSpPr>
        <p:spPr>
          <a:xfrm>
            <a:off x="46979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6" name="Google Shape;116;p16"/>
          <p:cNvSpPr/>
          <p:nvPr/>
        </p:nvSpPr>
        <p:spPr>
          <a:xfrm>
            <a:off x="52313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7" name="Google Shape;117;p16"/>
          <p:cNvSpPr/>
          <p:nvPr/>
        </p:nvSpPr>
        <p:spPr>
          <a:xfrm>
            <a:off x="57647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8" name="Google Shape;118;p16"/>
          <p:cNvSpPr/>
          <p:nvPr/>
        </p:nvSpPr>
        <p:spPr>
          <a:xfrm>
            <a:off x="6298175" y="35397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9" name="Google Shape;119;p16"/>
          <p:cNvSpPr txBox="1"/>
          <p:nvPr/>
        </p:nvSpPr>
        <p:spPr>
          <a:xfrm>
            <a:off x="24317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120" name="Google Shape;120;p16"/>
          <p:cNvSpPr txBox="1"/>
          <p:nvPr/>
        </p:nvSpPr>
        <p:spPr>
          <a:xfrm>
            <a:off x="29651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121" name="Google Shape;121;p16"/>
          <p:cNvSpPr txBox="1"/>
          <p:nvPr/>
        </p:nvSpPr>
        <p:spPr>
          <a:xfrm>
            <a:off x="40319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150</a:t>
            </a:r>
            <a:r>
              <a:rPr lang="pt-BR" sz="1100">
                <a:solidFill>
                  <a:schemeClr val="dk1"/>
                </a:solidFill>
              </a:rPr>
              <a:t>		</a:t>
            </a:r>
            <a:endParaRPr sz="1100">
              <a:solidFill>
                <a:schemeClr val="dk1"/>
              </a:solidFill>
            </a:endParaRPr>
          </a:p>
        </p:txBody>
      </p:sp>
      <p:sp>
        <p:nvSpPr>
          <p:cNvPr id="122" name="Google Shape;122;p16"/>
          <p:cNvSpPr txBox="1"/>
          <p:nvPr/>
        </p:nvSpPr>
        <p:spPr>
          <a:xfrm>
            <a:off x="45653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150</a:t>
            </a:r>
            <a:endParaRPr sz="1100">
              <a:solidFill>
                <a:schemeClr val="dk1"/>
              </a:solidFill>
            </a:endParaRPr>
          </a:p>
        </p:txBody>
      </p:sp>
      <p:sp>
        <p:nvSpPr>
          <p:cNvPr id="123" name="Google Shape;123;p16"/>
          <p:cNvSpPr txBox="1"/>
          <p:nvPr/>
        </p:nvSpPr>
        <p:spPr>
          <a:xfrm>
            <a:off x="50987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3500</a:t>
            </a:r>
            <a:endParaRPr sz="1100">
              <a:solidFill>
                <a:schemeClr val="dk1"/>
              </a:solidFill>
            </a:endParaRPr>
          </a:p>
        </p:txBody>
      </p:sp>
      <p:sp>
        <p:nvSpPr>
          <p:cNvPr id="124" name="Google Shape;124;p16"/>
          <p:cNvSpPr txBox="1"/>
          <p:nvPr/>
        </p:nvSpPr>
        <p:spPr>
          <a:xfrm>
            <a:off x="56321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125" name="Google Shape;125;p16"/>
          <p:cNvSpPr txBox="1"/>
          <p:nvPr/>
        </p:nvSpPr>
        <p:spPr>
          <a:xfrm>
            <a:off x="61655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126" name="Google Shape;126;p16"/>
          <p:cNvSpPr txBox="1"/>
          <p:nvPr/>
        </p:nvSpPr>
        <p:spPr>
          <a:xfrm>
            <a:off x="3498525" y="32744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3500</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7"/>
          <p:cNvSpPr/>
          <p:nvPr/>
        </p:nvSpPr>
        <p:spPr>
          <a:xfrm>
            <a:off x="3947121" y="9"/>
            <a:ext cx="10905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7"/>
          <p:cNvSpPr/>
          <p:nvPr/>
        </p:nvSpPr>
        <p:spPr>
          <a:xfrm rot="-2066455">
            <a:off x="2754096" y="2194390"/>
            <a:ext cx="4819150" cy="722031"/>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7"/>
          <p:cNvSpPr/>
          <p:nvPr/>
        </p:nvSpPr>
        <p:spPr>
          <a:xfrm rot="-2067238">
            <a:off x="3490864" y="3524916"/>
            <a:ext cx="243396" cy="206284"/>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7"/>
          <p:cNvSpPr/>
          <p:nvPr/>
        </p:nvSpPr>
        <p:spPr>
          <a:xfrm rot="-2067238">
            <a:off x="3930774" y="3223262"/>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5" name="Google Shape;135;p17"/>
          <p:cNvSpPr/>
          <p:nvPr/>
        </p:nvSpPr>
        <p:spPr>
          <a:xfrm rot="-2067238">
            <a:off x="4370684" y="2921609"/>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6" name="Google Shape;136;p17"/>
          <p:cNvSpPr/>
          <p:nvPr/>
        </p:nvSpPr>
        <p:spPr>
          <a:xfrm rot="-2067238">
            <a:off x="4810594" y="2619956"/>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7" name="Google Shape;137;p17"/>
          <p:cNvSpPr/>
          <p:nvPr/>
        </p:nvSpPr>
        <p:spPr>
          <a:xfrm rot="-2067238">
            <a:off x="5250504" y="2318303"/>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8" name="Google Shape;138;p17"/>
          <p:cNvSpPr/>
          <p:nvPr/>
        </p:nvSpPr>
        <p:spPr>
          <a:xfrm rot="-2067238">
            <a:off x="5690414" y="2016650"/>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9" name="Google Shape;139;p17"/>
          <p:cNvSpPr/>
          <p:nvPr/>
        </p:nvSpPr>
        <p:spPr>
          <a:xfrm rot="-2067238">
            <a:off x="6130324" y="1714996"/>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0" name="Google Shape;140;p17"/>
          <p:cNvSpPr/>
          <p:nvPr/>
        </p:nvSpPr>
        <p:spPr>
          <a:xfrm rot="-2067238">
            <a:off x="6570234" y="1413343"/>
            <a:ext cx="243396" cy="206284"/>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41" name="Google Shape;141;p17"/>
          <p:cNvSpPr txBox="1"/>
          <p:nvPr/>
        </p:nvSpPr>
        <p:spPr>
          <a:xfrm rot="-2066041">
            <a:off x="3173723" y="3297770"/>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3800</a:t>
            </a:r>
            <a:endParaRPr sz="1100">
              <a:solidFill>
                <a:schemeClr val="dk1"/>
              </a:solidFill>
            </a:endParaRPr>
          </a:p>
        </p:txBody>
      </p:sp>
      <p:sp>
        <p:nvSpPr>
          <p:cNvPr id="142" name="Google Shape;142;p17"/>
          <p:cNvSpPr txBox="1"/>
          <p:nvPr/>
        </p:nvSpPr>
        <p:spPr>
          <a:xfrm rot="-2066041">
            <a:off x="3613633" y="2996117"/>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300</a:t>
            </a:r>
            <a:endParaRPr sz="1100">
              <a:solidFill>
                <a:schemeClr val="dk1"/>
              </a:solidFill>
            </a:endParaRPr>
          </a:p>
        </p:txBody>
      </p:sp>
      <p:sp>
        <p:nvSpPr>
          <p:cNvPr id="143" name="Google Shape;143;p17"/>
          <p:cNvSpPr txBox="1"/>
          <p:nvPr/>
        </p:nvSpPr>
        <p:spPr>
          <a:xfrm rot="-2066041">
            <a:off x="4493454" y="2392810"/>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200</a:t>
            </a:r>
            <a:endParaRPr sz="1100">
              <a:solidFill>
                <a:schemeClr val="dk1"/>
              </a:solidFill>
            </a:endParaRPr>
          </a:p>
        </p:txBody>
      </p:sp>
      <p:sp>
        <p:nvSpPr>
          <p:cNvPr id="144" name="Google Shape;144;p17"/>
          <p:cNvSpPr txBox="1"/>
          <p:nvPr/>
        </p:nvSpPr>
        <p:spPr>
          <a:xfrm rot="-2066041">
            <a:off x="4933364" y="2091157"/>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3800</a:t>
            </a:r>
            <a:endParaRPr sz="1100">
              <a:solidFill>
                <a:schemeClr val="dk1"/>
              </a:solidFill>
            </a:endParaRPr>
          </a:p>
        </p:txBody>
      </p:sp>
      <p:sp>
        <p:nvSpPr>
          <p:cNvPr id="145" name="Google Shape;145;p17"/>
          <p:cNvSpPr txBox="1"/>
          <p:nvPr/>
        </p:nvSpPr>
        <p:spPr>
          <a:xfrm rot="-2066041">
            <a:off x="5373274" y="1789504"/>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a:t>
            </a:r>
            <a:endParaRPr sz="1100">
              <a:solidFill>
                <a:schemeClr val="dk1"/>
              </a:solidFill>
            </a:endParaRPr>
          </a:p>
        </p:txBody>
      </p:sp>
      <p:sp>
        <p:nvSpPr>
          <p:cNvPr id="146" name="Google Shape;146;p17"/>
          <p:cNvSpPr txBox="1"/>
          <p:nvPr/>
        </p:nvSpPr>
        <p:spPr>
          <a:xfrm rot="-2066041">
            <a:off x="5813184" y="1487851"/>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147" name="Google Shape;147;p17"/>
          <p:cNvSpPr txBox="1"/>
          <p:nvPr/>
        </p:nvSpPr>
        <p:spPr>
          <a:xfrm rot="-2066041">
            <a:off x="6253094" y="1186197"/>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148" name="Google Shape;148;p17"/>
          <p:cNvSpPr txBox="1"/>
          <p:nvPr/>
        </p:nvSpPr>
        <p:spPr>
          <a:xfrm rot="-2066041">
            <a:off x="4053543" y="2694463"/>
            <a:ext cx="570335" cy="1033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150</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p:nvPr/>
        </p:nvSpPr>
        <p:spPr>
          <a:xfrm>
            <a:off x="2054338" y="2392775"/>
            <a:ext cx="4819200" cy="7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8"/>
          <p:cNvSpPr/>
          <p:nvPr/>
        </p:nvSpPr>
        <p:spPr>
          <a:xfrm>
            <a:off x="2910175" y="2455600"/>
            <a:ext cx="429300" cy="26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8"/>
          <p:cNvSpPr/>
          <p:nvPr/>
        </p:nvSpPr>
        <p:spPr>
          <a:xfrm>
            <a:off x="1386175" y="1769800"/>
            <a:ext cx="249000" cy="26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8"/>
          <p:cNvSpPr/>
          <p:nvPr/>
        </p:nvSpPr>
        <p:spPr>
          <a:xfrm>
            <a:off x="762000" y="3948220"/>
            <a:ext cx="3365700" cy="9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57" name="Google Shape;157;p18"/>
          <p:cNvSpPr/>
          <p:nvPr/>
        </p:nvSpPr>
        <p:spPr>
          <a:xfrm>
            <a:off x="1055969" y="4283437"/>
            <a:ext cx="169500" cy="260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58" name="Google Shape;158;p18"/>
          <p:cNvSpPr/>
          <p:nvPr/>
        </p:nvSpPr>
        <p:spPr>
          <a:xfrm>
            <a:off x="1426882"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59" name="Google Shape;159;p18"/>
          <p:cNvSpPr/>
          <p:nvPr/>
        </p:nvSpPr>
        <p:spPr>
          <a:xfrm>
            <a:off x="1797796"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60" name="Google Shape;160;p18"/>
          <p:cNvSpPr/>
          <p:nvPr/>
        </p:nvSpPr>
        <p:spPr>
          <a:xfrm>
            <a:off x="2168709"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61" name="Google Shape;161;p18"/>
          <p:cNvSpPr/>
          <p:nvPr/>
        </p:nvSpPr>
        <p:spPr>
          <a:xfrm>
            <a:off x="2539622"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62" name="Google Shape;162;p18"/>
          <p:cNvSpPr/>
          <p:nvPr/>
        </p:nvSpPr>
        <p:spPr>
          <a:xfrm>
            <a:off x="2910536"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63" name="Google Shape;163;p18"/>
          <p:cNvSpPr/>
          <p:nvPr/>
        </p:nvSpPr>
        <p:spPr>
          <a:xfrm>
            <a:off x="3281449"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64" name="Google Shape;164;p18"/>
          <p:cNvSpPr/>
          <p:nvPr/>
        </p:nvSpPr>
        <p:spPr>
          <a:xfrm>
            <a:off x="3652362"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65" name="Google Shape;165;p18"/>
          <p:cNvSpPr txBox="1"/>
          <p:nvPr/>
        </p:nvSpPr>
        <p:spPr>
          <a:xfrm>
            <a:off x="963725"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166" name="Google Shape;166;p18"/>
          <p:cNvSpPr txBox="1"/>
          <p:nvPr/>
        </p:nvSpPr>
        <p:spPr>
          <a:xfrm>
            <a:off x="1296101"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167" name="Google Shape;167;p18"/>
          <p:cNvSpPr txBox="1"/>
          <p:nvPr/>
        </p:nvSpPr>
        <p:spPr>
          <a:xfrm>
            <a:off x="2113253"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		</a:t>
            </a:r>
            <a:endParaRPr sz="800">
              <a:solidFill>
                <a:schemeClr val="dk1"/>
              </a:solidFill>
            </a:endParaRPr>
          </a:p>
        </p:txBody>
      </p:sp>
      <p:sp>
        <p:nvSpPr>
          <p:cNvPr id="168" name="Google Shape;168;p18"/>
          <p:cNvSpPr txBox="1"/>
          <p:nvPr/>
        </p:nvSpPr>
        <p:spPr>
          <a:xfrm>
            <a:off x="2445629"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a:t>
            </a:r>
            <a:endParaRPr sz="800">
              <a:solidFill>
                <a:schemeClr val="dk1"/>
              </a:solidFill>
            </a:endParaRPr>
          </a:p>
        </p:txBody>
      </p:sp>
      <p:sp>
        <p:nvSpPr>
          <p:cNvPr id="169" name="Google Shape;169;p18"/>
          <p:cNvSpPr txBox="1"/>
          <p:nvPr/>
        </p:nvSpPr>
        <p:spPr>
          <a:xfrm>
            <a:off x="2778005"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sp>
        <p:nvSpPr>
          <p:cNvPr id="170" name="Google Shape;170;p18"/>
          <p:cNvSpPr txBox="1"/>
          <p:nvPr/>
        </p:nvSpPr>
        <p:spPr>
          <a:xfrm>
            <a:off x="3186581"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171" name="Google Shape;171;p18"/>
          <p:cNvSpPr txBox="1"/>
          <p:nvPr/>
        </p:nvSpPr>
        <p:spPr>
          <a:xfrm>
            <a:off x="3518957"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172" name="Google Shape;172;p18"/>
          <p:cNvSpPr txBox="1"/>
          <p:nvPr/>
        </p:nvSpPr>
        <p:spPr>
          <a:xfrm>
            <a:off x="1704677"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cxnSp>
        <p:nvCxnSpPr>
          <p:cNvPr id="173" name="Google Shape;173;p18"/>
          <p:cNvCxnSpPr>
            <a:stCxn id="157" idx="0"/>
          </p:cNvCxnSpPr>
          <p:nvPr/>
        </p:nvCxnSpPr>
        <p:spPr>
          <a:xfrm flipH="1" rot="10800000">
            <a:off x="1140719"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74" name="Google Shape;174;p18"/>
          <p:cNvCxnSpPr/>
          <p:nvPr/>
        </p:nvCxnSpPr>
        <p:spPr>
          <a:xfrm flipH="1" rot="10800000">
            <a:off x="1537938"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75" name="Google Shape;175;p18"/>
          <p:cNvCxnSpPr/>
          <p:nvPr/>
        </p:nvCxnSpPr>
        <p:spPr>
          <a:xfrm flipH="1" rot="10800000">
            <a:off x="1868982"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76" name="Google Shape;176;p18"/>
          <p:cNvCxnSpPr/>
          <p:nvPr/>
        </p:nvCxnSpPr>
        <p:spPr>
          <a:xfrm flipH="1" rot="10800000">
            <a:off x="2266236"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77" name="Google Shape;177;p18"/>
          <p:cNvCxnSpPr/>
          <p:nvPr/>
        </p:nvCxnSpPr>
        <p:spPr>
          <a:xfrm flipH="1" rot="10800000">
            <a:off x="2597280"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78" name="Google Shape;178;p18"/>
          <p:cNvCxnSpPr/>
          <p:nvPr/>
        </p:nvCxnSpPr>
        <p:spPr>
          <a:xfrm flipH="1" rot="10800000">
            <a:off x="2994533"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79" name="Google Shape;179;p18"/>
          <p:cNvCxnSpPr/>
          <p:nvPr/>
        </p:nvCxnSpPr>
        <p:spPr>
          <a:xfrm flipH="1" rot="10800000">
            <a:off x="3391786"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80" name="Google Shape;180;p18"/>
          <p:cNvCxnSpPr/>
          <p:nvPr/>
        </p:nvCxnSpPr>
        <p:spPr>
          <a:xfrm flipH="1" rot="10800000">
            <a:off x="3722831" y="3542437"/>
            <a:ext cx="900" cy="741000"/>
          </a:xfrm>
          <a:prstGeom prst="straightConnector1">
            <a:avLst/>
          </a:prstGeom>
          <a:noFill/>
          <a:ln cap="flat" cmpd="sng" w="28575">
            <a:solidFill>
              <a:schemeClr val="dk2"/>
            </a:solidFill>
            <a:prstDash val="solid"/>
            <a:round/>
            <a:headEnd len="med" w="med" type="none"/>
            <a:tailEnd len="med" w="med" type="triangle"/>
          </a:ln>
        </p:spPr>
      </p:cxnSp>
      <p:sp>
        <p:nvSpPr>
          <p:cNvPr id="181" name="Google Shape;181;p18"/>
          <p:cNvSpPr/>
          <p:nvPr/>
        </p:nvSpPr>
        <p:spPr>
          <a:xfrm>
            <a:off x="4887657" y="3948220"/>
            <a:ext cx="3351300" cy="9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82" name="Google Shape;182;p18"/>
          <p:cNvSpPr/>
          <p:nvPr/>
        </p:nvSpPr>
        <p:spPr>
          <a:xfrm>
            <a:off x="5167181" y="4283437"/>
            <a:ext cx="169500" cy="260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83" name="Google Shape;183;p18"/>
          <p:cNvSpPr/>
          <p:nvPr/>
        </p:nvSpPr>
        <p:spPr>
          <a:xfrm>
            <a:off x="5538094"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84" name="Google Shape;184;p18"/>
          <p:cNvSpPr/>
          <p:nvPr/>
        </p:nvSpPr>
        <p:spPr>
          <a:xfrm>
            <a:off x="5909008"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85" name="Google Shape;185;p18"/>
          <p:cNvSpPr/>
          <p:nvPr/>
        </p:nvSpPr>
        <p:spPr>
          <a:xfrm>
            <a:off x="6279921"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86" name="Google Shape;186;p18"/>
          <p:cNvSpPr/>
          <p:nvPr/>
        </p:nvSpPr>
        <p:spPr>
          <a:xfrm>
            <a:off x="6650834"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87" name="Google Shape;187;p18"/>
          <p:cNvSpPr/>
          <p:nvPr/>
        </p:nvSpPr>
        <p:spPr>
          <a:xfrm>
            <a:off x="7021748"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88" name="Google Shape;188;p18"/>
          <p:cNvSpPr/>
          <p:nvPr/>
        </p:nvSpPr>
        <p:spPr>
          <a:xfrm>
            <a:off x="7392661"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89" name="Google Shape;189;p18"/>
          <p:cNvSpPr/>
          <p:nvPr/>
        </p:nvSpPr>
        <p:spPr>
          <a:xfrm>
            <a:off x="7763574" y="4283437"/>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190" name="Google Shape;190;p18"/>
          <p:cNvSpPr txBox="1"/>
          <p:nvPr/>
        </p:nvSpPr>
        <p:spPr>
          <a:xfrm>
            <a:off x="5005414"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a:t>
            </a:r>
            <a:endParaRPr sz="800">
              <a:solidFill>
                <a:schemeClr val="dk1"/>
              </a:solidFill>
            </a:endParaRPr>
          </a:p>
        </p:txBody>
      </p:sp>
      <p:sp>
        <p:nvSpPr>
          <p:cNvPr id="191" name="Google Shape;191;p18"/>
          <p:cNvSpPr txBox="1"/>
          <p:nvPr/>
        </p:nvSpPr>
        <p:spPr>
          <a:xfrm>
            <a:off x="5413990"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a:t>
            </a:r>
            <a:endParaRPr sz="800">
              <a:solidFill>
                <a:schemeClr val="dk1"/>
              </a:solidFill>
            </a:endParaRPr>
          </a:p>
        </p:txBody>
      </p:sp>
      <p:sp>
        <p:nvSpPr>
          <p:cNvPr id="192" name="Google Shape;192;p18"/>
          <p:cNvSpPr txBox="1"/>
          <p:nvPr/>
        </p:nvSpPr>
        <p:spPr>
          <a:xfrm>
            <a:off x="6154942"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a:t>
            </a:r>
            <a:endParaRPr sz="800">
              <a:solidFill>
                <a:schemeClr val="dk1"/>
              </a:solidFill>
            </a:endParaRPr>
          </a:p>
        </p:txBody>
      </p:sp>
      <p:sp>
        <p:nvSpPr>
          <p:cNvPr id="193" name="Google Shape;193;p18"/>
          <p:cNvSpPr txBox="1"/>
          <p:nvPr/>
        </p:nvSpPr>
        <p:spPr>
          <a:xfrm>
            <a:off x="6487317"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a:t>
            </a:r>
            <a:endParaRPr sz="800">
              <a:solidFill>
                <a:schemeClr val="dk1"/>
              </a:solidFill>
            </a:endParaRPr>
          </a:p>
        </p:txBody>
      </p:sp>
      <p:sp>
        <p:nvSpPr>
          <p:cNvPr id="194" name="Google Shape;194;p18"/>
          <p:cNvSpPr txBox="1"/>
          <p:nvPr/>
        </p:nvSpPr>
        <p:spPr>
          <a:xfrm>
            <a:off x="6895893"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sp>
        <p:nvSpPr>
          <p:cNvPr id="195" name="Google Shape;195;p18"/>
          <p:cNvSpPr txBox="1"/>
          <p:nvPr/>
        </p:nvSpPr>
        <p:spPr>
          <a:xfrm>
            <a:off x="7304469"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196" name="Google Shape;196;p18"/>
          <p:cNvSpPr txBox="1"/>
          <p:nvPr/>
        </p:nvSpPr>
        <p:spPr>
          <a:xfrm>
            <a:off x="7636845" y="328115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197" name="Google Shape;197;p18"/>
          <p:cNvSpPr txBox="1"/>
          <p:nvPr/>
        </p:nvSpPr>
        <p:spPr>
          <a:xfrm>
            <a:off x="5822566" y="328115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cxnSp>
        <p:nvCxnSpPr>
          <p:cNvPr id="198" name="Google Shape;198;p18"/>
          <p:cNvCxnSpPr>
            <a:stCxn id="182" idx="0"/>
          </p:cNvCxnSpPr>
          <p:nvPr/>
        </p:nvCxnSpPr>
        <p:spPr>
          <a:xfrm flipH="1" rot="10800000">
            <a:off x="5251931"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199" name="Google Shape;199;p18"/>
          <p:cNvCxnSpPr/>
          <p:nvPr/>
        </p:nvCxnSpPr>
        <p:spPr>
          <a:xfrm flipH="1" rot="10800000">
            <a:off x="5649150"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00" name="Google Shape;200;p18"/>
          <p:cNvCxnSpPr/>
          <p:nvPr/>
        </p:nvCxnSpPr>
        <p:spPr>
          <a:xfrm flipH="1" rot="10800000">
            <a:off x="5980194"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01" name="Google Shape;201;p18"/>
          <p:cNvCxnSpPr/>
          <p:nvPr/>
        </p:nvCxnSpPr>
        <p:spPr>
          <a:xfrm flipH="1" rot="10800000">
            <a:off x="6377448"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02" name="Google Shape;202;p18"/>
          <p:cNvCxnSpPr/>
          <p:nvPr/>
        </p:nvCxnSpPr>
        <p:spPr>
          <a:xfrm flipH="1" rot="10800000">
            <a:off x="6708492"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03" name="Google Shape;203;p18"/>
          <p:cNvCxnSpPr/>
          <p:nvPr/>
        </p:nvCxnSpPr>
        <p:spPr>
          <a:xfrm flipH="1" rot="10800000">
            <a:off x="7105745"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04" name="Google Shape;204;p18"/>
          <p:cNvCxnSpPr/>
          <p:nvPr/>
        </p:nvCxnSpPr>
        <p:spPr>
          <a:xfrm flipH="1" rot="10800000">
            <a:off x="7502998" y="3542437"/>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05" name="Google Shape;205;p18"/>
          <p:cNvCxnSpPr/>
          <p:nvPr/>
        </p:nvCxnSpPr>
        <p:spPr>
          <a:xfrm flipH="1" rot="10800000">
            <a:off x="7834043" y="3542437"/>
            <a:ext cx="900" cy="741000"/>
          </a:xfrm>
          <a:prstGeom prst="straightConnector1">
            <a:avLst/>
          </a:prstGeom>
          <a:noFill/>
          <a:ln cap="flat" cmpd="sng" w="28575">
            <a:solidFill>
              <a:schemeClr val="dk2"/>
            </a:solidFill>
            <a:prstDash val="solid"/>
            <a:round/>
            <a:headEnd len="med" w="med" type="none"/>
            <a:tailEnd len="med" w="med" type="triangle"/>
          </a:ln>
        </p:spPr>
      </p:cxnSp>
      <p:sp>
        <p:nvSpPr>
          <p:cNvPr id="206" name="Google Shape;206;p18"/>
          <p:cNvSpPr txBox="1"/>
          <p:nvPr/>
        </p:nvSpPr>
        <p:spPr>
          <a:xfrm>
            <a:off x="934812"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07" name="Google Shape;207;p18"/>
          <p:cNvSpPr txBox="1"/>
          <p:nvPr/>
        </p:nvSpPr>
        <p:spPr>
          <a:xfrm>
            <a:off x="1364100" y="1563525"/>
            <a:ext cx="332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1"/>
                </a:solidFill>
              </a:rPr>
              <a:t>   0</a:t>
            </a:r>
            <a:r>
              <a:rPr lang="pt-BR" sz="1000">
                <a:solidFill>
                  <a:schemeClr val="dk1"/>
                </a:solidFill>
              </a:rPr>
              <a:t>		</a:t>
            </a:r>
            <a:endParaRPr sz="1000">
              <a:solidFill>
                <a:schemeClr val="dk1"/>
              </a:solidFill>
            </a:endParaRPr>
          </a:p>
        </p:txBody>
      </p:sp>
      <p:sp>
        <p:nvSpPr>
          <p:cNvPr id="208" name="Google Shape;208;p18"/>
          <p:cNvSpPr txBox="1"/>
          <p:nvPr/>
        </p:nvSpPr>
        <p:spPr>
          <a:xfrm>
            <a:off x="2084340"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		</a:t>
            </a:r>
            <a:endParaRPr sz="800">
              <a:solidFill>
                <a:schemeClr val="dk1"/>
              </a:solidFill>
            </a:endParaRPr>
          </a:p>
        </p:txBody>
      </p:sp>
      <p:sp>
        <p:nvSpPr>
          <p:cNvPr id="209" name="Google Shape;209;p18"/>
          <p:cNvSpPr txBox="1"/>
          <p:nvPr/>
        </p:nvSpPr>
        <p:spPr>
          <a:xfrm>
            <a:off x="2416716" y="171592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a:t>
            </a:r>
            <a:endParaRPr sz="800">
              <a:solidFill>
                <a:schemeClr val="dk1"/>
              </a:solidFill>
            </a:endParaRPr>
          </a:p>
        </p:txBody>
      </p:sp>
      <p:sp>
        <p:nvSpPr>
          <p:cNvPr id="210" name="Google Shape;210;p18"/>
          <p:cNvSpPr txBox="1"/>
          <p:nvPr/>
        </p:nvSpPr>
        <p:spPr>
          <a:xfrm>
            <a:off x="2749092" y="171592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sp>
        <p:nvSpPr>
          <p:cNvPr id="211" name="Google Shape;211;p18"/>
          <p:cNvSpPr txBox="1"/>
          <p:nvPr/>
        </p:nvSpPr>
        <p:spPr>
          <a:xfrm>
            <a:off x="3157668"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12" name="Google Shape;212;p18"/>
          <p:cNvSpPr txBox="1"/>
          <p:nvPr/>
        </p:nvSpPr>
        <p:spPr>
          <a:xfrm>
            <a:off x="3490044"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13" name="Google Shape;213;p18"/>
          <p:cNvSpPr txBox="1"/>
          <p:nvPr/>
        </p:nvSpPr>
        <p:spPr>
          <a:xfrm>
            <a:off x="1675764" y="171592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sp>
        <p:nvSpPr>
          <p:cNvPr id="214" name="Google Shape;214;p18"/>
          <p:cNvSpPr/>
          <p:nvPr/>
        </p:nvSpPr>
        <p:spPr>
          <a:xfrm rot="10800000">
            <a:off x="762000" y="461750"/>
            <a:ext cx="3351300" cy="9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215" name="Google Shape;215;p18"/>
          <p:cNvSpPr/>
          <p:nvPr/>
        </p:nvSpPr>
        <p:spPr>
          <a:xfrm rot="10800000">
            <a:off x="3664276" y="778433"/>
            <a:ext cx="169500" cy="260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216" name="Google Shape;216;p18"/>
          <p:cNvSpPr/>
          <p:nvPr/>
        </p:nvSpPr>
        <p:spPr>
          <a:xfrm rot="10800000">
            <a:off x="3293363"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17" name="Google Shape;217;p18"/>
          <p:cNvSpPr/>
          <p:nvPr/>
        </p:nvSpPr>
        <p:spPr>
          <a:xfrm rot="10800000">
            <a:off x="2922450"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18" name="Google Shape;218;p18"/>
          <p:cNvSpPr/>
          <p:nvPr/>
        </p:nvSpPr>
        <p:spPr>
          <a:xfrm rot="10800000">
            <a:off x="2551536"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19" name="Google Shape;219;p18"/>
          <p:cNvSpPr/>
          <p:nvPr/>
        </p:nvSpPr>
        <p:spPr>
          <a:xfrm rot="10800000">
            <a:off x="2180623"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20" name="Google Shape;220;p18"/>
          <p:cNvSpPr/>
          <p:nvPr/>
        </p:nvSpPr>
        <p:spPr>
          <a:xfrm rot="10800000">
            <a:off x="1809709"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21" name="Google Shape;221;p18"/>
          <p:cNvSpPr/>
          <p:nvPr/>
        </p:nvSpPr>
        <p:spPr>
          <a:xfrm rot="10800000">
            <a:off x="1438796"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22" name="Google Shape;222;p18"/>
          <p:cNvSpPr/>
          <p:nvPr/>
        </p:nvSpPr>
        <p:spPr>
          <a:xfrm rot="10800000">
            <a:off x="1067883"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cxnSp>
        <p:nvCxnSpPr>
          <p:cNvPr id="223" name="Google Shape;223;p18"/>
          <p:cNvCxnSpPr>
            <a:stCxn id="215" idx="0"/>
          </p:cNvCxnSpPr>
          <p:nvPr/>
        </p:nvCxnSpPr>
        <p:spPr>
          <a:xfrm flipH="1">
            <a:off x="3748126"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24" name="Google Shape;224;p18"/>
          <p:cNvCxnSpPr/>
          <p:nvPr/>
        </p:nvCxnSpPr>
        <p:spPr>
          <a:xfrm flipH="1">
            <a:off x="3350907"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25" name="Google Shape;225;p18"/>
          <p:cNvCxnSpPr/>
          <p:nvPr/>
        </p:nvCxnSpPr>
        <p:spPr>
          <a:xfrm flipH="1">
            <a:off x="3019863"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26" name="Google Shape;226;p18"/>
          <p:cNvCxnSpPr/>
          <p:nvPr/>
        </p:nvCxnSpPr>
        <p:spPr>
          <a:xfrm flipH="1">
            <a:off x="2622610"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27" name="Google Shape;227;p18"/>
          <p:cNvCxnSpPr/>
          <p:nvPr/>
        </p:nvCxnSpPr>
        <p:spPr>
          <a:xfrm flipH="1">
            <a:off x="2291565"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28" name="Google Shape;228;p18"/>
          <p:cNvCxnSpPr/>
          <p:nvPr/>
        </p:nvCxnSpPr>
        <p:spPr>
          <a:xfrm flipH="1">
            <a:off x="1894312"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29" name="Google Shape;229;p18"/>
          <p:cNvCxnSpPr/>
          <p:nvPr/>
        </p:nvCxnSpPr>
        <p:spPr>
          <a:xfrm flipH="1">
            <a:off x="1497059"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30" name="Google Shape;230;p18"/>
          <p:cNvCxnSpPr/>
          <p:nvPr/>
        </p:nvCxnSpPr>
        <p:spPr>
          <a:xfrm flipH="1">
            <a:off x="1166014" y="1039133"/>
            <a:ext cx="900" cy="741000"/>
          </a:xfrm>
          <a:prstGeom prst="straightConnector1">
            <a:avLst/>
          </a:prstGeom>
          <a:noFill/>
          <a:ln cap="flat" cmpd="sng" w="28575">
            <a:solidFill>
              <a:schemeClr val="dk2"/>
            </a:solidFill>
            <a:prstDash val="solid"/>
            <a:round/>
            <a:headEnd len="med" w="med" type="none"/>
            <a:tailEnd len="med" w="med" type="triangle"/>
          </a:ln>
        </p:spPr>
      </p:cxnSp>
      <p:sp>
        <p:nvSpPr>
          <p:cNvPr id="231" name="Google Shape;231;p18"/>
          <p:cNvSpPr txBox="1"/>
          <p:nvPr/>
        </p:nvSpPr>
        <p:spPr>
          <a:xfrm>
            <a:off x="5049612"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32" name="Google Shape;232;p18"/>
          <p:cNvSpPr txBox="1"/>
          <p:nvPr/>
        </p:nvSpPr>
        <p:spPr>
          <a:xfrm>
            <a:off x="5381988"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33" name="Google Shape;233;p18"/>
          <p:cNvSpPr txBox="1"/>
          <p:nvPr/>
        </p:nvSpPr>
        <p:spPr>
          <a:xfrm>
            <a:off x="6199140"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		</a:t>
            </a:r>
            <a:endParaRPr sz="800">
              <a:solidFill>
                <a:schemeClr val="dk1"/>
              </a:solidFill>
            </a:endParaRPr>
          </a:p>
        </p:txBody>
      </p:sp>
      <p:sp>
        <p:nvSpPr>
          <p:cNvPr id="234" name="Google Shape;234;p18"/>
          <p:cNvSpPr txBox="1"/>
          <p:nvPr/>
        </p:nvSpPr>
        <p:spPr>
          <a:xfrm>
            <a:off x="6531516" y="171592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150</a:t>
            </a:r>
            <a:endParaRPr sz="800">
              <a:solidFill>
                <a:schemeClr val="dk1"/>
              </a:solidFill>
            </a:endParaRPr>
          </a:p>
        </p:txBody>
      </p:sp>
      <p:sp>
        <p:nvSpPr>
          <p:cNvPr id="235" name="Google Shape;235;p18"/>
          <p:cNvSpPr txBox="1"/>
          <p:nvPr/>
        </p:nvSpPr>
        <p:spPr>
          <a:xfrm>
            <a:off x="6863892" y="171592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sp>
        <p:nvSpPr>
          <p:cNvPr id="236" name="Google Shape;236;p18"/>
          <p:cNvSpPr txBox="1"/>
          <p:nvPr/>
        </p:nvSpPr>
        <p:spPr>
          <a:xfrm>
            <a:off x="7272468"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37" name="Google Shape;237;p18"/>
          <p:cNvSpPr txBox="1"/>
          <p:nvPr/>
        </p:nvSpPr>
        <p:spPr>
          <a:xfrm>
            <a:off x="7604844" y="1715920"/>
            <a:ext cx="42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4095		</a:t>
            </a:r>
            <a:endParaRPr sz="800">
              <a:solidFill>
                <a:schemeClr val="dk1"/>
              </a:solidFill>
            </a:endParaRPr>
          </a:p>
        </p:txBody>
      </p:sp>
      <p:sp>
        <p:nvSpPr>
          <p:cNvPr id="238" name="Google Shape;238;p18"/>
          <p:cNvSpPr txBox="1"/>
          <p:nvPr/>
        </p:nvSpPr>
        <p:spPr>
          <a:xfrm>
            <a:off x="5790564" y="1715920"/>
            <a:ext cx="42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chemeClr val="dk1"/>
                </a:solidFill>
              </a:rPr>
              <a:t>3500</a:t>
            </a:r>
            <a:endParaRPr sz="800">
              <a:solidFill>
                <a:schemeClr val="dk1"/>
              </a:solidFill>
            </a:endParaRPr>
          </a:p>
        </p:txBody>
      </p:sp>
      <p:sp>
        <p:nvSpPr>
          <p:cNvPr id="239" name="Google Shape;239;p18"/>
          <p:cNvSpPr/>
          <p:nvPr/>
        </p:nvSpPr>
        <p:spPr>
          <a:xfrm rot="10800000">
            <a:off x="4876800" y="461750"/>
            <a:ext cx="3351300" cy="9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240" name="Google Shape;240;p18"/>
          <p:cNvSpPr/>
          <p:nvPr/>
        </p:nvSpPr>
        <p:spPr>
          <a:xfrm rot="10800000">
            <a:off x="7779076" y="778433"/>
            <a:ext cx="169500" cy="260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241" name="Google Shape;241;p18"/>
          <p:cNvSpPr/>
          <p:nvPr/>
        </p:nvSpPr>
        <p:spPr>
          <a:xfrm rot="10800000">
            <a:off x="7408163"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42" name="Google Shape;242;p18"/>
          <p:cNvSpPr/>
          <p:nvPr/>
        </p:nvSpPr>
        <p:spPr>
          <a:xfrm rot="10800000">
            <a:off x="7037250"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43" name="Google Shape;243;p18"/>
          <p:cNvSpPr/>
          <p:nvPr/>
        </p:nvSpPr>
        <p:spPr>
          <a:xfrm rot="10800000">
            <a:off x="6666336"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44" name="Google Shape;244;p18"/>
          <p:cNvSpPr/>
          <p:nvPr/>
        </p:nvSpPr>
        <p:spPr>
          <a:xfrm rot="10800000">
            <a:off x="6295423"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45" name="Google Shape;245;p18"/>
          <p:cNvSpPr/>
          <p:nvPr/>
        </p:nvSpPr>
        <p:spPr>
          <a:xfrm rot="10800000">
            <a:off x="5924509"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46" name="Google Shape;246;p18"/>
          <p:cNvSpPr/>
          <p:nvPr/>
        </p:nvSpPr>
        <p:spPr>
          <a:xfrm rot="10800000">
            <a:off x="5553596"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247" name="Google Shape;247;p18"/>
          <p:cNvSpPr/>
          <p:nvPr/>
        </p:nvSpPr>
        <p:spPr>
          <a:xfrm rot="10800000">
            <a:off x="5182683" y="778433"/>
            <a:ext cx="169500" cy="26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cxnSp>
        <p:nvCxnSpPr>
          <p:cNvPr id="248" name="Google Shape;248;p18"/>
          <p:cNvCxnSpPr>
            <a:stCxn id="240" idx="0"/>
          </p:cNvCxnSpPr>
          <p:nvPr/>
        </p:nvCxnSpPr>
        <p:spPr>
          <a:xfrm flipH="1">
            <a:off x="7862926"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49" name="Google Shape;249;p18"/>
          <p:cNvCxnSpPr/>
          <p:nvPr/>
        </p:nvCxnSpPr>
        <p:spPr>
          <a:xfrm flipH="1">
            <a:off x="7465707"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0" name="Google Shape;250;p18"/>
          <p:cNvCxnSpPr/>
          <p:nvPr/>
        </p:nvCxnSpPr>
        <p:spPr>
          <a:xfrm flipH="1">
            <a:off x="7134663"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1" name="Google Shape;251;p18"/>
          <p:cNvCxnSpPr/>
          <p:nvPr/>
        </p:nvCxnSpPr>
        <p:spPr>
          <a:xfrm flipH="1">
            <a:off x="6737410"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2" name="Google Shape;252;p18"/>
          <p:cNvCxnSpPr/>
          <p:nvPr/>
        </p:nvCxnSpPr>
        <p:spPr>
          <a:xfrm flipH="1">
            <a:off x="6406365"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3" name="Google Shape;253;p18"/>
          <p:cNvCxnSpPr/>
          <p:nvPr/>
        </p:nvCxnSpPr>
        <p:spPr>
          <a:xfrm flipH="1">
            <a:off x="6009112"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4" name="Google Shape;254;p18"/>
          <p:cNvCxnSpPr/>
          <p:nvPr/>
        </p:nvCxnSpPr>
        <p:spPr>
          <a:xfrm flipH="1">
            <a:off x="5611859"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18"/>
          <p:cNvCxnSpPr/>
          <p:nvPr/>
        </p:nvCxnSpPr>
        <p:spPr>
          <a:xfrm flipH="1">
            <a:off x="5280814" y="1039133"/>
            <a:ext cx="900" cy="74100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18"/>
          <p:cNvCxnSpPr>
            <a:stCxn id="156" idx="3"/>
            <a:endCxn id="181" idx="1"/>
          </p:cNvCxnSpPr>
          <p:nvPr/>
        </p:nvCxnSpPr>
        <p:spPr>
          <a:xfrm>
            <a:off x="4127700" y="4404520"/>
            <a:ext cx="759900" cy="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18"/>
          <p:cNvCxnSpPr>
            <a:endCxn id="214" idx="1"/>
          </p:cNvCxnSpPr>
          <p:nvPr/>
        </p:nvCxnSpPr>
        <p:spPr>
          <a:xfrm rot="10800000">
            <a:off x="4113300" y="918050"/>
            <a:ext cx="777300" cy="1260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18"/>
          <p:cNvCxnSpPr>
            <a:stCxn id="214" idx="3"/>
            <a:endCxn id="156" idx="1"/>
          </p:cNvCxnSpPr>
          <p:nvPr/>
        </p:nvCxnSpPr>
        <p:spPr>
          <a:xfrm>
            <a:off x="762000" y="918050"/>
            <a:ext cx="600" cy="3486600"/>
          </a:xfrm>
          <a:prstGeom prst="bentConnector3">
            <a:avLst>
              <a:gd fmla="val -39687500" name="adj1"/>
            </a:avLst>
          </a:prstGeom>
          <a:noFill/>
          <a:ln cap="flat" cmpd="sng" w="28575">
            <a:solidFill>
              <a:schemeClr val="dk2"/>
            </a:solidFill>
            <a:prstDash val="solid"/>
            <a:round/>
            <a:headEnd len="med" w="med" type="none"/>
            <a:tailEnd len="med" w="med" type="triangle"/>
          </a:ln>
        </p:spPr>
      </p:cxnSp>
      <p:cxnSp>
        <p:nvCxnSpPr>
          <p:cNvPr id="259" name="Google Shape;259;p18"/>
          <p:cNvCxnSpPr>
            <a:stCxn id="181" idx="3"/>
            <a:endCxn id="239" idx="1"/>
          </p:cNvCxnSpPr>
          <p:nvPr/>
        </p:nvCxnSpPr>
        <p:spPr>
          <a:xfrm rot="10800000">
            <a:off x="8228157" y="917920"/>
            <a:ext cx="10800" cy="3486600"/>
          </a:xfrm>
          <a:prstGeom prst="bentConnector3">
            <a:avLst>
              <a:gd fmla="val -2204861" name="adj1"/>
            </a:avLst>
          </a:prstGeom>
          <a:noFill/>
          <a:ln cap="flat" cmpd="sng" w="28575">
            <a:solidFill>
              <a:schemeClr val="dk2"/>
            </a:solidFill>
            <a:prstDash val="solid"/>
            <a:round/>
            <a:headEnd len="med" w="med" type="none"/>
            <a:tailEnd len="med" w="med" type="triangle"/>
          </a:ln>
        </p:spPr>
      </p:cxnSp>
      <p:sp>
        <p:nvSpPr>
          <p:cNvPr id="260" name="Google Shape;260;p18"/>
          <p:cNvSpPr txBox="1"/>
          <p:nvPr/>
        </p:nvSpPr>
        <p:spPr>
          <a:xfrm>
            <a:off x="2901501" y="2027500"/>
            <a:ext cx="2814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Média do cilco</a:t>
            </a:r>
            <a:endParaRPr sz="1800">
              <a:solidFill>
                <a:schemeClr val="dk2"/>
              </a:solidFill>
            </a:endParaRPr>
          </a:p>
        </p:txBody>
      </p:sp>
      <p:sp>
        <p:nvSpPr>
          <p:cNvPr id="261" name="Google Shape;261;p18"/>
          <p:cNvSpPr txBox="1"/>
          <p:nvPr/>
        </p:nvSpPr>
        <p:spPr>
          <a:xfrm>
            <a:off x="4130825" y="4043150"/>
            <a:ext cx="75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dk1"/>
                </a:solidFill>
              </a:rPr>
              <a:t>𝚫t=1ms</a:t>
            </a:r>
            <a:endParaRPr sz="1200">
              <a:solidFill>
                <a:schemeClr val="dk1"/>
              </a:solidFill>
            </a:endParaRPr>
          </a:p>
        </p:txBody>
      </p:sp>
      <p:sp>
        <p:nvSpPr>
          <p:cNvPr id="262" name="Google Shape;262;p18"/>
          <p:cNvSpPr txBox="1"/>
          <p:nvPr/>
        </p:nvSpPr>
        <p:spPr>
          <a:xfrm>
            <a:off x="4130825" y="614150"/>
            <a:ext cx="75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dk1"/>
                </a:solidFill>
              </a:rPr>
              <a:t>𝚫t=1ms</a:t>
            </a:r>
            <a:endParaRPr sz="1200">
              <a:solidFill>
                <a:schemeClr val="dk1"/>
              </a:solidFill>
            </a:endParaRPr>
          </a:p>
        </p:txBody>
      </p:sp>
      <p:sp>
        <p:nvSpPr>
          <p:cNvPr id="263" name="Google Shape;263;p18"/>
          <p:cNvSpPr txBox="1"/>
          <p:nvPr/>
        </p:nvSpPr>
        <p:spPr>
          <a:xfrm>
            <a:off x="-60175" y="2366750"/>
            <a:ext cx="759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solidFill>
                  <a:schemeClr val="dk1"/>
                </a:solidFill>
              </a:rPr>
              <a:t>𝚫t=1ms</a:t>
            </a:r>
            <a:endParaRPr sz="1100">
              <a:solidFill>
                <a:schemeClr val="dk1"/>
              </a:solidFill>
            </a:endParaRPr>
          </a:p>
        </p:txBody>
      </p:sp>
      <p:sp>
        <p:nvSpPr>
          <p:cNvPr id="264" name="Google Shape;264;p18"/>
          <p:cNvSpPr txBox="1"/>
          <p:nvPr/>
        </p:nvSpPr>
        <p:spPr>
          <a:xfrm>
            <a:off x="8474225" y="2366750"/>
            <a:ext cx="759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solidFill>
                  <a:schemeClr val="dk1"/>
                </a:solidFill>
              </a:rPr>
              <a:t>𝚫t=1ms</a:t>
            </a:r>
            <a:endParaRPr sz="1100">
              <a:solidFill>
                <a:schemeClr val="dk1"/>
              </a:solidFill>
            </a:endParaRPr>
          </a:p>
        </p:txBody>
      </p:sp>
      <p:sp>
        <p:nvSpPr>
          <p:cNvPr id="265" name="Google Shape;265;p18"/>
          <p:cNvSpPr/>
          <p:nvPr/>
        </p:nvSpPr>
        <p:spPr>
          <a:xfrm>
            <a:off x="2456313" y="2658050"/>
            <a:ext cx="243300" cy="206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18"/>
          <p:cNvSpPr/>
          <p:nvPr/>
        </p:nvSpPr>
        <p:spPr>
          <a:xfrm>
            <a:off x="29897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67" name="Google Shape;267;p18"/>
          <p:cNvSpPr/>
          <p:nvPr/>
        </p:nvSpPr>
        <p:spPr>
          <a:xfrm>
            <a:off x="3523113" y="26654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18"/>
          <p:cNvSpPr/>
          <p:nvPr/>
        </p:nvSpPr>
        <p:spPr>
          <a:xfrm>
            <a:off x="4056513" y="26580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18"/>
          <p:cNvSpPr/>
          <p:nvPr/>
        </p:nvSpPr>
        <p:spPr>
          <a:xfrm>
            <a:off x="4589913" y="26580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18"/>
          <p:cNvSpPr/>
          <p:nvPr/>
        </p:nvSpPr>
        <p:spPr>
          <a:xfrm>
            <a:off x="5123313" y="26580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18"/>
          <p:cNvSpPr/>
          <p:nvPr/>
        </p:nvSpPr>
        <p:spPr>
          <a:xfrm>
            <a:off x="5656713" y="26654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18"/>
          <p:cNvSpPr/>
          <p:nvPr/>
        </p:nvSpPr>
        <p:spPr>
          <a:xfrm>
            <a:off x="6190113" y="26654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18"/>
          <p:cNvSpPr/>
          <p:nvPr/>
        </p:nvSpPr>
        <p:spPr>
          <a:xfrm>
            <a:off x="35231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4" name="Google Shape;274;p18"/>
          <p:cNvSpPr/>
          <p:nvPr/>
        </p:nvSpPr>
        <p:spPr>
          <a:xfrm>
            <a:off x="40565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5" name="Google Shape;275;p18"/>
          <p:cNvSpPr/>
          <p:nvPr/>
        </p:nvSpPr>
        <p:spPr>
          <a:xfrm>
            <a:off x="45899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6" name="Google Shape;276;p18"/>
          <p:cNvSpPr/>
          <p:nvPr/>
        </p:nvSpPr>
        <p:spPr>
          <a:xfrm>
            <a:off x="51233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7" name="Google Shape;277;p18"/>
          <p:cNvSpPr/>
          <p:nvPr/>
        </p:nvSpPr>
        <p:spPr>
          <a:xfrm>
            <a:off x="56567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8" name="Google Shape;278;p18"/>
          <p:cNvSpPr/>
          <p:nvPr/>
        </p:nvSpPr>
        <p:spPr>
          <a:xfrm>
            <a:off x="6190113" y="26580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9" name="Google Shape;279;p18"/>
          <p:cNvSpPr txBox="1"/>
          <p:nvPr/>
        </p:nvSpPr>
        <p:spPr>
          <a:xfrm>
            <a:off x="23236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280" name="Google Shape;280;p18"/>
          <p:cNvSpPr txBox="1"/>
          <p:nvPr/>
        </p:nvSpPr>
        <p:spPr>
          <a:xfrm>
            <a:off x="28570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3071</a:t>
            </a:r>
            <a:r>
              <a:rPr lang="pt-BR" sz="1100">
                <a:solidFill>
                  <a:schemeClr val="dk1"/>
                </a:solidFill>
              </a:rPr>
              <a:t>		</a:t>
            </a:r>
            <a:endParaRPr sz="1100">
              <a:solidFill>
                <a:schemeClr val="dk1"/>
              </a:solidFill>
            </a:endParaRPr>
          </a:p>
        </p:txBody>
      </p:sp>
      <p:sp>
        <p:nvSpPr>
          <p:cNvPr id="281" name="Google Shape;281;p18"/>
          <p:cNvSpPr txBox="1"/>
          <p:nvPr/>
        </p:nvSpPr>
        <p:spPr>
          <a:xfrm>
            <a:off x="39238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150		</a:t>
            </a:r>
            <a:endParaRPr sz="1100">
              <a:solidFill>
                <a:schemeClr val="dk1"/>
              </a:solidFill>
            </a:endParaRPr>
          </a:p>
        </p:txBody>
      </p:sp>
      <p:sp>
        <p:nvSpPr>
          <p:cNvPr id="282" name="Google Shape;282;p18"/>
          <p:cNvSpPr txBox="1"/>
          <p:nvPr/>
        </p:nvSpPr>
        <p:spPr>
          <a:xfrm>
            <a:off x="44572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150</a:t>
            </a:r>
            <a:endParaRPr sz="1100">
              <a:solidFill>
                <a:schemeClr val="dk1"/>
              </a:solidFill>
            </a:endParaRPr>
          </a:p>
        </p:txBody>
      </p:sp>
      <p:sp>
        <p:nvSpPr>
          <p:cNvPr id="283" name="Google Shape;283;p18"/>
          <p:cNvSpPr txBox="1"/>
          <p:nvPr/>
        </p:nvSpPr>
        <p:spPr>
          <a:xfrm>
            <a:off x="49906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3500</a:t>
            </a:r>
            <a:endParaRPr sz="1100">
              <a:solidFill>
                <a:schemeClr val="dk1"/>
              </a:solidFill>
            </a:endParaRPr>
          </a:p>
        </p:txBody>
      </p:sp>
      <p:sp>
        <p:nvSpPr>
          <p:cNvPr id="284" name="Google Shape;284;p18"/>
          <p:cNvSpPr txBox="1"/>
          <p:nvPr/>
        </p:nvSpPr>
        <p:spPr>
          <a:xfrm>
            <a:off x="55240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285" name="Google Shape;285;p18"/>
          <p:cNvSpPr txBox="1"/>
          <p:nvPr/>
        </p:nvSpPr>
        <p:spPr>
          <a:xfrm>
            <a:off x="60574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4095		</a:t>
            </a:r>
            <a:endParaRPr sz="1100">
              <a:solidFill>
                <a:schemeClr val="dk1"/>
              </a:solidFill>
            </a:endParaRPr>
          </a:p>
        </p:txBody>
      </p:sp>
      <p:sp>
        <p:nvSpPr>
          <p:cNvPr id="286" name="Google Shape;286;p18"/>
          <p:cNvSpPr txBox="1"/>
          <p:nvPr/>
        </p:nvSpPr>
        <p:spPr>
          <a:xfrm>
            <a:off x="3390463" y="2392775"/>
            <a:ext cx="570300" cy="1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rPr>
              <a:t>3500</a:t>
            </a:r>
            <a:endParaRPr sz="1100">
              <a:solidFill>
                <a:schemeClr val="dk1"/>
              </a:solidFill>
            </a:endParaRPr>
          </a:p>
        </p:txBody>
      </p:sp>
      <p:sp>
        <p:nvSpPr>
          <p:cNvPr id="287" name="Google Shape;287;p18"/>
          <p:cNvSpPr txBox="1"/>
          <p:nvPr/>
        </p:nvSpPr>
        <p:spPr>
          <a:xfrm>
            <a:off x="22724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S0</a:t>
            </a:r>
            <a:endParaRPr sz="1800">
              <a:solidFill>
                <a:schemeClr val="dk2"/>
              </a:solidFill>
            </a:endParaRPr>
          </a:p>
        </p:txBody>
      </p:sp>
      <p:sp>
        <p:nvSpPr>
          <p:cNvPr id="288" name="Google Shape;288;p18"/>
          <p:cNvSpPr txBox="1"/>
          <p:nvPr/>
        </p:nvSpPr>
        <p:spPr>
          <a:xfrm>
            <a:off x="28058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S1</a:t>
            </a:r>
            <a:endParaRPr sz="1800">
              <a:solidFill>
                <a:schemeClr val="dk2"/>
              </a:solidFill>
            </a:endParaRPr>
          </a:p>
        </p:txBody>
      </p:sp>
      <p:sp>
        <p:nvSpPr>
          <p:cNvPr id="289" name="Google Shape;289;p18"/>
          <p:cNvSpPr txBox="1"/>
          <p:nvPr/>
        </p:nvSpPr>
        <p:spPr>
          <a:xfrm>
            <a:off x="33392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S2</a:t>
            </a:r>
            <a:endParaRPr sz="1800">
              <a:solidFill>
                <a:schemeClr val="dk2"/>
              </a:solidFill>
            </a:endParaRPr>
          </a:p>
        </p:txBody>
      </p:sp>
      <p:sp>
        <p:nvSpPr>
          <p:cNvPr id="290" name="Google Shape;290;p18"/>
          <p:cNvSpPr txBox="1"/>
          <p:nvPr/>
        </p:nvSpPr>
        <p:spPr>
          <a:xfrm>
            <a:off x="38726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S3</a:t>
            </a:r>
            <a:endParaRPr sz="1800">
              <a:solidFill>
                <a:schemeClr val="dk2"/>
              </a:solidFill>
            </a:endParaRPr>
          </a:p>
        </p:txBody>
      </p:sp>
      <p:sp>
        <p:nvSpPr>
          <p:cNvPr id="291" name="Google Shape;291;p18"/>
          <p:cNvSpPr txBox="1"/>
          <p:nvPr/>
        </p:nvSpPr>
        <p:spPr>
          <a:xfrm>
            <a:off x="44060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S4</a:t>
            </a:r>
            <a:endParaRPr sz="1800">
              <a:solidFill>
                <a:schemeClr val="dk2"/>
              </a:solidFill>
            </a:endParaRPr>
          </a:p>
        </p:txBody>
      </p:sp>
      <p:sp>
        <p:nvSpPr>
          <p:cNvPr id="292" name="Google Shape;292;p18"/>
          <p:cNvSpPr txBox="1"/>
          <p:nvPr/>
        </p:nvSpPr>
        <p:spPr>
          <a:xfrm>
            <a:off x="49394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S5</a:t>
            </a:r>
            <a:endParaRPr sz="1200">
              <a:solidFill>
                <a:schemeClr val="dk2"/>
              </a:solidFill>
            </a:endParaRPr>
          </a:p>
        </p:txBody>
      </p:sp>
      <p:sp>
        <p:nvSpPr>
          <p:cNvPr id="293" name="Google Shape;293;p18"/>
          <p:cNvSpPr txBox="1"/>
          <p:nvPr/>
        </p:nvSpPr>
        <p:spPr>
          <a:xfrm>
            <a:off x="54728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S6</a:t>
            </a:r>
            <a:endParaRPr sz="1800">
              <a:solidFill>
                <a:schemeClr val="dk2"/>
              </a:solidFill>
            </a:endParaRPr>
          </a:p>
        </p:txBody>
      </p:sp>
      <p:sp>
        <p:nvSpPr>
          <p:cNvPr id="294" name="Google Shape;294;p18"/>
          <p:cNvSpPr txBox="1"/>
          <p:nvPr/>
        </p:nvSpPr>
        <p:spPr>
          <a:xfrm>
            <a:off x="6006250" y="27640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S7</a:t>
            </a:r>
            <a:endParaRPr sz="1200">
              <a:solidFill>
                <a:schemeClr val="dk2"/>
              </a:solidFill>
            </a:endParaRPr>
          </a:p>
        </p:txBody>
      </p:sp>
      <p:sp>
        <p:nvSpPr>
          <p:cNvPr id="295" name="Google Shape;295;p18"/>
          <p:cNvSpPr txBox="1"/>
          <p:nvPr/>
        </p:nvSpPr>
        <p:spPr>
          <a:xfrm>
            <a:off x="3053901" y="-11225"/>
            <a:ext cx="2814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900">
                <a:solidFill>
                  <a:schemeClr val="dk2"/>
                </a:solidFill>
              </a:rPr>
              <a:t>Suavização</a:t>
            </a:r>
            <a:endParaRPr sz="1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cxnSp>
        <p:nvCxnSpPr>
          <p:cNvPr id="300" name="Google Shape;300;p19"/>
          <p:cNvCxnSpPr>
            <a:stCxn id="301" idx="0"/>
            <a:endCxn id="302" idx="2"/>
          </p:cNvCxnSpPr>
          <p:nvPr/>
        </p:nvCxnSpPr>
        <p:spPr>
          <a:xfrm flipH="1" rot="10800000">
            <a:off x="2863738" y="1798175"/>
            <a:ext cx="11100" cy="44220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19"/>
          <p:cNvSpPr txBox="1"/>
          <p:nvPr/>
        </p:nvSpPr>
        <p:spPr>
          <a:xfrm>
            <a:off x="1488250" y="3674100"/>
            <a:ext cx="27717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Ciclo de leituras</a:t>
            </a:r>
            <a:endParaRPr sz="1800">
              <a:solidFill>
                <a:schemeClr val="dk2"/>
              </a:solidFill>
            </a:endParaRPr>
          </a:p>
        </p:txBody>
      </p:sp>
      <p:cxnSp>
        <p:nvCxnSpPr>
          <p:cNvPr id="304" name="Google Shape;304;p19"/>
          <p:cNvCxnSpPr>
            <a:stCxn id="303" idx="0"/>
            <a:endCxn id="301" idx="2"/>
          </p:cNvCxnSpPr>
          <p:nvPr/>
        </p:nvCxnSpPr>
        <p:spPr>
          <a:xfrm rot="10800000">
            <a:off x="2863600" y="2962500"/>
            <a:ext cx="10500" cy="711600"/>
          </a:xfrm>
          <a:prstGeom prst="straightConnector1">
            <a:avLst/>
          </a:prstGeom>
          <a:noFill/>
          <a:ln cap="flat" cmpd="sng" w="28575">
            <a:solidFill>
              <a:schemeClr val="dk2"/>
            </a:solidFill>
            <a:prstDash val="solid"/>
            <a:round/>
            <a:headEnd len="med" w="med" type="none"/>
            <a:tailEnd len="med" w="med" type="triangle"/>
          </a:ln>
        </p:spPr>
      </p:cxnSp>
      <p:sp>
        <p:nvSpPr>
          <p:cNvPr id="305" name="Google Shape;305;p19"/>
          <p:cNvSpPr txBox="1"/>
          <p:nvPr/>
        </p:nvSpPr>
        <p:spPr>
          <a:xfrm>
            <a:off x="1874350" y="4055100"/>
            <a:ext cx="20058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chemeClr val="dk2"/>
                </a:solidFill>
              </a:rPr>
              <a:t>n_leituras</a:t>
            </a:r>
            <a:r>
              <a:rPr lang="pt-BR" sz="1300">
                <a:solidFill>
                  <a:srgbClr val="666666"/>
                </a:solidFill>
              </a:rPr>
              <a:t> e </a:t>
            </a:r>
            <a:r>
              <a:rPr lang="pt-BR" sz="1300">
                <a:solidFill>
                  <a:srgbClr val="666666"/>
                </a:solidFill>
              </a:rPr>
              <a:t>𝚫t_leitura</a:t>
            </a:r>
            <a:endParaRPr sz="1300">
              <a:solidFill>
                <a:srgbClr val="666666"/>
              </a:solidFill>
            </a:endParaRPr>
          </a:p>
        </p:txBody>
      </p:sp>
      <p:sp>
        <p:nvSpPr>
          <p:cNvPr id="301" name="Google Shape;301;p19"/>
          <p:cNvSpPr/>
          <p:nvPr/>
        </p:nvSpPr>
        <p:spPr>
          <a:xfrm>
            <a:off x="454138" y="2240375"/>
            <a:ext cx="4819200" cy="72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19"/>
          <p:cNvSpPr/>
          <p:nvPr/>
        </p:nvSpPr>
        <p:spPr>
          <a:xfrm>
            <a:off x="856113" y="2505650"/>
            <a:ext cx="243300" cy="206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19"/>
          <p:cNvSpPr/>
          <p:nvPr/>
        </p:nvSpPr>
        <p:spPr>
          <a:xfrm>
            <a:off x="13895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08" name="Google Shape;308;p19"/>
          <p:cNvSpPr/>
          <p:nvPr/>
        </p:nvSpPr>
        <p:spPr>
          <a:xfrm>
            <a:off x="1922913" y="25130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19"/>
          <p:cNvSpPr/>
          <p:nvPr/>
        </p:nvSpPr>
        <p:spPr>
          <a:xfrm>
            <a:off x="2456313" y="25056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19"/>
          <p:cNvSpPr/>
          <p:nvPr/>
        </p:nvSpPr>
        <p:spPr>
          <a:xfrm>
            <a:off x="2989713" y="25056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19"/>
          <p:cNvSpPr/>
          <p:nvPr/>
        </p:nvSpPr>
        <p:spPr>
          <a:xfrm>
            <a:off x="3523113" y="2505650"/>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19"/>
          <p:cNvSpPr/>
          <p:nvPr/>
        </p:nvSpPr>
        <p:spPr>
          <a:xfrm>
            <a:off x="4056513" y="25130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19"/>
          <p:cNvSpPr/>
          <p:nvPr/>
        </p:nvSpPr>
        <p:spPr>
          <a:xfrm>
            <a:off x="4589913" y="2513025"/>
            <a:ext cx="243300" cy="2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19"/>
          <p:cNvSpPr/>
          <p:nvPr/>
        </p:nvSpPr>
        <p:spPr>
          <a:xfrm>
            <a:off x="19229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15" name="Google Shape;315;p19"/>
          <p:cNvSpPr/>
          <p:nvPr/>
        </p:nvSpPr>
        <p:spPr>
          <a:xfrm>
            <a:off x="24563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16" name="Google Shape;316;p19"/>
          <p:cNvSpPr/>
          <p:nvPr/>
        </p:nvSpPr>
        <p:spPr>
          <a:xfrm>
            <a:off x="29897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17" name="Google Shape;317;p19"/>
          <p:cNvSpPr/>
          <p:nvPr/>
        </p:nvSpPr>
        <p:spPr>
          <a:xfrm>
            <a:off x="35231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18" name="Google Shape;318;p19"/>
          <p:cNvSpPr/>
          <p:nvPr/>
        </p:nvSpPr>
        <p:spPr>
          <a:xfrm>
            <a:off x="40565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19" name="Google Shape;319;p19"/>
          <p:cNvSpPr/>
          <p:nvPr/>
        </p:nvSpPr>
        <p:spPr>
          <a:xfrm>
            <a:off x="4589913" y="2505650"/>
            <a:ext cx="243300" cy="20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20" name="Google Shape;320;p19"/>
          <p:cNvSpPr txBox="1"/>
          <p:nvPr/>
        </p:nvSpPr>
        <p:spPr>
          <a:xfrm>
            <a:off x="6722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S0</a:t>
            </a:r>
            <a:endParaRPr sz="1800">
              <a:solidFill>
                <a:schemeClr val="dk2"/>
              </a:solidFill>
            </a:endParaRPr>
          </a:p>
        </p:txBody>
      </p:sp>
      <p:sp>
        <p:nvSpPr>
          <p:cNvPr id="321" name="Google Shape;321;p19"/>
          <p:cNvSpPr txBox="1"/>
          <p:nvPr/>
        </p:nvSpPr>
        <p:spPr>
          <a:xfrm>
            <a:off x="12056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S1</a:t>
            </a:r>
            <a:endParaRPr sz="1800">
              <a:solidFill>
                <a:schemeClr val="dk2"/>
              </a:solidFill>
            </a:endParaRPr>
          </a:p>
        </p:txBody>
      </p:sp>
      <p:sp>
        <p:nvSpPr>
          <p:cNvPr id="322" name="Google Shape;322;p19"/>
          <p:cNvSpPr txBox="1"/>
          <p:nvPr/>
        </p:nvSpPr>
        <p:spPr>
          <a:xfrm>
            <a:off x="17390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S2</a:t>
            </a:r>
            <a:endParaRPr sz="1800">
              <a:solidFill>
                <a:schemeClr val="dk2"/>
              </a:solidFill>
            </a:endParaRPr>
          </a:p>
        </p:txBody>
      </p:sp>
      <p:sp>
        <p:nvSpPr>
          <p:cNvPr id="323" name="Google Shape;323;p19"/>
          <p:cNvSpPr txBox="1"/>
          <p:nvPr/>
        </p:nvSpPr>
        <p:spPr>
          <a:xfrm>
            <a:off x="22724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S3</a:t>
            </a:r>
            <a:endParaRPr sz="1800">
              <a:solidFill>
                <a:schemeClr val="dk2"/>
              </a:solidFill>
            </a:endParaRPr>
          </a:p>
        </p:txBody>
      </p:sp>
      <p:sp>
        <p:nvSpPr>
          <p:cNvPr id="324" name="Google Shape;324;p19"/>
          <p:cNvSpPr txBox="1"/>
          <p:nvPr/>
        </p:nvSpPr>
        <p:spPr>
          <a:xfrm>
            <a:off x="28058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S4</a:t>
            </a:r>
            <a:endParaRPr sz="1800">
              <a:solidFill>
                <a:schemeClr val="dk2"/>
              </a:solidFill>
            </a:endParaRPr>
          </a:p>
        </p:txBody>
      </p:sp>
      <p:sp>
        <p:nvSpPr>
          <p:cNvPr id="325" name="Google Shape;325;p19"/>
          <p:cNvSpPr txBox="1"/>
          <p:nvPr/>
        </p:nvSpPr>
        <p:spPr>
          <a:xfrm>
            <a:off x="33392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S5</a:t>
            </a:r>
            <a:endParaRPr sz="1200">
              <a:solidFill>
                <a:schemeClr val="dk2"/>
              </a:solidFill>
            </a:endParaRPr>
          </a:p>
        </p:txBody>
      </p:sp>
      <p:sp>
        <p:nvSpPr>
          <p:cNvPr id="326" name="Google Shape;326;p19"/>
          <p:cNvSpPr txBox="1"/>
          <p:nvPr/>
        </p:nvSpPr>
        <p:spPr>
          <a:xfrm>
            <a:off x="38726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S6</a:t>
            </a:r>
            <a:endParaRPr sz="1800">
              <a:solidFill>
                <a:schemeClr val="dk2"/>
              </a:solidFill>
            </a:endParaRPr>
          </a:p>
        </p:txBody>
      </p:sp>
      <p:sp>
        <p:nvSpPr>
          <p:cNvPr id="327" name="Google Shape;327;p19"/>
          <p:cNvSpPr txBox="1"/>
          <p:nvPr/>
        </p:nvSpPr>
        <p:spPr>
          <a:xfrm>
            <a:off x="4406050" y="2611650"/>
            <a:ext cx="508500" cy="2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𝚺</a:t>
            </a:r>
            <a:r>
              <a:rPr lang="pt-BR" sz="1200">
                <a:solidFill>
                  <a:schemeClr val="dk2"/>
                </a:solidFill>
              </a:rPr>
              <a:t>S7</a:t>
            </a:r>
            <a:endParaRPr sz="1200">
              <a:solidFill>
                <a:schemeClr val="dk2"/>
              </a:solidFill>
            </a:endParaRPr>
          </a:p>
        </p:txBody>
      </p:sp>
      <p:sp>
        <p:nvSpPr>
          <p:cNvPr id="328" name="Google Shape;328;p19"/>
          <p:cNvSpPr txBox="1"/>
          <p:nvPr/>
        </p:nvSpPr>
        <p:spPr>
          <a:xfrm>
            <a:off x="1424351" y="2124075"/>
            <a:ext cx="28143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Representação do ciclo</a:t>
            </a:r>
            <a:endParaRPr sz="1800">
              <a:solidFill>
                <a:schemeClr val="dk2"/>
              </a:solidFill>
            </a:endParaRPr>
          </a:p>
        </p:txBody>
      </p:sp>
      <p:sp>
        <p:nvSpPr>
          <p:cNvPr id="302" name="Google Shape;302;p19"/>
          <p:cNvSpPr/>
          <p:nvPr/>
        </p:nvSpPr>
        <p:spPr>
          <a:xfrm>
            <a:off x="1678750" y="1277100"/>
            <a:ext cx="23919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19"/>
          <p:cNvSpPr txBox="1"/>
          <p:nvPr/>
        </p:nvSpPr>
        <p:spPr>
          <a:xfrm>
            <a:off x="1612900" y="1236425"/>
            <a:ext cx="25542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chemeClr val="dk2"/>
                </a:solidFill>
              </a:rPr>
              <a:t>Cálculo do desvio</a:t>
            </a:r>
            <a:endParaRPr sz="1600">
              <a:solidFill>
                <a:schemeClr val="dk2"/>
              </a:solidFill>
            </a:endParaRPr>
          </a:p>
        </p:txBody>
      </p:sp>
      <p:sp>
        <p:nvSpPr>
          <p:cNvPr id="330" name="Google Shape;330;p19"/>
          <p:cNvSpPr/>
          <p:nvPr/>
        </p:nvSpPr>
        <p:spPr>
          <a:xfrm>
            <a:off x="5945950" y="1280525"/>
            <a:ext cx="23919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19"/>
          <p:cNvSpPr txBox="1"/>
          <p:nvPr/>
        </p:nvSpPr>
        <p:spPr>
          <a:xfrm>
            <a:off x="6061950" y="1311900"/>
            <a:ext cx="2130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chemeClr val="dk2"/>
                </a:solidFill>
              </a:rPr>
              <a:t>Algoritmo de controle</a:t>
            </a:r>
            <a:endParaRPr sz="1600">
              <a:solidFill>
                <a:schemeClr val="dk2"/>
              </a:solidFill>
            </a:endParaRPr>
          </a:p>
        </p:txBody>
      </p:sp>
      <p:sp>
        <p:nvSpPr>
          <p:cNvPr id="332" name="Google Shape;332;p19"/>
          <p:cNvSpPr/>
          <p:nvPr/>
        </p:nvSpPr>
        <p:spPr>
          <a:xfrm>
            <a:off x="5945950" y="3871325"/>
            <a:ext cx="23919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19"/>
          <p:cNvSpPr txBox="1"/>
          <p:nvPr/>
        </p:nvSpPr>
        <p:spPr>
          <a:xfrm>
            <a:off x="6187000" y="3827225"/>
            <a:ext cx="20058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chemeClr val="dk2"/>
                </a:solidFill>
              </a:rPr>
              <a:t>Atuadores</a:t>
            </a:r>
            <a:endParaRPr sz="1600">
              <a:solidFill>
                <a:schemeClr val="dk2"/>
              </a:solidFill>
            </a:endParaRPr>
          </a:p>
        </p:txBody>
      </p:sp>
      <p:cxnSp>
        <p:nvCxnSpPr>
          <p:cNvPr id="334" name="Google Shape;334;p19"/>
          <p:cNvCxnSpPr>
            <a:stCxn id="302" idx="3"/>
            <a:endCxn id="330" idx="1"/>
          </p:cNvCxnSpPr>
          <p:nvPr/>
        </p:nvCxnSpPr>
        <p:spPr>
          <a:xfrm>
            <a:off x="4070650" y="1537650"/>
            <a:ext cx="1875300" cy="3300"/>
          </a:xfrm>
          <a:prstGeom prst="straightConnector1">
            <a:avLst/>
          </a:prstGeom>
          <a:noFill/>
          <a:ln cap="flat" cmpd="sng" w="28575">
            <a:solidFill>
              <a:schemeClr val="dk2"/>
            </a:solidFill>
            <a:prstDash val="solid"/>
            <a:round/>
            <a:headEnd len="med" w="med" type="none"/>
            <a:tailEnd len="med" w="med" type="triangle"/>
          </a:ln>
        </p:spPr>
      </p:cxnSp>
      <p:cxnSp>
        <p:nvCxnSpPr>
          <p:cNvPr id="335" name="Google Shape;335;p19"/>
          <p:cNvCxnSpPr>
            <a:stCxn id="330" idx="2"/>
            <a:endCxn id="332" idx="0"/>
          </p:cNvCxnSpPr>
          <p:nvPr/>
        </p:nvCxnSpPr>
        <p:spPr>
          <a:xfrm>
            <a:off x="7141900" y="1801625"/>
            <a:ext cx="0" cy="2069700"/>
          </a:xfrm>
          <a:prstGeom prst="straightConnector1">
            <a:avLst/>
          </a:prstGeom>
          <a:noFill/>
          <a:ln cap="flat" cmpd="sng" w="28575">
            <a:solidFill>
              <a:schemeClr val="dk2"/>
            </a:solidFill>
            <a:prstDash val="solid"/>
            <a:round/>
            <a:headEnd len="med" w="med" type="none"/>
            <a:tailEnd len="med" w="med" type="triangle"/>
          </a:ln>
        </p:spPr>
      </p:cxnSp>
      <p:cxnSp>
        <p:nvCxnSpPr>
          <p:cNvPr id="336" name="Google Shape;336;p19"/>
          <p:cNvCxnSpPr>
            <a:stCxn id="332" idx="1"/>
          </p:cNvCxnSpPr>
          <p:nvPr/>
        </p:nvCxnSpPr>
        <p:spPr>
          <a:xfrm flipH="1">
            <a:off x="4058650" y="4131875"/>
            <a:ext cx="1887300" cy="31500"/>
          </a:xfrm>
          <a:prstGeom prst="straightConnector1">
            <a:avLst/>
          </a:prstGeom>
          <a:noFill/>
          <a:ln cap="flat" cmpd="sng" w="28575">
            <a:solidFill>
              <a:schemeClr val="dk2"/>
            </a:solidFill>
            <a:prstDash val="solid"/>
            <a:round/>
            <a:headEnd len="med" w="med" type="none"/>
            <a:tailEnd len="med" w="med" type="triangle"/>
          </a:ln>
        </p:spPr>
      </p:cxnSp>
      <p:sp>
        <p:nvSpPr>
          <p:cNvPr id="337" name="Google Shape;337;p19"/>
          <p:cNvSpPr txBox="1"/>
          <p:nvPr/>
        </p:nvSpPr>
        <p:spPr>
          <a:xfrm>
            <a:off x="672250" y="1749000"/>
            <a:ext cx="9138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2"/>
                </a:solidFill>
              </a:rPr>
              <a:t>𝚫t=4ms</a:t>
            </a:r>
            <a:endParaRPr sz="1200">
              <a:solidFill>
                <a:schemeClr val="dk2"/>
              </a:solidFill>
            </a:endParaRPr>
          </a:p>
        </p:txBody>
      </p:sp>
      <p:sp>
        <p:nvSpPr>
          <p:cNvPr id="338" name="Google Shape;338;p19"/>
          <p:cNvSpPr txBox="1"/>
          <p:nvPr/>
        </p:nvSpPr>
        <p:spPr>
          <a:xfrm>
            <a:off x="4025050" y="4436525"/>
            <a:ext cx="9138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2"/>
                </a:solidFill>
              </a:rPr>
              <a:t>𝚫t=6ms</a:t>
            </a:r>
            <a:endParaRPr sz="1200">
              <a:solidFill>
                <a:schemeClr val="dk2"/>
              </a:solidFill>
            </a:endParaRPr>
          </a:p>
        </p:txBody>
      </p:sp>
      <p:grpSp>
        <p:nvGrpSpPr>
          <p:cNvPr id="339" name="Google Shape;339;p19"/>
          <p:cNvGrpSpPr/>
          <p:nvPr/>
        </p:nvGrpSpPr>
        <p:grpSpPr>
          <a:xfrm>
            <a:off x="1628055" y="3404491"/>
            <a:ext cx="2554270" cy="1527511"/>
            <a:chOff x="387825" y="3283150"/>
            <a:chExt cx="1503750" cy="1545751"/>
          </a:xfrm>
        </p:grpSpPr>
        <p:sp>
          <p:nvSpPr>
            <p:cNvPr id="340" name="Google Shape;340;p19"/>
            <p:cNvSpPr/>
            <p:nvPr/>
          </p:nvSpPr>
          <p:spPr>
            <a:xfrm>
              <a:off x="447975" y="3283150"/>
              <a:ext cx="651600" cy="711600"/>
            </a:xfrm>
            <a:prstGeom prst="bentArrow">
              <a:avLst>
                <a:gd fmla="val 25000" name="adj1"/>
                <a:gd fmla="val 25000" name="adj2"/>
                <a:gd fmla="val 25000" name="adj3"/>
                <a:gd fmla="val 43750" name="adj4"/>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00"/>
                </a:solidFill>
              </a:endParaRPr>
            </a:p>
          </p:txBody>
        </p:sp>
        <p:sp>
          <p:nvSpPr>
            <p:cNvPr id="341" name="Google Shape;341;p19"/>
            <p:cNvSpPr/>
            <p:nvPr/>
          </p:nvSpPr>
          <p:spPr>
            <a:xfrm rot="5400000">
              <a:off x="1209975" y="3359350"/>
              <a:ext cx="651600" cy="711600"/>
            </a:xfrm>
            <a:prstGeom prst="bentArrow">
              <a:avLst>
                <a:gd fmla="val 25000" name="adj1"/>
                <a:gd fmla="val 25000" name="adj2"/>
                <a:gd fmla="val 25000" name="adj3"/>
                <a:gd fmla="val 43750" name="adj4"/>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00"/>
                </a:solidFill>
              </a:endParaRPr>
            </a:p>
          </p:txBody>
        </p:sp>
        <p:sp>
          <p:nvSpPr>
            <p:cNvPr id="342" name="Google Shape;342;p19"/>
            <p:cNvSpPr/>
            <p:nvPr/>
          </p:nvSpPr>
          <p:spPr>
            <a:xfrm rot="10798417">
              <a:off x="1178968" y="4117151"/>
              <a:ext cx="651600" cy="711600"/>
            </a:xfrm>
            <a:prstGeom prst="bentArrow">
              <a:avLst>
                <a:gd fmla="val 25000" name="adj1"/>
                <a:gd fmla="val 25000" name="adj2"/>
                <a:gd fmla="val 25000" name="adj3"/>
                <a:gd fmla="val 43750" name="adj4"/>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00"/>
                </a:solidFill>
              </a:endParaRPr>
            </a:p>
          </p:txBody>
        </p:sp>
        <p:sp>
          <p:nvSpPr>
            <p:cNvPr id="343" name="Google Shape;343;p19"/>
            <p:cNvSpPr/>
            <p:nvPr/>
          </p:nvSpPr>
          <p:spPr>
            <a:xfrm rot="-5400000">
              <a:off x="417825" y="4040950"/>
              <a:ext cx="651600" cy="711600"/>
            </a:xfrm>
            <a:prstGeom prst="bentArrow">
              <a:avLst>
                <a:gd fmla="val 25000" name="adj1"/>
                <a:gd fmla="val 25000" name="adj2"/>
                <a:gd fmla="val 25000" name="adj3"/>
                <a:gd fmla="val 43750" name="adj4"/>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00"/>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p:nvPr/>
        </p:nvSpPr>
        <p:spPr>
          <a:xfrm>
            <a:off x="0" y="4119350"/>
            <a:ext cx="38736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349" name="Google Shape;349;p20"/>
          <p:cNvSpPr/>
          <p:nvPr/>
        </p:nvSpPr>
        <p:spPr>
          <a:xfrm>
            <a:off x="338330" y="4463979"/>
            <a:ext cx="195000" cy="267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350" name="Google Shape;350;p20"/>
          <p:cNvSpPr/>
          <p:nvPr/>
        </p:nvSpPr>
        <p:spPr>
          <a:xfrm>
            <a:off x="765215"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1" name="Google Shape;351;p20"/>
          <p:cNvSpPr/>
          <p:nvPr/>
        </p:nvSpPr>
        <p:spPr>
          <a:xfrm>
            <a:off x="1192100"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2" name="Google Shape;352;p20"/>
          <p:cNvSpPr/>
          <p:nvPr/>
        </p:nvSpPr>
        <p:spPr>
          <a:xfrm>
            <a:off x="1618986"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3" name="Google Shape;353;p20"/>
          <p:cNvSpPr/>
          <p:nvPr/>
        </p:nvSpPr>
        <p:spPr>
          <a:xfrm>
            <a:off x="2045871"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4" name="Google Shape;354;p20"/>
          <p:cNvSpPr/>
          <p:nvPr/>
        </p:nvSpPr>
        <p:spPr>
          <a:xfrm>
            <a:off x="2472757"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5" name="Google Shape;355;p20"/>
          <p:cNvSpPr/>
          <p:nvPr/>
        </p:nvSpPr>
        <p:spPr>
          <a:xfrm>
            <a:off x="2899642"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6" name="Google Shape;356;p20"/>
          <p:cNvSpPr/>
          <p:nvPr/>
        </p:nvSpPr>
        <p:spPr>
          <a:xfrm>
            <a:off x="3326527"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57" name="Google Shape;357;p20"/>
          <p:cNvSpPr txBox="1"/>
          <p:nvPr/>
        </p:nvSpPr>
        <p:spPr>
          <a:xfrm>
            <a:off x="232169"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		</a:t>
            </a:r>
            <a:endParaRPr sz="900">
              <a:solidFill>
                <a:schemeClr val="dk1"/>
              </a:solidFill>
            </a:endParaRPr>
          </a:p>
        </p:txBody>
      </p:sp>
      <p:sp>
        <p:nvSpPr>
          <p:cNvPr id="358" name="Google Shape;358;p20"/>
          <p:cNvSpPr txBox="1"/>
          <p:nvPr/>
        </p:nvSpPr>
        <p:spPr>
          <a:xfrm>
            <a:off x="659054"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		</a:t>
            </a:r>
            <a:endParaRPr sz="900">
              <a:solidFill>
                <a:schemeClr val="dk1"/>
              </a:solidFill>
            </a:endParaRPr>
          </a:p>
        </p:txBody>
      </p:sp>
      <p:sp>
        <p:nvSpPr>
          <p:cNvPr id="359" name="Google Shape;359;p20"/>
          <p:cNvSpPr txBox="1"/>
          <p:nvPr/>
        </p:nvSpPr>
        <p:spPr>
          <a:xfrm>
            <a:off x="1512825"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150		</a:t>
            </a:r>
            <a:endParaRPr sz="900">
              <a:solidFill>
                <a:schemeClr val="dk1"/>
              </a:solidFill>
            </a:endParaRPr>
          </a:p>
        </p:txBody>
      </p:sp>
      <p:sp>
        <p:nvSpPr>
          <p:cNvPr id="360" name="Google Shape;360;p20"/>
          <p:cNvSpPr txBox="1"/>
          <p:nvPr/>
        </p:nvSpPr>
        <p:spPr>
          <a:xfrm>
            <a:off x="1939710"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150</a:t>
            </a:r>
            <a:endParaRPr sz="900">
              <a:solidFill>
                <a:schemeClr val="dk1"/>
              </a:solidFill>
            </a:endParaRPr>
          </a:p>
        </p:txBody>
      </p:sp>
      <p:sp>
        <p:nvSpPr>
          <p:cNvPr id="361" name="Google Shape;361;p20"/>
          <p:cNvSpPr txBox="1"/>
          <p:nvPr/>
        </p:nvSpPr>
        <p:spPr>
          <a:xfrm>
            <a:off x="2366595"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3500</a:t>
            </a:r>
            <a:endParaRPr sz="900">
              <a:solidFill>
                <a:schemeClr val="dk1"/>
              </a:solidFill>
            </a:endParaRPr>
          </a:p>
        </p:txBody>
      </p:sp>
      <p:sp>
        <p:nvSpPr>
          <p:cNvPr id="362" name="Google Shape;362;p20"/>
          <p:cNvSpPr txBox="1"/>
          <p:nvPr/>
        </p:nvSpPr>
        <p:spPr>
          <a:xfrm>
            <a:off x="2793481"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		</a:t>
            </a:r>
            <a:endParaRPr sz="900">
              <a:solidFill>
                <a:schemeClr val="dk1"/>
              </a:solidFill>
            </a:endParaRPr>
          </a:p>
        </p:txBody>
      </p:sp>
      <p:sp>
        <p:nvSpPr>
          <p:cNvPr id="363" name="Google Shape;363;p20"/>
          <p:cNvSpPr txBox="1"/>
          <p:nvPr/>
        </p:nvSpPr>
        <p:spPr>
          <a:xfrm>
            <a:off x="3220366"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		</a:t>
            </a:r>
            <a:endParaRPr sz="900">
              <a:solidFill>
                <a:schemeClr val="dk1"/>
              </a:solidFill>
            </a:endParaRPr>
          </a:p>
        </p:txBody>
      </p:sp>
      <p:sp>
        <p:nvSpPr>
          <p:cNvPr id="364" name="Google Shape;364;p20"/>
          <p:cNvSpPr txBox="1"/>
          <p:nvPr/>
        </p:nvSpPr>
        <p:spPr>
          <a:xfrm>
            <a:off x="1085939"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3500</a:t>
            </a:r>
            <a:endParaRPr sz="900">
              <a:solidFill>
                <a:schemeClr val="dk1"/>
              </a:solidFill>
            </a:endParaRPr>
          </a:p>
        </p:txBody>
      </p:sp>
      <p:cxnSp>
        <p:nvCxnSpPr>
          <p:cNvPr id="365" name="Google Shape;365;p20"/>
          <p:cNvCxnSpPr>
            <a:stCxn id="349" idx="0"/>
          </p:cNvCxnSpPr>
          <p:nvPr/>
        </p:nvCxnSpPr>
        <p:spPr>
          <a:xfrm flipH="1" rot="10800000">
            <a:off x="4358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66" name="Google Shape;366;p20"/>
          <p:cNvCxnSpPr/>
          <p:nvPr/>
        </p:nvCxnSpPr>
        <p:spPr>
          <a:xfrm flipH="1" rot="10800000">
            <a:off x="8930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67" name="Google Shape;367;p20"/>
          <p:cNvCxnSpPr/>
          <p:nvPr/>
        </p:nvCxnSpPr>
        <p:spPr>
          <a:xfrm flipH="1" rot="10800000">
            <a:off x="12740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20"/>
          <p:cNvCxnSpPr/>
          <p:nvPr/>
        </p:nvCxnSpPr>
        <p:spPr>
          <a:xfrm flipH="1" rot="10800000">
            <a:off x="17312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69" name="Google Shape;369;p20"/>
          <p:cNvCxnSpPr/>
          <p:nvPr/>
        </p:nvCxnSpPr>
        <p:spPr>
          <a:xfrm flipH="1" rot="10800000">
            <a:off x="21122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70" name="Google Shape;370;p20"/>
          <p:cNvCxnSpPr/>
          <p:nvPr/>
        </p:nvCxnSpPr>
        <p:spPr>
          <a:xfrm flipH="1" rot="10800000">
            <a:off x="25694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71" name="Google Shape;371;p20"/>
          <p:cNvCxnSpPr/>
          <p:nvPr/>
        </p:nvCxnSpPr>
        <p:spPr>
          <a:xfrm flipH="1" rot="10800000">
            <a:off x="30266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372" name="Google Shape;372;p20"/>
          <p:cNvCxnSpPr/>
          <p:nvPr/>
        </p:nvCxnSpPr>
        <p:spPr>
          <a:xfrm flipH="1" rot="10800000">
            <a:off x="3407630" y="3702279"/>
            <a:ext cx="900" cy="761700"/>
          </a:xfrm>
          <a:prstGeom prst="straightConnector1">
            <a:avLst/>
          </a:prstGeom>
          <a:noFill/>
          <a:ln cap="flat" cmpd="sng" w="28575">
            <a:solidFill>
              <a:schemeClr val="dk2"/>
            </a:solidFill>
            <a:prstDash val="solid"/>
            <a:round/>
            <a:headEnd len="med" w="med" type="none"/>
            <a:tailEnd len="med" w="med" type="triangle"/>
          </a:ln>
        </p:spPr>
      </p:cxnSp>
      <p:sp>
        <p:nvSpPr>
          <p:cNvPr id="373" name="Google Shape;373;p20"/>
          <p:cNvSpPr/>
          <p:nvPr/>
        </p:nvSpPr>
        <p:spPr>
          <a:xfrm>
            <a:off x="272200" y="2681150"/>
            <a:ext cx="3311700" cy="667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20"/>
          <p:cNvSpPr txBox="1"/>
          <p:nvPr/>
        </p:nvSpPr>
        <p:spPr>
          <a:xfrm>
            <a:off x="2722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S0</a:t>
            </a:r>
            <a:endParaRPr sz="1000">
              <a:solidFill>
                <a:schemeClr val="dk2"/>
              </a:solidFill>
            </a:endParaRPr>
          </a:p>
        </p:txBody>
      </p:sp>
      <p:sp>
        <p:nvSpPr>
          <p:cNvPr id="375" name="Google Shape;375;p20"/>
          <p:cNvSpPr txBox="1"/>
          <p:nvPr/>
        </p:nvSpPr>
        <p:spPr>
          <a:xfrm>
            <a:off x="7294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S1</a:t>
            </a:r>
            <a:endParaRPr sz="1000">
              <a:solidFill>
                <a:schemeClr val="dk2"/>
              </a:solidFill>
            </a:endParaRPr>
          </a:p>
        </p:txBody>
      </p:sp>
      <p:sp>
        <p:nvSpPr>
          <p:cNvPr id="376" name="Google Shape;376;p20"/>
          <p:cNvSpPr txBox="1"/>
          <p:nvPr/>
        </p:nvSpPr>
        <p:spPr>
          <a:xfrm>
            <a:off x="11104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S2</a:t>
            </a:r>
            <a:endParaRPr sz="1000">
              <a:solidFill>
                <a:schemeClr val="dk2"/>
              </a:solidFill>
            </a:endParaRPr>
          </a:p>
        </p:txBody>
      </p:sp>
      <p:sp>
        <p:nvSpPr>
          <p:cNvPr id="377" name="Google Shape;377;p20"/>
          <p:cNvSpPr txBox="1"/>
          <p:nvPr/>
        </p:nvSpPr>
        <p:spPr>
          <a:xfrm>
            <a:off x="15676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S3</a:t>
            </a:r>
            <a:endParaRPr sz="1000">
              <a:solidFill>
                <a:schemeClr val="dk2"/>
              </a:solidFill>
            </a:endParaRPr>
          </a:p>
        </p:txBody>
      </p:sp>
      <p:sp>
        <p:nvSpPr>
          <p:cNvPr id="378" name="Google Shape;378;p20"/>
          <p:cNvSpPr txBox="1"/>
          <p:nvPr/>
        </p:nvSpPr>
        <p:spPr>
          <a:xfrm>
            <a:off x="19486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S4</a:t>
            </a:r>
            <a:endParaRPr sz="1000">
              <a:solidFill>
                <a:schemeClr val="dk2"/>
              </a:solidFill>
            </a:endParaRPr>
          </a:p>
        </p:txBody>
      </p:sp>
      <p:sp>
        <p:nvSpPr>
          <p:cNvPr id="379" name="Google Shape;379;p20"/>
          <p:cNvSpPr txBox="1"/>
          <p:nvPr/>
        </p:nvSpPr>
        <p:spPr>
          <a:xfrm>
            <a:off x="24058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S5</a:t>
            </a:r>
            <a:endParaRPr sz="1000">
              <a:solidFill>
                <a:schemeClr val="dk2"/>
              </a:solidFill>
            </a:endParaRPr>
          </a:p>
        </p:txBody>
      </p:sp>
      <p:sp>
        <p:nvSpPr>
          <p:cNvPr id="380" name="Google Shape;380;p20"/>
          <p:cNvSpPr txBox="1"/>
          <p:nvPr/>
        </p:nvSpPr>
        <p:spPr>
          <a:xfrm>
            <a:off x="28630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S6</a:t>
            </a:r>
            <a:endParaRPr sz="1000">
              <a:solidFill>
                <a:schemeClr val="dk2"/>
              </a:solidFill>
            </a:endParaRPr>
          </a:p>
        </p:txBody>
      </p:sp>
      <p:sp>
        <p:nvSpPr>
          <p:cNvPr id="381" name="Google Shape;381;p20"/>
          <p:cNvSpPr txBox="1"/>
          <p:nvPr/>
        </p:nvSpPr>
        <p:spPr>
          <a:xfrm>
            <a:off x="32440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S7</a:t>
            </a:r>
            <a:endParaRPr sz="1000">
              <a:solidFill>
                <a:schemeClr val="dk2"/>
              </a:solidFill>
            </a:endParaRPr>
          </a:p>
        </p:txBody>
      </p:sp>
      <p:sp>
        <p:nvSpPr>
          <p:cNvPr id="382" name="Google Shape;382;p20"/>
          <p:cNvSpPr txBox="1"/>
          <p:nvPr/>
        </p:nvSpPr>
        <p:spPr>
          <a:xfrm>
            <a:off x="548325" y="2634200"/>
            <a:ext cx="25191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2"/>
                </a:solidFill>
              </a:rPr>
              <a:t>Soma_ponderada = </a:t>
            </a:r>
            <a:r>
              <a:rPr lang="pt-BR" sz="1800">
                <a:solidFill>
                  <a:schemeClr val="dk2"/>
                </a:solidFill>
              </a:rPr>
              <a:t>𝚺</a:t>
            </a:r>
            <a:r>
              <a:rPr lang="pt-BR" sz="1200">
                <a:solidFill>
                  <a:schemeClr val="dk2"/>
                </a:solidFill>
              </a:rPr>
              <a:t> Si * Peso[i]</a:t>
            </a:r>
            <a:endParaRPr sz="1200">
              <a:solidFill>
                <a:schemeClr val="dk2"/>
              </a:solidFill>
            </a:endParaRPr>
          </a:p>
          <a:p>
            <a:pPr indent="0" lvl="0" marL="0" rtl="0" algn="l">
              <a:spcBef>
                <a:spcPts val="0"/>
              </a:spcBef>
              <a:spcAft>
                <a:spcPts val="0"/>
              </a:spcAft>
              <a:buNone/>
            </a:pPr>
            <a:r>
              <a:rPr lang="pt-BR" sz="1200">
                <a:solidFill>
                  <a:schemeClr val="dk2"/>
                </a:solidFill>
              </a:rPr>
              <a:t>Soma = </a:t>
            </a:r>
            <a:r>
              <a:rPr lang="pt-BR" sz="1800">
                <a:solidFill>
                  <a:schemeClr val="dk2"/>
                </a:solidFill>
              </a:rPr>
              <a:t>𝚺 </a:t>
            </a:r>
            <a:r>
              <a:rPr lang="pt-BR" sz="1200">
                <a:solidFill>
                  <a:schemeClr val="dk2"/>
                </a:solidFill>
              </a:rPr>
              <a:t>Si</a:t>
            </a:r>
            <a:endParaRPr sz="1200">
              <a:solidFill>
                <a:schemeClr val="dk2"/>
              </a:solidFill>
            </a:endParaRPr>
          </a:p>
        </p:txBody>
      </p:sp>
      <p:cxnSp>
        <p:nvCxnSpPr>
          <p:cNvPr id="383" name="Google Shape;383;p20"/>
          <p:cNvCxnSpPr/>
          <p:nvPr/>
        </p:nvCxnSpPr>
        <p:spPr>
          <a:xfrm rot="10800000">
            <a:off x="809930" y="2190279"/>
            <a:ext cx="6900" cy="521100"/>
          </a:xfrm>
          <a:prstGeom prst="straightConnector1">
            <a:avLst/>
          </a:prstGeom>
          <a:noFill/>
          <a:ln cap="flat" cmpd="sng" w="28575">
            <a:solidFill>
              <a:schemeClr val="dk2"/>
            </a:solidFill>
            <a:prstDash val="solid"/>
            <a:round/>
            <a:headEnd len="med" w="med" type="none"/>
            <a:tailEnd len="med" w="med" type="triangle"/>
          </a:ln>
        </p:spPr>
      </p:cxnSp>
      <p:sp>
        <p:nvSpPr>
          <p:cNvPr id="384" name="Google Shape;384;p20"/>
          <p:cNvSpPr/>
          <p:nvPr/>
        </p:nvSpPr>
        <p:spPr>
          <a:xfrm>
            <a:off x="272200" y="1380050"/>
            <a:ext cx="33117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20"/>
          <p:cNvSpPr txBox="1"/>
          <p:nvPr/>
        </p:nvSpPr>
        <p:spPr>
          <a:xfrm>
            <a:off x="507575" y="1338800"/>
            <a:ext cx="28752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Posição = </a:t>
            </a:r>
            <a:r>
              <a:rPr lang="pt-BR" sz="1200">
                <a:solidFill>
                  <a:schemeClr val="dk2"/>
                </a:solidFill>
              </a:rPr>
              <a:t>Soma_ponderada / Soma</a:t>
            </a:r>
            <a:endParaRPr sz="1200">
              <a:solidFill>
                <a:schemeClr val="dk2"/>
              </a:solidFill>
            </a:endParaRPr>
          </a:p>
        </p:txBody>
      </p:sp>
      <p:cxnSp>
        <p:nvCxnSpPr>
          <p:cNvPr id="386" name="Google Shape;386;p20"/>
          <p:cNvCxnSpPr/>
          <p:nvPr/>
        </p:nvCxnSpPr>
        <p:spPr>
          <a:xfrm rot="10800000">
            <a:off x="3095930" y="2190279"/>
            <a:ext cx="6900" cy="521100"/>
          </a:xfrm>
          <a:prstGeom prst="straightConnector1">
            <a:avLst/>
          </a:prstGeom>
          <a:noFill/>
          <a:ln cap="flat" cmpd="sng" w="28575">
            <a:solidFill>
              <a:schemeClr val="dk2"/>
            </a:solidFill>
            <a:prstDash val="solid"/>
            <a:round/>
            <a:headEnd len="med" w="med" type="none"/>
            <a:tailEnd len="med" w="med" type="triangle"/>
          </a:ln>
        </p:spPr>
      </p:cxnSp>
      <p:sp>
        <p:nvSpPr>
          <p:cNvPr id="387" name="Google Shape;387;p20"/>
          <p:cNvSpPr txBox="1"/>
          <p:nvPr/>
        </p:nvSpPr>
        <p:spPr>
          <a:xfrm>
            <a:off x="704939" y="1909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0</a:t>
            </a:r>
            <a:endParaRPr sz="1200">
              <a:solidFill>
                <a:schemeClr val="dk1"/>
              </a:solidFill>
            </a:endParaRPr>
          </a:p>
        </p:txBody>
      </p:sp>
      <p:sp>
        <p:nvSpPr>
          <p:cNvPr id="388" name="Google Shape;388;p20"/>
          <p:cNvSpPr txBox="1"/>
          <p:nvPr/>
        </p:nvSpPr>
        <p:spPr>
          <a:xfrm>
            <a:off x="2762354" y="1909550"/>
            <a:ext cx="6423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23680</a:t>
            </a:r>
            <a:endParaRPr sz="1200">
              <a:solidFill>
                <a:schemeClr val="dk1"/>
              </a:solidFill>
            </a:endParaRPr>
          </a:p>
        </p:txBody>
      </p:sp>
      <p:sp>
        <p:nvSpPr>
          <p:cNvPr id="389" name="Google Shape;389;p20"/>
          <p:cNvSpPr/>
          <p:nvPr/>
        </p:nvSpPr>
        <p:spPr>
          <a:xfrm>
            <a:off x="732100" y="381000"/>
            <a:ext cx="23919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20"/>
          <p:cNvSpPr/>
          <p:nvPr/>
        </p:nvSpPr>
        <p:spPr>
          <a:xfrm>
            <a:off x="3781900" y="2452550"/>
            <a:ext cx="1492500" cy="667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1" name="Google Shape;391;p20"/>
          <p:cNvCxnSpPr/>
          <p:nvPr/>
        </p:nvCxnSpPr>
        <p:spPr>
          <a:xfrm rot="10800000">
            <a:off x="1872725" y="1107650"/>
            <a:ext cx="9000" cy="309600"/>
          </a:xfrm>
          <a:prstGeom prst="straightConnector1">
            <a:avLst/>
          </a:prstGeom>
          <a:noFill/>
          <a:ln cap="flat" cmpd="sng" w="28575">
            <a:solidFill>
              <a:schemeClr val="dk2"/>
            </a:solidFill>
            <a:prstDash val="solid"/>
            <a:round/>
            <a:headEnd len="med" w="med" type="none"/>
            <a:tailEnd len="med" w="med" type="triangle"/>
          </a:ln>
        </p:spPr>
      </p:cxnSp>
      <p:sp>
        <p:nvSpPr>
          <p:cNvPr id="392" name="Google Shape;392;p20"/>
          <p:cNvSpPr txBox="1"/>
          <p:nvPr/>
        </p:nvSpPr>
        <p:spPr>
          <a:xfrm>
            <a:off x="1695550" y="818675"/>
            <a:ext cx="456000" cy="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 </a:t>
            </a:r>
            <a:r>
              <a:rPr lang="pt-BR" sz="1200">
                <a:solidFill>
                  <a:schemeClr val="dk1"/>
                </a:solidFill>
              </a:rPr>
              <a:t>0</a:t>
            </a:r>
            <a:endParaRPr sz="1200">
              <a:solidFill>
                <a:schemeClr val="dk1"/>
              </a:solidFill>
            </a:endParaRPr>
          </a:p>
        </p:txBody>
      </p:sp>
      <p:sp>
        <p:nvSpPr>
          <p:cNvPr id="393" name="Google Shape;393;p20"/>
          <p:cNvSpPr txBox="1"/>
          <p:nvPr/>
        </p:nvSpPr>
        <p:spPr>
          <a:xfrm>
            <a:off x="507575" y="348200"/>
            <a:ext cx="28752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Algoritmo de controle</a:t>
            </a:r>
            <a:endParaRPr sz="1200">
              <a:solidFill>
                <a:schemeClr val="dk2"/>
              </a:solidFill>
            </a:endParaRPr>
          </a:p>
        </p:txBody>
      </p:sp>
      <p:sp>
        <p:nvSpPr>
          <p:cNvPr id="394" name="Google Shape;394;p20"/>
          <p:cNvSpPr txBox="1"/>
          <p:nvPr/>
        </p:nvSpPr>
        <p:spPr>
          <a:xfrm>
            <a:off x="3676375" y="2416050"/>
            <a:ext cx="16509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2"/>
                </a:solidFill>
              </a:rPr>
              <a:t>Peso</a:t>
            </a:r>
            <a:endParaRPr sz="1100">
              <a:solidFill>
                <a:schemeClr val="dk2"/>
              </a:solidFill>
            </a:endParaRPr>
          </a:p>
          <a:p>
            <a:pPr indent="0" lvl="0" marL="0" rtl="0" algn="ctr">
              <a:spcBef>
                <a:spcPts val="0"/>
              </a:spcBef>
              <a:spcAft>
                <a:spcPts val="0"/>
              </a:spcAft>
              <a:buNone/>
            </a:pPr>
            <a:r>
              <a:rPr lang="pt-BR" sz="1100">
                <a:solidFill>
                  <a:schemeClr val="dk2"/>
                </a:solidFill>
              </a:rPr>
              <a:t>{-4, -3, -2, -1, 1, 2, 3, 4}</a:t>
            </a:r>
            <a:endParaRPr sz="1100">
              <a:solidFill>
                <a:schemeClr val="dk2"/>
              </a:solidFill>
            </a:endParaRPr>
          </a:p>
        </p:txBody>
      </p:sp>
      <p:sp>
        <p:nvSpPr>
          <p:cNvPr id="395" name="Google Shape;395;p20"/>
          <p:cNvSpPr/>
          <p:nvPr/>
        </p:nvSpPr>
        <p:spPr>
          <a:xfrm>
            <a:off x="5274425" y="4119350"/>
            <a:ext cx="38571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396" name="Google Shape;396;p20"/>
          <p:cNvSpPr/>
          <p:nvPr/>
        </p:nvSpPr>
        <p:spPr>
          <a:xfrm>
            <a:off x="5596130" y="4463979"/>
            <a:ext cx="195000" cy="267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397" name="Google Shape;397;p20"/>
          <p:cNvSpPr/>
          <p:nvPr/>
        </p:nvSpPr>
        <p:spPr>
          <a:xfrm>
            <a:off x="6023015"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98" name="Google Shape;398;p20"/>
          <p:cNvSpPr/>
          <p:nvPr/>
        </p:nvSpPr>
        <p:spPr>
          <a:xfrm>
            <a:off x="6449900"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399" name="Google Shape;399;p20"/>
          <p:cNvSpPr/>
          <p:nvPr/>
        </p:nvSpPr>
        <p:spPr>
          <a:xfrm>
            <a:off x="6876786"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400" name="Google Shape;400;p20"/>
          <p:cNvSpPr/>
          <p:nvPr/>
        </p:nvSpPr>
        <p:spPr>
          <a:xfrm>
            <a:off x="7303671"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401" name="Google Shape;401;p20"/>
          <p:cNvSpPr/>
          <p:nvPr/>
        </p:nvSpPr>
        <p:spPr>
          <a:xfrm>
            <a:off x="7730557"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402" name="Google Shape;402;p20"/>
          <p:cNvSpPr/>
          <p:nvPr/>
        </p:nvSpPr>
        <p:spPr>
          <a:xfrm>
            <a:off x="8157442"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403" name="Google Shape;403;p20"/>
          <p:cNvSpPr/>
          <p:nvPr/>
        </p:nvSpPr>
        <p:spPr>
          <a:xfrm>
            <a:off x="8584327" y="4463979"/>
            <a:ext cx="195000" cy="267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
        <p:nvSpPr>
          <p:cNvPr id="404" name="Google Shape;404;p20"/>
          <p:cNvSpPr txBox="1"/>
          <p:nvPr/>
        </p:nvSpPr>
        <p:spPr>
          <a:xfrm>
            <a:off x="5489969"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3800</a:t>
            </a:r>
            <a:endParaRPr sz="900">
              <a:solidFill>
                <a:schemeClr val="dk1"/>
              </a:solidFill>
            </a:endParaRPr>
          </a:p>
        </p:txBody>
      </p:sp>
      <p:sp>
        <p:nvSpPr>
          <p:cNvPr id="405" name="Google Shape;405;p20"/>
          <p:cNvSpPr txBox="1"/>
          <p:nvPr/>
        </p:nvSpPr>
        <p:spPr>
          <a:xfrm>
            <a:off x="5916854"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 300</a:t>
            </a:r>
            <a:endParaRPr sz="900">
              <a:solidFill>
                <a:schemeClr val="dk1"/>
              </a:solidFill>
            </a:endParaRPr>
          </a:p>
        </p:txBody>
      </p:sp>
      <p:sp>
        <p:nvSpPr>
          <p:cNvPr id="406" name="Google Shape;406;p20"/>
          <p:cNvSpPr txBox="1"/>
          <p:nvPr/>
        </p:nvSpPr>
        <p:spPr>
          <a:xfrm>
            <a:off x="6770625"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300</a:t>
            </a:r>
            <a:endParaRPr sz="900">
              <a:solidFill>
                <a:schemeClr val="dk1"/>
              </a:solidFill>
            </a:endParaRPr>
          </a:p>
        </p:txBody>
      </p:sp>
      <p:sp>
        <p:nvSpPr>
          <p:cNvPr id="407" name="Google Shape;407;p20"/>
          <p:cNvSpPr txBox="1"/>
          <p:nvPr/>
        </p:nvSpPr>
        <p:spPr>
          <a:xfrm>
            <a:off x="7197510"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3800</a:t>
            </a:r>
            <a:endParaRPr sz="900">
              <a:solidFill>
                <a:schemeClr val="dk1"/>
              </a:solidFill>
            </a:endParaRPr>
          </a:p>
        </p:txBody>
      </p:sp>
      <p:sp>
        <p:nvSpPr>
          <p:cNvPr id="408" name="Google Shape;408;p20"/>
          <p:cNvSpPr txBox="1"/>
          <p:nvPr/>
        </p:nvSpPr>
        <p:spPr>
          <a:xfrm>
            <a:off x="7624395"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a:t>
            </a:r>
            <a:endParaRPr sz="900">
              <a:solidFill>
                <a:schemeClr val="dk1"/>
              </a:solidFill>
            </a:endParaRPr>
          </a:p>
        </p:txBody>
      </p:sp>
      <p:sp>
        <p:nvSpPr>
          <p:cNvPr id="409" name="Google Shape;409;p20"/>
          <p:cNvSpPr txBox="1"/>
          <p:nvPr/>
        </p:nvSpPr>
        <p:spPr>
          <a:xfrm>
            <a:off x="8051281"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		</a:t>
            </a:r>
            <a:endParaRPr sz="900">
              <a:solidFill>
                <a:schemeClr val="dk1"/>
              </a:solidFill>
            </a:endParaRPr>
          </a:p>
        </p:txBody>
      </p:sp>
      <p:sp>
        <p:nvSpPr>
          <p:cNvPr id="410" name="Google Shape;410;p20"/>
          <p:cNvSpPr txBox="1"/>
          <p:nvPr/>
        </p:nvSpPr>
        <p:spPr>
          <a:xfrm>
            <a:off x="8478166"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4095		</a:t>
            </a:r>
            <a:endParaRPr sz="900">
              <a:solidFill>
                <a:schemeClr val="dk1"/>
              </a:solidFill>
            </a:endParaRPr>
          </a:p>
        </p:txBody>
      </p:sp>
      <p:sp>
        <p:nvSpPr>
          <p:cNvPr id="411" name="Google Shape;411;p20"/>
          <p:cNvSpPr txBox="1"/>
          <p:nvPr/>
        </p:nvSpPr>
        <p:spPr>
          <a:xfrm>
            <a:off x="6343739" y="3433550"/>
            <a:ext cx="456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solidFill>
                  <a:schemeClr val="dk1"/>
                </a:solidFill>
              </a:rPr>
              <a:t>150</a:t>
            </a:r>
            <a:endParaRPr sz="900">
              <a:solidFill>
                <a:schemeClr val="dk1"/>
              </a:solidFill>
            </a:endParaRPr>
          </a:p>
        </p:txBody>
      </p:sp>
      <p:cxnSp>
        <p:nvCxnSpPr>
          <p:cNvPr id="412" name="Google Shape;412;p20"/>
          <p:cNvCxnSpPr>
            <a:stCxn id="396" idx="0"/>
          </p:cNvCxnSpPr>
          <p:nvPr/>
        </p:nvCxnSpPr>
        <p:spPr>
          <a:xfrm flipH="1" rot="10800000">
            <a:off x="56936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3" name="Google Shape;413;p20"/>
          <p:cNvCxnSpPr/>
          <p:nvPr/>
        </p:nvCxnSpPr>
        <p:spPr>
          <a:xfrm flipH="1" rot="10800000">
            <a:off x="61508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4" name="Google Shape;414;p20"/>
          <p:cNvCxnSpPr/>
          <p:nvPr/>
        </p:nvCxnSpPr>
        <p:spPr>
          <a:xfrm flipH="1" rot="10800000">
            <a:off x="65318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5" name="Google Shape;415;p20"/>
          <p:cNvCxnSpPr/>
          <p:nvPr/>
        </p:nvCxnSpPr>
        <p:spPr>
          <a:xfrm flipH="1" rot="10800000">
            <a:off x="69890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6" name="Google Shape;416;p20"/>
          <p:cNvCxnSpPr/>
          <p:nvPr/>
        </p:nvCxnSpPr>
        <p:spPr>
          <a:xfrm flipH="1" rot="10800000">
            <a:off x="73700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7" name="Google Shape;417;p20"/>
          <p:cNvCxnSpPr/>
          <p:nvPr/>
        </p:nvCxnSpPr>
        <p:spPr>
          <a:xfrm flipH="1" rot="10800000">
            <a:off x="78272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20"/>
          <p:cNvCxnSpPr/>
          <p:nvPr/>
        </p:nvCxnSpPr>
        <p:spPr>
          <a:xfrm flipH="1" rot="10800000">
            <a:off x="8284430" y="3702279"/>
            <a:ext cx="900" cy="761700"/>
          </a:xfrm>
          <a:prstGeom prst="straightConnector1">
            <a:avLst/>
          </a:prstGeom>
          <a:noFill/>
          <a:ln cap="flat" cmpd="sng" w="28575">
            <a:solidFill>
              <a:schemeClr val="dk2"/>
            </a:solidFill>
            <a:prstDash val="solid"/>
            <a:round/>
            <a:headEnd len="med" w="med" type="none"/>
            <a:tailEnd len="med" w="med" type="triangle"/>
          </a:ln>
        </p:spPr>
      </p:cxnSp>
      <p:cxnSp>
        <p:nvCxnSpPr>
          <p:cNvPr id="419" name="Google Shape;419;p20"/>
          <p:cNvCxnSpPr/>
          <p:nvPr/>
        </p:nvCxnSpPr>
        <p:spPr>
          <a:xfrm flipH="1" rot="10800000">
            <a:off x="8665430" y="3702279"/>
            <a:ext cx="900" cy="761700"/>
          </a:xfrm>
          <a:prstGeom prst="straightConnector1">
            <a:avLst/>
          </a:prstGeom>
          <a:noFill/>
          <a:ln cap="flat" cmpd="sng" w="28575">
            <a:solidFill>
              <a:schemeClr val="dk2"/>
            </a:solidFill>
            <a:prstDash val="solid"/>
            <a:round/>
            <a:headEnd len="med" w="med" type="none"/>
            <a:tailEnd len="med" w="med" type="triangle"/>
          </a:ln>
        </p:spPr>
      </p:cxnSp>
      <p:sp>
        <p:nvSpPr>
          <p:cNvPr id="420" name="Google Shape;420;p20"/>
          <p:cNvSpPr/>
          <p:nvPr/>
        </p:nvSpPr>
        <p:spPr>
          <a:xfrm>
            <a:off x="5530000" y="2681150"/>
            <a:ext cx="3311700" cy="667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20"/>
          <p:cNvSpPr txBox="1"/>
          <p:nvPr/>
        </p:nvSpPr>
        <p:spPr>
          <a:xfrm>
            <a:off x="55300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S0</a:t>
            </a:r>
            <a:endParaRPr sz="1000">
              <a:solidFill>
                <a:schemeClr val="dk2"/>
              </a:solidFill>
            </a:endParaRPr>
          </a:p>
        </p:txBody>
      </p:sp>
      <p:sp>
        <p:nvSpPr>
          <p:cNvPr id="422" name="Google Shape;422;p20"/>
          <p:cNvSpPr txBox="1"/>
          <p:nvPr/>
        </p:nvSpPr>
        <p:spPr>
          <a:xfrm>
            <a:off x="59872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S1</a:t>
            </a:r>
            <a:endParaRPr sz="1000">
              <a:solidFill>
                <a:schemeClr val="dk2"/>
              </a:solidFill>
            </a:endParaRPr>
          </a:p>
        </p:txBody>
      </p:sp>
      <p:sp>
        <p:nvSpPr>
          <p:cNvPr id="423" name="Google Shape;423;p20"/>
          <p:cNvSpPr txBox="1"/>
          <p:nvPr/>
        </p:nvSpPr>
        <p:spPr>
          <a:xfrm>
            <a:off x="63682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S2</a:t>
            </a:r>
            <a:endParaRPr sz="1000">
              <a:solidFill>
                <a:schemeClr val="dk2"/>
              </a:solidFill>
            </a:endParaRPr>
          </a:p>
        </p:txBody>
      </p:sp>
      <p:sp>
        <p:nvSpPr>
          <p:cNvPr id="424" name="Google Shape;424;p20"/>
          <p:cNvSpPr txBox="1"/>
          <p:nvPr/>
        </p:nvSpPr>
        <p:spPr>
          <a:xfrm>
            <a:off x="68254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S3</a:t>
            </a:r>
            <a:endParaRPr sz="1000">
              <a:solidFill>
                <a:schemeClr val="dk2"/>
              </a:solidFill>
            </a:endParaRPr>
          </a:p>
        </p:txBody>
      </p:sp>
      <p:sp>
        <p:nvSpPr>
          <p:cNvPr id="425" name="Google Shape;425;p20"/>
          <p:cNvSpPr txBox="1"/>
          <p:nvPr/>
        </p:nvSpPr>
        <p:spPr>
          <a:xfrm>
            <a:off x="72064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S4</a:t>
            </a:r>
            <a:endParaRPr sz="1000">
              <a:solidFill>
                <a:schemeClr val="dk2"/>
              </a:solidFill>
            </a:endParaRPr>
          </a:p>
        </p:txBody>
      </p:sp>
      <p:sp>
        <p:nvSpPr>
          <p:cNvPr id="426" name="Google Shape;426;p20"/>
          <p:cNvSpPr txBox="1"/>
          <p:nvPr/>
        </p:nvSpPr>
        <p:spPr>
          <a:xfrm>
            <a:off x="76636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S5</a:t>
            </a:r>
            <a:endParaRPr sz="1000">
              <a:solidFill>
                <a:schemeClr val="dk2"/>
              </a:solidFill>
            </a:endParaRPr>
          </a:p>
        </p:txBody>
      </p:sp>
      <p:sp>
        <p:nvSpPr>
          <p:cNvPr id="427" name="Google Shape;427;p20"/>
          <p:cNvSpPr txBox="1"/>
          <p:nvPr/>
        </p:nvSpPr>
        <p:spPr>
          <a:xfrm>
            <a:off x="81208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S6</a:t>
            </a:r>
            <a:endParaRPr sz="1000">
              <a:solidFill>
                <a:schemeClr val="dk2"/>
              </a:solidFill>
            </a:endParaRPr>
          </a:p>
        </p:txBody>
      </p:sp>
      <p:sp>
        <p:nvSpPr>
          <p:cNvPr id="428" name="Google Shape;428;p20"/>
          <p:cNvSpPr txBox="1"/>
          <p:nvPr/>
        </p:nvSpPr>
        <p:spPr>
          <a:xfrm>
            <a:off x="8501800" y="4689050"/>
            <a:ext cx="3399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S7</a:t>
            </a:r>
            <a:endParaRPr sz="1000">
              <a:solidFill>
                <a:schemeClr val="dk2"/>
              </a:solidFill>
            </a:endParaRPr>
          </a:p>
        </p:txBody>
      </p:sp>
      <p:sp>
        <p:nvSpPr>
          <p:cNvPr id="429" name="Google Shape;429;p20"/>
          <p:cNvSpPr txBox="1"/>
          <p:nvPr/>
        </p:nvSpPr>
        <p:spPr>
          <a:xfrm>
            <a:off x="5806125" y="2634200"/>
            <a:ext cx="25191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2"/>
                </a:solidFill>
              </a:rPr>
              <a:t>Soma_ponderada = </a:t>
            </a:r>
            <a:r>
              <a:rPr lang="pt-BR" sz="1800">
                <a:solidFill>
                  <a:schemeClr val="dk2"/>
                </a:solidFill>
              </a:rPr>
              <a:t>𝚺</a:t>
            </a:r>
            <a:r>
              <a:rPr lang="pt-BR" sz="1200">
                <a:solidFill>
                  <a:schemeClr val="dk2"/>
                </a:solidFill>
              </a:rPr>
              <a:t> Si * Peso[i]</a:t>
            </a:r>
            <a:endParaRPr sz="1200">
              <a:solidFill>
                <a:schemeClr val="dk2"/>
              </a:solidFill>
            </a:endParaRPr>
          </a:p>
          <a:p>
            <a:pPr indent="0" lvl="0" marL="0" rtl="0" algn="l">
              <a:spcBef>
                <a:spcPts val="0"/>
              </a:spcBef>
              <a:spcAft>
                <a:spcPts val="0"/>
              </a:spcAft>
              <a:buNone/>
            </a:pPr>
            <a:r>
              <a:rPr lang="pt-BR" sz="1200">
                <a:solidFill>
                  <a:schemeClr val="dk2"/>
                </a:solidFill>
              </a:rPr>
              <a:t>Soma = </a:t>
            </a:r>
            <a:r>
              <a:rPr lang="pt-BR" sz="1800">
                <a:solidFill>
                  <a:schemeClr val="dk2"/>
                </a:solidFill>
              </a:rPr>
              <a:t>𝚺 </a:t>
            </a:r>
            <a:r>
              <a:rPr lang="pt-BR" sz="1200">
                <a:solidFill>
                  <a:schemeClr val="dk2"/>
                </a:solidFill>
              </a:rPr>
              <a:t>Si</a:t>
            </a:r>
            <a:endParaRPr sz="1200">
              <a:solidFill>
                <a:schemeClr val="dk2"/>
              </a:solidFill>
            </a:endParaRPr>
          </a:p>
        </p:txBody>
      </p:sp>
      <p:cxnSp>
        <p:nvCxnSpPr>
          <p:cNvPr id="430" name="Google Shape;430;p20"/>
          <p:cNvCxnSpPr/>
          <p:nvPr/>
        </p:nvCxnSpPr>
        <p:spPr>
          <a:xfrm rot="10800000">
            <a:off x="6067730" y="2190279"/>
            <a:ext cx="6900" cy="521100"/>
          </a:xfrm>
          <a:prstGeom prst="straightConnector1">
            <a:avLst/>
          </a:prstGeom>
          <a:noFill/>
          <a:ln cap="flat" cmpd="sng" w="28575">
            <a:solidFill>
              <a:schemeClr val="dk2"/>
            </a:solidFill>
            <a:prstDash val="solid"/>
            <a:round/>
            <a:headEnd len="med" w="med" type="none"/>
            <a:tailEnd len="med" w="med" type="triangle"/>
          </a:ln>
        </p:spPr>
      </p:cxnSp>
      <p:sp>
        <p:nvSpPr>
          <p:cNvPr id="431" name="Google Shape;431;p20"/>
          <p:cNvSpPr/>
          <p:nvPr/>
        </p:nvSpPr>
        <p:spPr>
          <a:xfrm>
            <a:off x="5530000" y="1380050"/>
            <a:ext cx="33117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20"/>
          <p:cNvSpPr txBox="1"/>
          <p:nvPr/>
        </p:nvSpPr>
        <p:spPr>
          <a:xfrm>
            <a:off x="5765375" y="1338800"/>
            <a:ext cx="28752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Posição = Soma_ponderada / Soma</a:t>
            </a:r>
            <a:endParaRPr sz="1200">
              <a:solidFill>
                <a:schemeClr val="dk2"/>
              </a:solidFill>
            </a:endParaRPr>
          </a:p>
        </p:txBody>
      </p:sp>
      <p:cxnSp>
        <p:nvCxnSpPr>
          <p:cNvPr id="433" name="Google Shape;433;p20"/>
          <p:cNvCxnSpPr/>
          <p:nvPr/>
        </p:nvCxnSpPr>
        <p:spPr>
          <a:xfrm rot="10800000">
            <a:off x="8353730" y="2190279"/>
            <a:ext cx="6900" cy="521100"/>
          </a:xfrm>
          <a:prstGeom prst="straightConnector1">
            <a:avLst/>
          </a:prstGeom>
          <a:noFill/>
          <a:ln cap="flat" cmpd="sng" w="28575">
            <a:solidFill>
              <a:schemeClr val="dk2"/>
            </a:solidFill>
            <a:prstDash val="solid"/>
            <a:round/>
            <a:headEnd len="med" w="med" type="none"/>
            <a:tailEnd len="med" w="med" type="triangle"/>
          </a:ln>
        </p:spPr>
      </p:cxnSp>
      <p:sp>
        <p:nvSpPr>
          <p:cNvPr id="434" name="Google Shape;434;p20"/>
          <p:cNvSpPr txBox="1"/>
          <p:nvPr/>
        </p:nvSpPr>
        <p:spPr>
          <a:xfrm>
            <a:off x="5729925" y="1909550"/>
            <a:ext cx="7062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23955</a:t>
            </a:r>
            <a:endParaRPr sz="1200">
              <a:solidFill>
                <a:schemeClr val="dk1"/>
              </a:solidFill>
            </a:endParaRPr>
          </a:p>
        </p:txBody>
      </p:sp>
      <p:sp>
        <p:nvSpPr>
          <p:cNvPr id="435" name="Google Shape;435;p20"/>
          <p:cNvSpPr txBox="1"/>
          <p:nvPr/>
        </p:nvSpPr>
        <p:spPr>
          <a:xfrm>
            <a:off x="7925550" y="1909550"/>
            <a:ext cx="8040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  20635</a:t>
            </a:r>
            <a:endParaRPr sz="1200">
              <a:solidFill>
                <a:schemeClr val="dk1"/>
              </a:solidFill>
            </a:endParaRPr>
          </a:p>
        </p:txBody>
      </p:sp>
      <p:sp>
        <p:nvSpPr>
          <p:cNvPr id="436" name="Google Shape;436;p20"/>
          <p:cNvSpPr/>
          <p:nvPr/>
        </p:nvSpPr>
        <p:spPr>
          <a:xfrm>
            <a:off x="5989900" y="381000"/>
            <a:ext cx="23919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7" name="Google Shape;437;p20"/>
          <p:cNvCxnSpPr/>
          <p:nvPr/>
        </p:nvCxnSpPr>
        <p:spPr>
          <a:xfrm rot="10800000">
            <a:off x="7130525" y="1107650"/>
            <a:ext cx="9000" cy="309600"/>
          </a:xfrm>
          <a:prstGeom prst="straightConnector1">
            <a:avLst/>
          </a:prstGeom>
          <a:noFill/>
          <a:ln cap="flat" cmpd="sng" w="28575">
            <a:solidFill>
              <a:schemeClr val="dk2"/>
            </a:solidFill>
            <a:prstDash val="solid"/>
            <a:round/>
            <a:headEnd len="med" w="med" type="none"/>
            <a:tailEnd len="med" w="med" type="triangle"/>
          </a:ln>
        </p:spPr>
      </p:cxnSp>
      <p:sp>
        <p:nvSpPr>
          <p:cNvPr id="438" name="Google Shape;438;p20"/>
          <p:cNvSpPr txBox="1"/>
          <p:nvPr/>
        </p:nvSpPr>
        <p:spPr>
          <a:xfrm>
            <a:off x="6877150" y="818675"/>
            <a:ext cx="706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 1,16</a:t>
            </a:r>
            <a:endParaRPr sz="1200">
              <a:solidFill>
                <a:schemeClr val="dk1"/>
              </a:solidFill>
            </a:endParaRPr>
          </a:p>
        </p:txBody>
      </p:sp>
      <p:sp>
        <p:nvSpPr>
          <p:cNvPr id="439" name="Google Shape;439;p20"/>
          <p:cNvSpPr txBox="1"/>
          <p:nvPr/>
        </p:nvSpPr>
        <p:spPr>
          <a:xfrm>
            <a:off x="5765375" y="348200"/>
            <a:ext cx="28752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Algoritmo de controle</a:t>
            </a:r>
            <a:endParaRPr sz="1200">
              <a:solidFill>
                <a:schemeClr val="dk2"/>
              </a:solidFill>
            </a:endParaRPr>
          </a:p>
        </p:txBody>
      </p:sp>
      <p:cxnSp>
        <p:nvCxnSpPr>
          <p:cNvPr id="440" name="Google Shape;440;p20"/>
          <p:cNvCxnSpPr>
            <a:endCxn id="373" idx="3"/>
          </p:cNvCxnSpPr>
          <p:nvPr/>
        </p:nvCxnSpPr>
        <p:spPr>
          <a:xfrm flipH="1">
            <a:off x="3583900" y="2941250"/>
            <a:ext cx="279000" cy="73800"/>
          </a:xfrm>
          <a:prstGeom prst="straightConnector1">
            <a:avLst/>
          </a:prstGeom>
          <a:noFill/>
          <a:ln cap="flat" cmpd="sng" w="28575">
            <a:solidFill>
              <a:schemeClr val="dk2"/>
            </a:solidFill>
            <a:prstDash val="solid"/>
            <a:round/>
            <a:headEnd len="med" w="med" type="none"/>
            <a:tailEnd len="med" w="med" type="triangle"/>
          </a:ln>
        </p:spPr>
      </p:cxnSp>
      <p:cxnSp>
        <p:nvCxnSpPr>
          <p:cNvPr id="441" name="Google Shape;441;p20"/>
          <p:cNvCxnSpPr>
            <a:endCxn id="420" idx="1"/>
          </p:cNvCxnSpPr>
          <p:nvPr/>
        </p:nvCxnSpPr>
        <p:spPr>
          <a:xfrm>
            <a:off x="5234500" y="2941250"/>
            <a:ext cx="295500" cy="73800"/>
          </a:xfrm>
          <a:prstGeom prst="straightConnector1">
            <a:avLst/>
          </a:prstGeom>
          <a:noFill/>
          <a:ln cap="flat" cmpd="sng" w="28575">
            <a:solidFill>
              <a:schemeClr val="dk2"/>
            </a:solidFill>
            <a:prstDash val="solid"/>
            <a:round/>
            <a:headEnd len="med" w="med" type="none"/>
            <a:tailEnd len="med" w="med" type="triangle"/>
          </a:ln>
        </p:spPr>
      </p:cxnSp>
      <p:sp>
        <p:nvSpPr>
          <p:cNvPr id="442" name="Google Shape;442;p20"/>
          <p:cNvSpPr txBox="1"/>
          <p:nvPr/>
        </p:nvSpPr>
        <p:spPr>
          <a:xfrm>
            <a:off x="630425" y="2405600"/>
            <a:ext cx="14613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solidFill>
                  <a:schemeClr val="dk2"/>
                </a:solidFill>
              </a:rPr>
              <a:t>Soma_ponderada</a:t>
            </a:r>
            <a:endParaRPr sz="900">
              <a:solidFill>
                <a:schemeClr val="dk2"/>
              </a:solidFill>
            </a:endParaRPr>
          </a:p>
        </p:txBody>
      </p:sp>
      <p:sp>
        <p:nvSpPr>
          <p:cNvPr id="443" name="Google Shape;443;p20"/>
          <p:cNvSpPr txBox="1"/>
          <p:nvPr/>
        </p:nvSpPr>
        <p:spPr>
          <a:xfrm>
            <a:off x="2611625" y="2405600"/>
            <a:ext cx="14613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solidFill>
                  <a:schemeClr val="dk2"/>
                </a:solidFill>
              </a:rPr>
              <a:t>Soma</a:t>
            </a:r>
            <a:endParaRPr sz="900">
              <a:solidFill>
                <a:schemeClr val="dk2"/>
              </a:solidFill>
            </a:endParaRPr>
          </a:p>
        </p:txBody>
      </p:sp>
      <p:sp>
        <p:nvSpPr>
          <p:cNvPr id="444" name="Google Shape;444;p20"/>
          <p:cNvSpPr txBox="1"/>
          <p:nvPr/>
        </p:nvSpPr>
        <p:spPr>
          <a:xfrm>
            <a:off x="5888225" y="2405600"/>
            <a:ext cx="14613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solidFill>
                  <a:schemeClr val="dk2"/>
                </a:solidFill>
              </a:rPr>
              <a:t>Soma_ponderada</a:t>
            </a:r>
            <a:endParaRPr sz="900">
              <a:solidFill>
                <a:schemeClr val="dk2"/>
              </a:solidFill>
            </a:endParaRPr>
          </a:p>
        </p:txBody>
      </p:sp>
      <p:sp>
        <p:nvSpPr>
          <p:cNvPr id="445" name="Google Shape;445;p20"/>
          <p:cNvSpPr txBox="1"/>
          <p:nvPr/>
        </p:nvSpPr>
        <p:spPr>
          <a:xfrm>
            <a:off x="7869425" y="2405600"/>
            <a:ext cx="1461300" cy="38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solidFill>
                  <a:schemeClr val="dk2"/>
                </a:solidFill>
              </a:rPr>
              <a:t>Soma</a:t>
            </a:r>
            <a:endParaRPr sz="900">
              <a:solidFill>
                <a:schemeClr val="dk2"/>
              </a:solidFill>
            </a:endParaRPr>
          </a:p>
        </p:txBody>
      </p:sp>
      <p:sp>
        <p:nvSpPr>
          <p:cNvPr id="446" name="Google Shape;446;p20"/>
          <p:cNvSpPr txBox="1"/>
          <p:nvPr/>
        </p:nvSpPr>
        <p:spPr>
          <a:xfrm>
            <a:off x="3098375" y="43400"/>
            <a:ext cx="28752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chemeClr val="dk2"/>
                </a:solidFill>
              </a:rPr>
              <a:t>Cálculo do desvio</a:t>
            </a:r>
            <a:endParaRPr sz="1600">
              <a:solidFill>
                <a:schemeClr val="dk2"/>
              </a:solidFill>
            </a:endParaRPr>
          </a:p>
        </p:txBody>
      </p:sp>
      <p:sp>
        <p:nvSpPr>
          <p:cNvPr id="447" name="Google Shape;447;p20"/>
          <p:cNvSpPr txBox="1"/>
          <p:nvPr/>
        </p:nvSpPr>
        <p:spPr>
          <a:xfrm>
            <a:off x="1402575" y="-2250"/>
            <a:ext cx="10905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Caso 1</a:t>
            </a:r>
            <a:endParaRPr sz="1800">
              <a:solidFill>
                <a:schemeClr val="dk2"/>
              </a:solidFill>
            </a:endParaRPr>
          </a:p>
        </p:txBody>
      </p:sp>
      <p:sp>
        <p:nvSpPr>
          <p:cNvPr id="448" name="Google Shape;448;p20"/>
          <p:cNvSpPr txBox="1"/>
          <p:nvPr/>
        </p:nvSpPr>
        <p:spPr>
          <a:xfrm>
            <a:off x="6657725" y="-2250"/>
            <a:ext cx="10905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Caso 2</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1"/>
          <p:cNvSpPr/>
          <p:nvPr/>
        </p:nvSpPr>
        <p:spPr>
          <a:xfrm>
            <a:off x="326375" y="2370650"/>
            <a:ext cx="13524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21"/>
          <p:cNvSpPr txBox="1"/>
          <p:nvPr/>
        </p:nvSpPr>
        <p:spPr>
          <a:xfrm>
            <a:off x="402575" y="2329400"/>
            <a:ext cx="1151400" cy="6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chemeClr val="dk2"/>
                </a:solidFill>
              </a:rPr>
              <a:t>Posição</a:t>
            </a:r>
            <a:endParaRPr sz="1600">
              <a:solidFill>
                <a:schemeClr val="dk2"/>
              </a:solidFill>
            </a:endParaRPr>
          </a:p>
        </p:txBody>
      </p:sp>
      <p:sp>
        <p:nvSpPr>
          <p:cNvPr id="455" name="Google Shape;455;p21"/>
          <p:cNvSpPr/>
          <p:nvPr/>
        </p:nvSpPr>
        <p:spPr>
          <a:xfrm>
            <a:off x="4348475" y="2181100"/>
            <a:ext cx="2109000" cy="913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6" name="Google Shape;456;p21"/>
          <p:cNvCxnSpPr>
            <a:stCxn id="453" idx="3"/>
            <a:endCxn id="457" idx="1"/>
          </p:cNvCxnSpPr>
          <p:nvPr/>
        </p:nvCxnSpPr>
        <p:spPr>
          <a:xfrm>
            <a:off x="1678775" y="2631200"/>
            <a:ext cx="1006800" cy="8700"/>
          </a:xfrm>
          <a:prstGeom prst="straightConnector1">
            <a:avLst/>
          </a:prstGeom>
          <a:noFill/>
          <a:ln cap="flat" cmpd="sng" w="28575">
            <a:solidFill>
              <a:schemeClr val="dk2"/>
            </a:solidFill>
            <a:prstDash val="solid"/>
            <a:round/>
            <a:headEnd len="med" w="med" type="none"/>
            <a:tailEnd len="med" w="med" type="triangle"/>
          </a:ln>
        </p:spPr>
      </p:cxnSp>
      <p:sp>
        <p:nvSpPr>
          <p:cNvPr id="458" name="Google Shape;458;p21"/>
          <p:cNvSpPr txBox="1"/>
          <p:nvPr/>
        </p:nvSpPr>
        <p:spPr>
          <a:xfrm>
            <a:off x="1754000" y="2201100"/>
            <a:ext cx="706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 1,16</a:t>
            </a:r>
            <a:endParaRPr sz="1200">
              <a:solidFill>
                <a:schemeClr val="dk1"/>
              </a:solidFill>
            </a:endParaRPr>
          </a:p>
        </p:txBody>
      </p:sp>
      <p:sp>
        <p:nvSpPr>
          <p:cNvPr id="459" name="Google Shape;459;p21"/>
          <p:cNvSpPr txBox="1"/>
          <p:nvPr/>
        </p:nvSpPr>
        <p:spPr>
          <a:xfrm>
            <a:off x="4408175" y="1890000"/>
            <a:ext cx="1983900" cy="31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Algoritmo de controle</a:t>
            </a:r>
            <a:endParaRPr sz="1200">
              <a:solidFill>
                <a:schemeClr val="dk2"/>
              </a:solidFill>
            </a:endParaRPr>
          </a:p>
        </p:txBody>
      </p:sp>
      <p:sp>
        <p:nvSpPr>
          <p:cNvPr id="460" name="Google Shape;460;p21"/>
          <p:cNvSpPr txBox="1"/>
          <p:nvPr/>
        </p:nvSpPr>
        <p:spPr>
          <a:xfrm>
            <a:off x="4473275" y="2423400"/>
            <a:ext cx="1788300" cy="31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chemeClr val="dk2"/>
                </a:solidFill>
              </a:rPr>
              <a:t>Correção</a:t>
            </a:r>
            <a:endParaRPr sz="1300">
              <a:solidFill>
                <a:schemeClr val="dk2"/>
              </a:solidFill>
            </a:endParaRPr>
          </a:p>
          <a:p>
            <a:pPr indent="0" lvl="0" marL="0" rtl="0" algn="ctr">
              <a:spcBef>
                <a:spcPts val="0"/>
              </a:spcBef>
              <a:spcAft>
                <a:spcPts val="0"/>
              </a:spcAft>
              <a:buNone/>
            </a:pPr>
            <a:r>
              <a:rPr lang="pt-BR" sz="1300">
                <a:solidFill>
                  <a:schemeClr val="dk2"/>
                </a:solidFill>
              </a:rPr>
              <a:t>=</a:t>
            </a:r>
            <a:endParaRPr sz="1300">
              <a:solidFill>
                <a:schemeClr val="dk2"/>
              </a:solidFill>
            </a:endParaRPr>
          </a:p>
          <a:p>
            <a:pPr indent="0" lvl="0" marL="0" rtl="0" algn="ctr">
              <a:spcBef>
                <a:spcPts val="0"/>
              </a:spcBef>
              <a:spcAft>
                <a:spcPts val="0"/>
              </a:spcAft>
              <a:buNone/>
            </a:pPr>
            <a:r>
              <a:rPr lang="pt-BR" sz="1300">
                <a:solidFill>
                  <a:schemeClr val="dk2"/>
                </a:solidFill>
              </a:rPr>
              <a:t>kp*p + ki*i + kd*d</a:t>
            </a:r>
            <a:endParaRPr sz="1300">
              <a:solidFill>
                <a:schemeClr val="dk2"/>
              </a:solidFill>
            </a:endParaRPr>
          </a:p>
        </p:txBody>
      </p:sp>
      <p:sp>
        <p:nvSpPr>
          <p:cNvPr id="457" name="Google Shape;457;p21"/>
          <p:cNvSpPr/>
          <p:nvPr/>
        </p:nvSpPr>
        <p:spPr>
          <a:xfrm>
            <a:off x="2685575" y="2183300"/>
            <a:ext cx="1006800" cy="913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21"/>
          <p:cNvSpPr txBox="1"/>
          <p:nvPr/>
        </p:nvSpPr>
        <p:spPr>
          <a:xfrm>
            <a:off x="2198375" y="1890000"/>
            <a:ext cx="1983900" cy="31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Variáveis</a:t>
            </a:r>
            <a:endParaRPr sz="1200">
              <a:solidFill>
                <a:schemeClr val="dk2"/>
              </a:solidFill>
            </a:endParaRPr>
          </a:p>
        </p:txBody>
      </p:sp>
      <p:sp>
        <p:nvSpPr>
          <p:cNvPr id="462" name="Google Shape;462;p21"/>
          <p:cNvSpPr txBox="1"/>
          <p:nvPr/>
        </p:nvSpPr>
        <p:spPr>
          <a:xfrm>
            <a:off x="2685575" y="2207100"/>
            <a:ext cx="10896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p = posição</a:t>
            </a:r>
            <a:endParaRPr sz="1000">
              <a:solidFill>
                <a:schemeClr val="dk2"/>
              </a:solidFill>
            </a:endParaRPr>
          </a:p>
          <a:p>
            <a:pPr indent="0" lvl="0" marL="0" rtl="0" algn="l">
              <a:spcBef>
                <a:spcPts val="0"/>
              </a:spcBef>
              <a:spcAft>
                <a:spcPts val="0"/>
              </a:spcAft>
              <a:buNone/>
            </a:pPr>
            <a:r>
              <a:rPr lang="pt-BR" sz="1000">
                <a:solidFill>
                  <a:schemeClr val="dk2"/>
                </a:solidFill>
              </a:rPr>
              <a:t>i = i + posição</a:t>
            </a:r>
            <a:endParaRPr sz="1000">
              <a:solidFill>
                <a:schemeClr val="dk2"/>
              </a:solidFill>
            </a:endParaRPr>
          </a:p>
          <a:p>
            <a:pPr indent="0" lvl="0" marL="0" rtl="0" algn="l">
              <a:spcBef>
                <a:spcPts val="0"/>
              </a:spcBef>
              <a:spcAft>
                <a:spcPts val="0"/>
              </a:spcAft>
              <a:buNone/>
            </a:pPr>
            <a:r>
              <a:rPr lang="pt-BR" sz="1000">
                <a:solidFill>
                  <a:schemeClr val="dk2"/>
                </a:solidFill>
              </a:rPr>
              <a:t>d = posição-Lp</a:t>
            </a:r>
            <a:endParaRPr sz="1000">
              <a:solidFill>
                <a:schemeClr val="dk2"/>
              </a:solidFill>
            </a:endParaRPr>
          </a:p>
          <a:p>
            <a:pPr indent="0" lvl="0" marL="0" rtl="0" algn="l">
              <a:spcBef>
                <a:spcPts val="0"/>
              </a:spcBef>
              <a:spcAft>
                <a:spcPts val="0"/>
              </a:spcAft>
              <a:buNone/>
            </a:pPr>
            <a:r>
              <a:rPr lang="pt-BR" sz="1000">
                <a:solidFill>
                  <a:schemeClr val="dk2"/>
                </a:solidFill>
              </a:rPr>
              <a:t>Lp = posição</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cxnSp>
        <p:nvCxnSpPr>
          <p:cNvPr id="463" name="Google Shape;463;p21"/>
          <p:cNvCxnSpPr>
            <a:stCxn id="457" idx="3"/>
            <a:endCxn id="455" idx="1"/>
          </p:cNvCxnSpPr>
          <p:nvPr/>
        </p:nvCxnSpPr>
        <p:spPr>
          <a:xfrm flipH="1" rot="10800000">
            <a:off x="3692375" y="2637800"/>
            <a:ext cx="656100" cy="2100"/>
          </a:xfrm>
          <a:prstGeom prst="straightConnector1">
            <a:avLst/>
          </a:prstGeom>
          <a:noFill/>
          <a:ln cap="flat" cmpd="sng" w="28575">
            <a:solidFill>
              <a:schemeClr val="dk2"/>
            </a:solidFill>
            <a:prstDash val="solid"/>
            <a:round/>
            <a:headEnd len="med" w="med" type="none"/>
            <a:tailEnd len="med" w="med" type="triangle"/>
          </a:ln>
        </p:spPr>
      </p:cxnSp>
      <p:sp>
        <p:nvSpPr>
          <p:cNvPr id="464" name="Google Shape;464;p21"/>
          <p:cNvSpPr txBox="1"/>
          <p:nvPr/>
        </p:nvSpPr>
        <p:spPr>
          <a:xfrm>
            <a:off x="3735200" y="2353500"/>
            <a:ext cx="706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PID</a:t>
            </a:r>
            <a:endParaRPr sz="1200">
              <a:solidFill>
                <a:schemeClr val="dk1"/>
              </a:solidFill>
            </a:endParaRPr>
          </a:p>
        </p:txBody>
      </p:sp>
      <p:cxnSp>
        <p:nvCxnSpPr>
          <p:cNvPr id="465" name="Google Shape;465;p21"/>
          <p:cNvCxnSpPr>
            <a:stCxn id="455" idx="3"/>
            <a:endCxn id="466" idx="1"/>
          </p:cNvCxnSpPr>
          <p:nvPr/>
        </p:nvCxnSpPr>
        <p:spPr>
          <a:xfrm>
            <a:off x="6457475" y="2637700"/>
            <a:ext cx="671100" cy="1123200"/>
          </a:xfrm>
          <a:prstGeom prst="straightConnector1">
            <a:avLst/>
          </a:prstGeom>
          <a:noFill/>
          <a:ln cap="flat" cmpd="sng" w="28575">
            <a:solidFill>
              <a:schemeClr val="dk2"/>
            </a:solidFill>
            <a:prstDash val="solid"/>
            <a:round/>
            <a:headEnd len="med" w="med" type="none"/>
            <a:tailEnd len="med" w="med" type="triangle"/>
          </a:ln>
        </p:spPr>
      </p:cxnSp>
      <p:sp>
        <p:nvSpPr>
          <p:cNvPr id="467" name="Google Shape;467;p21"/>
          <p:cNvSpPr/>
          <p:nvPr/>
        </p:nvSpPr>
        <p:spPr>
          <a:xfrm>
            <a:off x="7128525" y="1440075"/>
            <a:ext cx="16572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21"/>
          <p:cNvSpPr txBox="1"/>
          <p:nvPr/>
        </p:nvSpPr>
        <p:spPr>
          <a:xfrm>
            <a:off x="7128575" y="1398825"/>
            <a:ext cx="1657200" cy="60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600">
                <a:solidFill>
                  <a:schemeClr val="dk2"/>
                </a:solidFill>
              </a:rPr>
              <a:t>Motor esquerdo</a:t>
            </a:r>
            <a:endParaRPr sz="1600">
              <a:solidFill>
                <a:schemeClr val="dk2"/>
              </a:solidFill>
            </a:endParaRPr>
          </a:p>
        </p:txBody>
      </p:sp>
      <p:sp>
        <p:nvSpPr>
          <p:cNvPr id="469" name="Google Shape;469;p21"/>
          <p:cNvSpPr txBox="1"/>
          <p:nvPr/>
        </p:nvSpPr>
        <p:spPr>
          <a:xfrm>
            <a:off x="6783200" y="2048700"/>
            <a:ext cx="1657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VelBase + Correção</a:t>
            </a:r>
            <a:endParaRPr sz="1200">
              <a:solidFill>
                <a:schemeClr val="dk1"/>
              </a:solidFill>
            </a:endParaRPr>
          </a:p>
        </p:txBody>
      </p:sp>
      <p:cxnSp>
        <p:nvCxnSpPr>
          <p:cNvPr id="470" name="Google Shape;470;p21"/>
          <p:cNvCxnSpPr>
            <a:stCxn id="455" idx="3"/>
            <a:endCxn id="467" idx="1"/>
          </p:cNvCxnSpPr>
          <p:nvPr/>
        </p:nvCxnSpPr>
        <p:spPr>
          <a:xfrm flipH="1" rot="10800000">
            <a:off x="6457475" y="1700500"/>
            <a:ext cx="671100" cy="937200"/>
          </a:xfrm>
          <a:prstGeom prst="straightConnector1">
            <a:avLst/>
          </a:prstGeom>
          <a:noFill/>
          <a:ln cap="flat" cmpd="sng" w="28575">
            <a:solidFill>
              <a:schemeClr val="dk2"/>
            </a:solidFill>
            <a:prstDash val="solid"/>
            <a:round/>
            <a:headEnd len="med" w="med" type="none"/>
            <a:tailEnd len="med" w="med" type="triangle"/>
          </a:ln>
        </p:spPr>
      </p:cxnSp>
      <p:sp>
        <p:nvSpPr>
          <p:cNvPr id="471" name="Google Shape;471;p21"/>
          <p:cNvSpPr/>
          <p:nvPr/>
        </p:nvSpPr>
        <p:spPr>
          <a:xfrm>
            <a:off x="7128525" y="3497475"/>
            <a:ext cx="1657200" cy="521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21"/>
          <p:cNvSpPr txBox="1"/>
          <p:nvPr/>
        </p:nvSpPr>
        <p:spPr>
          <a:xfrm>
            <a:off x="7128575" y="3456225"/>
            <a:ext cx="1657200" cy="60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600">
                <a:solidFill>
                  <a:schemeClr val="dk2"/>
                </a:solidFill>
              </a:rPr>
              <a:t>Motor direito</a:t>
            </a:r>
            <a:endParaRPr sz="1600">
              <a:solidFill>
                <a:schemeClr val="dk2"/>
              </a:solidFill>
            </a:endParaRPr>
          </a:p>
        </p:txBody>
      </p:sp>
      <p:sp>
        <p:nvSpPr>
          <p:cNvPr id="472" name="Google Shape;472;p21"/>
          <p:cNvSpPr txBox="1"/>
          <p:nvPr/>
        </p:nvSpPr>
        <p:spPr>
          <a:xfrm>
            <a:off x="6783200" y="2963100"/>
            <a:ext cx="1657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1"/>
                </a:solidFill>
              </a:rPr>
              <a:t>Vel</a:t>
            </a:r>
            <a:r>
              <a:rPr lang="pt-BR" sz="1200">
                <a:solidFill>
                  <a:schemeClr val="dk1"/>
                </a:solidFill>
              </a:rPr>
              <a:t>Base - Correção</a:t>
            </a:r>
            <a:endParaRPr sz="1200">
              <a:solidFill>
                <a:schemeClr val="dk1"/>
              </a:solidFill>
            </a:endParaRPr>
          </a:p>
        </p:txBody>
      </p:sp>
      <p:sp>
        <p:nvSpPr>
          <p:cNvPr id="473" name="Google Shape;473;p21"/>
          <p:cNvSpPr/>
          <p:nvPr/>
        </p:nvSpPr>
        <p:spPr>
          <a:xfrm>
            <a:off x="2609375" y="3783500"/>
            <a:ext cx="1006800" cy="666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21"/>
          <p:cNvSpPr txBox="1"/>
          <p:nvPr/>
        </p:nvSpPr>
        <p:spPr>
          <a:xfrm>
            <a:off x="2122175" y="3490200"/>
            <a:ext cx="1983900" cy="31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2"/>
                </a:solidFill>
              </a:rPr>
              <a:t>Constantes</a:t>
            </a:r>
            <a:endParaRPr sz="1200">
              <a:solidFill>
                <a:schemeClr val="dk2"/>
              </a:solidFill>
            </a:endParaRPr>
          </a:p>
        </p:txBody>
      </p:sp>
      <p:sp>
        <p:nvSpPr>
          <p:cNvPr id="475" name="Google Shape;475;p21"/>
          <p:cNvSpPr txBox="1"/>
          <p:nvPr/>
        </p:nvSpPr>
        <p:spPr>
          <a:xfrm>
            <a:off x="2759675" y="3783500"/>
            <a:ext cx="7062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2"/>
                </a:solidFill>
              </a:rPr>
              <a:t>kp = 10</a:t>
            </a:r>
            <a:endParaRPr sz="1000">
              <a:solidFill>
                <a:schemeClr val="dk2"/>
              </a:solidFill>
            </a:endParaRPr>
          </a:p>
          <a:p>
            <a:pPr indent="0" lvl="0" marL="0" rtl="0" algn="l">
              <a:spcBef>
                <a:spcPts val="0"/>
              </a:spcBef>
              <a:spcAft>
                <a:spcPts val="0"/>
              </a:spcAft>
              <a:buNone/>
            </a:pPr>
            <a:r>
              <a:rPr lang="pt-BR" sz="1000">
                <a:solidFill>
                  <a:schemeClr val="dk2"/>
                </a:solidFill>
              </a:rPr>
              <a:t>ki = 1</a:t>
            </a:r>
            <a:endParaRPr sz="1000">
              <a:solidFill>
                <a:schemeClr val="dk2"/>
              </a:solidFill>
            </a:endParaRPr>
          </a:p>
          <a:p>
            <a:pPr indent="0" lvl="0" marL="0" rtl="0" algn="l">
              <a:spcBef>
                <a:spcPts val="0"/>
              </a:spcBef>
              <a:spcAft>
                <a:spcPts val="0"/>
              </a:spcAft>
              <a:buNone/>
            </a:pPr>
            <a:r>
              <a:rPr lang="pt-BR" sz="1000">
                <a:solidFill>
                  <a:schemeClr val="dk2"/>
                </a:solidFill>
              </a:rPr>
              <a:t>kd = 30</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cxnSp>
        <p:nvCxnSpPr>
          <p:cNvPr id="476" name="Google Shape;476;p21"/>
          <p:cNvCxnSpPr>
            <a:stCxn id="473" idx="3"/>
            <a:endCxn id="455" idx="2"/>
          </p:cNvCxnSpPr>
          <p:nvPr/>
        </p:nvCxnSpPr>
        <p:spPr>
          <a:xfrm flipH="1" rot="10800000">
            <a:off x="3616175" y="3094400"/>
            <a:ext cx="1786800" cy="1022100"/>
          </a:xfrm>
          <a:prstGeom prst="straightConnector1">
            <a:avLst/>
          </a:prstGeom>
          <a:noFill/>
          <a:ln cap="flat" cmpd="sng" w="28575">
            <a:solidFill>
              <a:schemeClr val="dk2"/>
            </a:solidFill>
            <a:prstDash val="solid"/>
            <a:round/>
            <a:headEnd len="med" w="med" type="none"/>
            <a:tailEnd len="med" w="med" type="triangle"/>
          </a:ln>
        </p:spPr>
      </p:cxnSp>
      <p:sp>
        <p:nvSpPr>
          <p:cNvPr id="477" name="Google Shape;477;p21"/>
          <p:cNvSpPr txBox="1"/>
          <p:nvPr/>
        </p:nvSpPr>
        <p:spPr>
          <a:xfrm>
            <a:off x="3341375" y="137400"/>
            <a:ext cx="1983900" cy="31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solidFill>
                  <a:schemeClr val="dk2"/>
                </a:solidFill>
              </a:rPr>
              <a:t>C</a:t>
            </a:r>
            <a:r>
              <a:rPr lang="pt-BR" sz="1800">
                <a:solidFill>
                  <a:schemeClr val="dk2"/>
                </a:solidFill>
              </a:rPr>
              <a:t>ontrole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