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912" y="-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06/10/16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3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06/10/16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10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06/10/16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17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06/10/16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14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06/10/16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1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06/10/16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68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06/10/16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54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06/10/16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2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06/10/16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06/10/16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06/10/16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28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00E32-1EDA-9448-8110-B067D99F7BD4}" type="datetimeFigureOut">
              <a:rPr lang="en-US" smtClean="0"/>
              <a:t>06/10/16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6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1505996" y="140405"/>
            <a:ext cx="11797575" cy="3157966"/>
            <a:chOff x="-1505996" y="140405"/>
            <a:chExt cx="11797575" cy="3157966"/>
          </a:xfrm>
        </p:grpSpPr>
        <p:sp>
          <p:nvSpPr>
            <p:cNvPr id="110" name="Document 109"/>
            <p:cNvSpPr/>
            <p:nvPr/>
          </p:nvSpPr>
          <p:spPr>
            <a:xfrm>
              <a:off x="2833789" y="314078"/>
              <a:ext cx="1255966" cy="651698"/>
            </a:xfrm>
            <a:prstGeom prst="flowChartDocumen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 sz="12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7" name="Process 6"/>
            <p:cNvSpPr/>
            <p:nvPr/>
          </p:nvSpPr>
          <p:spPr>
            <a:xfrm>
              <a:off x="1730526" y="1787353"/>
              <a:ext cx="681360" cy="504645"/>
            </a:xfrm>
            <a:prstGeom prst="flowChartProcess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C++ Parser</a:t>
              </a:r>
            </a:p>
          </p:txBody>
        </p:sp>
        <p:sp>
          <p:nvSpPr>
            <p:cNvPr id="8" name="Decision 7"/>
            <p:cNvSpPr/>
            <p:nvPr/>
          </p:nvSpPr>
          <p:spPr>
            <a:xfrm>
              <a:off x="8930082" y="1788783"/>
              <a:ext cx="681255" cy="463046"/>
            </a:xfrm>
            <a:prstGeom prst="flowChartDecision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18" name="Elbow Connector 17"/>
            <p:cNvCxnSpPr>
              <a:stCxn id="43" idx="3"/>
              <a:endCxn id="7" idx="2"/>
            </p:cNvCxnSpPr>
            <p:nvPr/>
          </p:nvCxnSpPr>
          <p:spPr>
            <a:xfrm flipV="1">
              <a:off x="1571148" y="2291998"/>
              <a:ext cx="500058" cy="238425"/>
            </a:xfrm>
            <a:prstGeom prst="bentConnector2">
              <a:avLst/>
            </a:prstGeom>
            <a:ln w="63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36" idx="3"/>
              <a:endCxn id="7" idx="0"/>
            </p:cNvCxnSpPr>
            <p:nvPr/>
          </p:nvCxnSpPr>
          <p:spPr>
            <a:xfrm>
              <a:off x="1571148" y="1601372"/>
              <a:ext cx="500058" cy="185981"/>
            </a:xfrm>
            <a:prstGeom prst="bentConnector2">
              <a:avLst/>
            </a:prstGeom>
            <a:ln w="63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34" idx="3"/>
              <a:endCxn id="8" idx="1"/>
            </p:cNvCxnSpPr>
            <p:nvPr/>
          </p:nvCxnSpPr>
          <p:spPr>
            <a:xfrm flipV="1">
              <a:off x="8640669" y="2020306"/>
              <a:ext cx="289413" cy="3276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8" idx="0"/>
              <a:endCxn id="26" idx="2"/>
            </p:cNvCxnSpPr>
            <p:nvPr/>
          </p:nvCxnSpPr>
          <p:spPr>
            <a:xfrm flipH="1" flipV="1">
              <a:off x="9268795" y="1078342"/>
              <a:ext cx="1915" cy="710441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8" idx="2"/>
              <a:endCxn id="29" idx="0"/>
            </p:cNvCxnSpPr>
            <p:nvPr/>
          </p:nvCxnSpPr>
          <p:spPr>
            <a:xfrm flipH="1">
              <a:off x="9268795" y="2251829"/>
              <a:ext cx="1915" cy="613489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9283538" y="2190508"/>
              <a:ext cx="10080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>
                  <a:latin typeface="Arial"/>
                  <a:cs typeface="Arial"/>
                </a:rPr>
                <a:t>Property holds up to bound </a:t>
              </a:r>
              <a:r>
                <a:rPr lang="en-GB" sz="1200" i="1" dirty="0" smtClean="0">
                  <a:latin typeface="Arial"/>
                  <a:cs typeface="Arial"/>
                </a:rPr>
                <a:t>k</a:t>
              </a:r>
              <a:endParaRPr lang="en-GB" sz="1200" i="1" dirty="0">
                <a:latin typeface="Arial"/>
                <a:cs typeface="Arial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281624" y="1273653"/>
              <a:ext cx="8650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>
                  <a:latin typeface="Arial"/>
                  <a:cs typeface="Arial"/>
                </a:rPr>
                <a:t>Property violation</a:t>
              </a:r>
              <a:endParaRPr lang="en-GB" sz="1200" dirty="0">
                <a:latin typeface="Arial"/>
                <a:cs typeface="Arial"/>
              </a:endParaRPr>
            </a:p>
          </p:txBody>
        </p:sp>
        <p:sp>
          <p:nvSpPr>
            <p:cNvPr id="26" name="Process 25"/>
            <p:cNvSpPr/>
            <p:nvPr/>
          </p:nvSpPr>
          <p:spPr>
            <a:xfrm>
              <a:off x="8528043" y="645289"/>
              <a:ext cx="1481503" cy="433053"/>
            </a:xfrm>
            <a:prstGeom prst="flowChartProcess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  <a:latin typeface="Arial"/>
                  <a:cs typeface="Arial"/>
                </a:rPr>
                <a:t>Counterexample</a:t>
              </a:r>
              <a:endParaRPr lang="pt-BR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29" name="Process 28"/>
            <p:cNvSpPr/>
            <p:nvPr/>
          </p:nvSpPr>
          <p:spPr>
            <a:xfrm>
              <a:off x="8528043" y="2865318"/>
              <a:ext cx="1481504" cy="433053"/>
            </a:xfrm>
            <a:prstGeom prst="flowChartProcess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  <a:latin typeface="Arial"/>
                  <a:cs typeface="Arial"/>
                </a:rPr>
                <a:t>Verification </a:t>
              </a:r>
              <a:r>
                <a:rPr lang="en-GB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Successful</a:t>
              </a:r>
              <a:endParaRPr lang="en-GB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36" name="Process 35"/>
            <p:cNvSpPr/>
            <p:nvPr/>
          </p:nvSpPr>
          <p:spPr>
            <a:xfrm>
              <a:off x="579005" y="1278591"/>
              <a:ext cx="992143" cy="645561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CUDA Operational Model</a:t>
              </a:r>
              <a:endParaRPr lang="en-GB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43" name="Process 42"/>
            <p:cNvSpPr/>
            <p:nvPr/>
          </p:nvSpPr>
          <p:spPr>
            <a:xfrm>
              <a:off x="578019" y="2243967"/>
              <a:ext cx="993129" cy="572911"/>
            </a:xfrm>
            <a:prstGeom prst="flowChartProcess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CUDA Source Code</a:t>
              </a:r>
              <a:endParaRPr lang="en-GB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586868" y="2539879"/>
              <a:ext cx="5354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>
                  <a:latin typeface="Arial"/>
                  <a:cs typeface="Arial"/>
                </a:rPr>
                <a:t>Scan</a:t>
              </a:r>
              <a:endParaRPr lang="en-GB" sz="1200" dirty="0">
                <a:latin typeface="Arial"/>
                <a:cs typeface="Arial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-966170" y="1366692"/>
              <a:ext cx="13852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>
                  <a:latin typeface="Arial"/>
                  <a:cs typeface="Arial"/>
                </a:rPr>
                <a:t>Adding assertions</a:t>
              </a:r>
              <a:endParaRPr lang="en-GB" sz="1200" dirty="0">
                <a:latin typeface="Arial"/>
                <a:cs typeface="Arial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268144" y="141314"/>
              <a:ext cx="15286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>
                  <a:latin typeface="Arial"/>
                  <a:cs typeface="Arial"/>
                </a:rPr>
                <a:t>Extract/Identify structure/properties</a:t>
              </a:r>
              <a:endParaRPr lang="en-GB" sz="1200" dirty="0">
                <a:latin typeface="Arial"/>
                <a:cs typeface="Arial"/>
              </a:endParaRP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128292" y="1441137"/>
              <a:ext cx="451409" cy="0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prstDash val="lgDash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128583" y="1607211"/>
              <a:ext cx="451409" cy="0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prstDash val="lgDash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128583" y="1763847"/>
              <a:ext cx="451409" cy="0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prstDash val="lgDash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Document 2"/>
            <p:cNvSpPr/>
            <p:nvPr/>
          </p:nvSpPr>
          <p:spPr>
            <a:xfrm>
              <a:off x="2796850" y="277130"/>
              <a:ext cx="1255966" cy="651698"/>
            </a:xfrm>
            <a:prstGeom prst="flowChartDocumen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GB" sz="1200" dirty="0" smtClean="0">
                  <a:solidFill>
                    <a:prstClr val="black"/>
                  </a:solidFill>
                  <a:latin typeface="Arial"/>
                  <a:cs typeface="Arial"/>
                </a:rPr>
                <a:t>CUDA Documentation</a:t>
              </a:r>
              <a:endParaRPr lang="en-GB" sz="12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32" name="Process 31"/>
            <p:cNvSpPr/>
            <p:nvPr/>
          </p:nvSpPr>
          <p:spPr>
            <a:xfrm>
              <a:off x="3247767" y="1787353"/>
              <a:ext cx="867656" cy="504645"/>
            </a:xfrm>
            <a:prstGeom prst="flowChartProcess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GOTO Converter</a:t>
              </a:r>
            </a:p>
          </p:txBody>
        </p:sp>
        <p:sp>
          <p:nvSpPr>
            <p:cNvPr id="34" name="Process 33"/>
            <p:cNvSpPr/>
            <p:nvPr/>
          </p:nvSpPr>
          <p:spPr>
            <a:xfrm>
              <a:off x="7866866" y="1771259"/>
              <a:ext cx="773803" cy="504645"/>
            </a:xfrm>
            <a:prstGeom prst="flowChartProcess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SMT Solver</a:t>
              </a:r>
            </a:p>
          </p:txBody>
        </p:sp>
        <p:sp>
          <p:nvSpPr>
            <p:cNvPr id="35" name="Process 34"/>
            <p:cNvSpPr/>
            <p:nvPr/>
          </p:nvSpPr>
          <p:spPr>
            <a:xfrm>
              <a:off x="6370148" y="1770721"/>
              <a:ext cx="760154" cy="504645"/>
            </a:xfrm>
            <a:prstGeom prst="flowChartProcess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Logical Context</a:t>
              </a:r>
            </a:p>
          </p:txBody>
        </p:sp>
        <p:cxnSp>
          <p:nvCxnSpPr>
            <p:cNvPr id="37" name="Straight Arrow Connector 36"/>
            <p:cNvCxnSpPr>
              <a:stCxn id="7" idx="3"/>
              <a:endCxn id="32" idx="1"/>
            </p:cNvCxnSpPr>
            <p:nvPr/>
          </p:nvCxnSpPr>
          <p:spPr>
            <a:xfrm>
              <a:off x="2411886" y="2039676"/>
              <a:ext cx="835881" cy="0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395142" y="1578228"/>
              <a:ext cx="825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>
                  <a:latin typeface="Arial"/>
                  <a:cs typeface="Arial"/>
                </a:rPr>
                <a:t>IR Type Checked</a:t>
              </a:r>
              <a:endParaRPr lang="en-GB" sz="1200" dirty="0">
                <a:latin typeface="Arial"/>
                <a:cs typeface="Arial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115422" y="1577079"/>
              <a:ext cx="798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>
                  <a:latin typeface="Arial"/>
                  <a:cs typeface="Arial"/>
                </a:rPr>
                <a:t>GOTO Program</a:t>
              </a:r>
              <a:endParaRPr lang="en-GB" sz="1200" dirty="0">
                <a:latin typeface="Arial"/>
                <a:cs typeface="Arial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795233" y="1568414"/>
              <a:ext cx="5779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>
                  <a:latin typeface="Arial"/>
                  <a:cs typeface="Arial"/>
                </a:rPr>
                <a:t>SSA</a:t>
              </a:r>
            </a:p>
            <a:p>
              <a:pPr algn="ctr"/>
              <a:r>
                <a:rPr lang="en-GB" sz="1200" dirty="0" smtClean="0">
                  <a:latin typeface="Arial"/>
                  <a:cs typeface="Arial"/>
                </a:rPr>
                <a:t>Form</a:t>
              </a:r>
              <a:endParaRPr lang="en-GB" sz="1200" dirty="0">
                <a:latin typeface="Arial"/>
                <a:cs typeface="Arial"/>
              </a:endParaRPr>
            </a:p>
          </p:txBody>
        </p:sp>
        <p:cxnSp>
          <p:nvCxnSpPr>
            <p:cNvPr id="57" name="Straight Arrow Connector 56"/>
            <p:cNvCxnSpPr>
              <a:stCxn id="35" idx="3"/>
              <a:endCxn id="34" idx="1"/>
            </p:cNvCxnSpPr>
            <p:nvPr/>
          </p:nvCxnSpPr>
          <p:spPr>
            <a:xfrm>
              <a:off x="7130302" y="2023044"/>
              <a:ext cx="736564" cy="538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103235" y="1568414"/>
              <a:ext cx="7764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>
                  <a:latin typeface="Arial"/>
                  <a:cs typeface="Arial"/>
                </a:rPr>
                <a:t>Logical Formula</a:t>
              </a:r>
              <a:endParaRPr lang="en-GB" sz="1200" dirty="0">
                <a:latin typeface="Arial"/>
                <a:cs typeface="Arial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586868" y="1317075"/>
              <a:ext cx="5354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>
                  <a:latin typeface="Arial"/>
                  <a:cs typeface="Arial"/>
                </a:rPr>
                <a:t>Scan</a:t>
              </a:r>
              <a:endParaRPr lang="en-GB" sz="1200" dirty="0">
                <a:latin typeface="Arial"/>
                <a:cs typeface="Arial"/>
              </a:endParaRPr>
            </a:p>
          </p:txBody>
        </p:sp>
        <p:cxnSp>
          <p:nvCxnSpPr>
            <p:cNvPr id="61" name="Straight Arrow Connector 60"/>
            <p:cNvCxnSpPr>
              <a:stCxn id="32" idx="3"/>
            </p:cNvCxnSpPr>
            <p:nvPr/>
          </p:nvCxnSpPr>
          <p:spPr>
            <a:xfrm flipV="1">
              <a:off x="4115423" y="2038072"/>
              <a:ext cx="798042" cy="1604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endCxn id="35" idx="1"/>
            </p:cNvCxnSpPr>
            <p:nvPr/>
          </p:nvCxnSpPr>
          <p:spPr>
            <a:xfrm flipV="1">
              <a:off x="5795232" y="2023044"/>
              <a:ext cx="574916" cy="5234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lbow Connector 100"/>
            <p:cNvCxnSpPr>
              <a:stCxn id="3" idx="1"/>
            </p:cNvCxnSpPr>
            <p:nvPr/>
          </p:nvCxnSpPr>
          <p:spPr>
            <a:xfrm rot="10800000" flipV="1">
              <a:off x="1254684" y="602979"/>
              <a:ext cx="1542167" cy="675612"/>
            </a:xfrm>
            <a:prstGeom prst="bentConnector2">
              <a:avLst/>
            </a:prstGeom>
            <a:ln w="6350" cmpd="sng">
              <a:solidFill>
                <a:srgbClr val="000000"/>
              </a:solidFill>
              <a:prstDash val="lgDash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Process 37"/>
            <p:cNvSpPr/>
            <p:nvPr/>
          </p:nvSpPr>
          <p:spPr>
            <a:xfrm>
              <a:off x="-1505996" y="315614"/>
              <a:ext cx="1172446" cy="572911"/>
            </a:xfrm>
            <a:prstGeom prst="flowChartProcess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Two-threads Analysis</a:t>
              </a:r>
              <a:endParaRPr lang="en-GB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39" name="Elbow Connector 38"/>
            <p:cNvCxnSpPr>
              <a:stCxn id="38" idx="3"/>
            </p:cNvCxnSpPr>
            <p:nvPr/>
          </p:nvCxnSpPr>
          <p:spPr>
            <a:xfrm>
              <a:off x="-333550" y="602070"/>
              <a:ext cx="1229021" cy="676521"/>
            </a:xfrm>
            <a:prstGeom prst="bentConnector2">
              <a:avLst/>
            </a:prstGeom>
            <a:ln w="6350" cmpd="sng">
              <a:solidFill>
                <a:srgbClr val="000000"/>
              </a:solidFill>
              <a:prstDash val="lgDash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-346381" y="140405"/>
              <a:ext cx="1405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>
                  <a:latin typeface="Arial"/>
                  <a:cs typeface="Arial"/>
                </a:rPr>
                <a:t>Reduce number of threads</a:t>
              </a:r>
              <a:endParaRPr lang="en-GB" sz="1200" dirty="0">
                <a:latin typeface="Arial"/>
                <a:cs typeface="Arial"/>
              </a:endParaRPr>
            </a:p>
          </p:txBody>
        </p:sp>
        <p:sp>
          <p:nvSpPr>
            <p:cNvPr id="48" name="Process 47"/>
            <p:cNvSpPr/>
            <p:nvPr/>
          </p:nvSpPr>
          <p:spPr>
            <a:xfrm>
              <a:off x="4913465" y="1771259"/>
              <a:ext cx="867656" cy="504645"/>
            </a:xfrm>
            <a:prstGeom prst="flowChartProcess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Symbolic Execution</a:t>
              </a:r>
              <a:endParaRPr lang="en-GB" sz="1200" dirty="0" smtClean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581433" y="798966"/>
              <a:ext cx="15286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>
                  <a:latin typeface="Arial"/>
                  <a:cs typeface="Arial"/>
                </a:rPr>
                <a:t>Monotonic Partial Order Reduction</a:t>
              </a:r>
              <a:endParaRPr lang="en-GB" sz="1200" dirty="0">
                <a:latin typeface="Arial"/>
                <a:cs typeface="Arial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581433" y="2793397"/>
              <a:ext cx="15286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>
                  <a:latin typeface="Arial"/>
                  <a:cs typeface="Arial"/>
                </a:rPr>
                <a:t>State</a:t>
              </a:r>
            </a:p>
            <a:p>
              <a:pPr algn="ctr"/>
              <a:r>
                <a:rPr lang="en-GB" sz="1200" dirty="0" smtClean="0">
                  <a:latin typeface="Arial"/>
                  <a:cs typeface="Arial"/>
                </a:rPr>
                <a:t>Hashing</a:t>
              </a:r>
              <a:endParaRPr lang="en-GB" sz="1200" dirty="0">
                <a:latin typeface="Arial"/>
                <a:cs typeface="Arial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 rot="5400000">
              <a:off x="5134915" y="1334002"/>
              <a:ext cx="451700" cy="322710"/>
              <a:chOff x="3455692" y="3540871"/>
              <a:chExt cx="451700" cy="322710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>
                <a:off x="3455692" y="3540871"/>
                <a:ext cx="451409" cy="0"/>
              </a:xfrm>
              <a:prstGeom prst="straightConnector1">
                <a:avLst/>
              </a:prstGeom>
              <a:ln w="6350" cmpd="sng">
                <a:solidFill>
                  <a:srgbClr val="000000"/>
                </a:solidFill>
                <a:prstDash val="lgDash"/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>
                <a:off x="3455983" y="3706945"/>
                <a:ext cx="451409" cy="0"/>
              </a:xfrm>
              <a:prstGeom prst="straightConnector1">
                <a:avLst/>
              </a:prstGeom>
              <a:ln w="6350" cmpd="sng">
                <a:solidFill>
                  <a:srgbClr val="000000"/>
                </a:solidFill>
                <a:prstDash val="lgDash"/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>
                <a:off x="3455983" y="3863581"/>
                <a:ext cx="451409" cy="0"/>
              </a:xfrm>
              <a:prstGeom prst="straightConnector1">
                <a:avLst/>
              </a:prstGeom>
              <a:ln w="6350" cmpd="sng">
                <a:solidFill>
                  <a:srgbClr val="000000"/>
                </a:solidFill>
                <a:prstDash val="lgDash"/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 rot="16200000" flipV="1">
              <a:off x="5130197" y="2375138"/>
              <a:ext cx="451700" cy="322710"/>
              <a:chOff x="3455692" y="3540871"/>
              <a:chExt cx="451700" cy="322710"/>
            </a:xfrm>
          </p:grpSpPr>
          <p:cxnSp>
            <p:nvCxnSpPr>
              <p:cNvPr id="65" name="Straight Arrow Connector 64"/>
              <p:cNvCxnSpPr/>
              <p:nvPr/>
            </p:nvCxnSpPr>
            <p:spPr>
              <a:xfrm>
                <a:off x="3455692" y="3540871"/>
                <a:ext cx="451409" cy="0"/>
              </a:xfrm>
              <a:prstGeom prst="straightConnector1">
                <a:avLst/>
              </a:prstGeom>
              <a:ln w="6350" cmpd="sng">
                <a:solidFill>
                  <a:srgbClr val="000000"/>
                </a:solidFill>
                <a:prstDash val="lgDash"/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>
                <a:off x="3455983" y="3706945"/>
                <a:ext cx="451409" cy="0"/>
              </a:xfrm>
              <a:prstGeom prst="straightConnector1">
                <a:avLst/>
              </a:prstGeom>
              <a:ln w="6350" cmpd="sng">
                <a:solidFill>
                  <a:srgbClr val="000000"/>
                </a:solidFill>
                <a:prstDash val="lgDash"/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>
                <a:off x="3455983" y="3863581"/>
                <a:ext cx="451409" cy="0"/>
              </a:xfrm>
              <a:prstGeom prst="straightConnector1">
                <a:avLst/>
              </a:prstGeom>
              <a:ln w="6350" cmpd="sng">
                <a:solidFill>
                  <a:srgbClr val="000000"/>
                </a:solidFill>
                <a:prstDash val="lgDash"/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6967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64</Words>
  <Application>Microsoft Macintosh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fabricio silva</dc:creator>
  <cp:lastModifiedBy>Felipe Rodrigues</cp:lastModifiedBy>
  <cp:revision>26</cp:revision>
  <dcterms:created xsi:type="dcterms:W3CDTF">2015-05-14T23:36:52Z</dcterms:created>
  <dcterms:modified xsi:type="dcterms:W3CDTF">2016-10-06T18:20:00Z</dcterms:modified>
</cp:coreProperties>
</file>