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3" d="100"/>
          <a:sy n="143" d="100"/>
        </p:scale>
        <p:origin x="-11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07/10/16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3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07/10/16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1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07/10/16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1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07/10/16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1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07/10/16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1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07/10/16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86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07/10/16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5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07/10/16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2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07/10/16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8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07/10/16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07/10/16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2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00E32-1EDA-9448-8110-B067D99F7BD4}" type="datetimeFigureOut">
              <a:rPr lang="en-US" smtClean="0"/>
              <a:t>07/10/16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4499E-B495-5847-98CA-BEF1A81EC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46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561781" y="1166645"/>
            <a:ext cx="5704543" cy="2039730"/>
            <a:chOff x="152405" y="761848"/>
            <a:chExt cx="4952875" cy="4791841"/>
          </a:xfrm>
          <a:solidFill>
            <a:schemeClr val="bg1">
              <a:lumMod val="95000"/>
            </a:schemeClr>
          </a:solidFill>
        </p:grpSpPr>
        <p:sp>
          <p:nvSpPr>
            <p:cNvPr id="61" name="Document 60"/>
            <p:cNvSpPr/>
            <p:nvPr/>
          </p:nvSpPr>
          <p:spPr>
            <a:xfrm>
              <a:off x="152405" y="761848"/>
              <a:ext cx="3576776" cy="4498821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/>
              <a:endParaRPr lang="en-GB" sz="1200" b="1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69" name="Document 68"/>
            <p:cNvSpPr/>
            <p:nvPr/>
          </p:nvSpPr>
          <p:spPr>
            <a:xfrm>
              <a:off x="304805" y="914249"/>
              <a:ext cx="3576776" cy="4498821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/>
              <a:endParaRPr lang="en-GB" sz="1200" b="1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31" name="Document 30"/>
            <p:cNvSpPr/>
            <p:nvPr/>
          </p:nvSpPr>
          <p:spPr>
            <a:xfrm>
              <a:off x="464427" y="1054868"/>
              <a:ext cx="3576776" cy="4498821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/>
              <a:r>
                <a:rPr lang="en-GB" sz="1200" b="1" dirty="0">
                  <a:solidFill>
                    <a:prstClr val="black"/>
                  </a:solidFill>
                  <a:latin typeface="Arial"/>
                  <a:cs typeface="Arial"/>
                </a:rPr>
                <a:t>D</a:t>
              </a:r>
              <a:r>
                <a:rPr lang="en-GB" sz="1200" b="1" dirty="0" smtClean="0">
                  <a:solidFill>
                    <a:prstClr val="black"/>
                  </a:solidFill>
                  <a:latin typeface="Arial"/>
                  <a:cs typeface="Arial"/>
                </a:rPr>
                <a:t>ependent </a:t>
              </a:r>
              <a:r>
                <a:rPr lang="en-GB" sz="1200" b="1" dirty="0">
                  <a:solidFill>
                    <a:prstClr val="black"/>
                  </a:solidFill>
                  <a:latin typeface="Arial"/>
                  <a:cs typeface="Arial"/>
                </a:rPr>
                <a:t>Transitions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4426" y="1916423"/>
              <a:ext cx="4640854" cy="32537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Menlo Bold"/>
                  <a:cs typeface="Menlo Bold"/>
                </a:rPr>
                <a:t>__global__ </a:t>
              </a:r>
              <a:r>
                <a:rPr lang="en-US" sz="1200" b="1" dirty="0">
                  <a:solidFill>
                    <a:srgbClr val="AA0D91"/>
                  </a:solidFill>
                  <a:latin typeface="Menlo Bold"/>
                  <a:cs typeface="Menlo Bold"/>
                </a:rPr>
                <a:t>void</a:t>
              </a:r>
              <a:r>
                <a:rPr lang="en-US" sz="1200" b="1" dirty="0">
                  <a:solidFill>
                    <a:srgbClr val="000000"/>
                  </a:solidFill>
                  <a:latin typeface="Menlo Bold"/>
                  <a:cs typeface="Menlo Bold"/>
                </a:rPr>
                <a:t> kernel2(</a:t>
              </a:r>
              <a:r>
                <a:rPr lang="en-US" sz="1200" b="1" dirty="0">
                  <a:solidFill>
                    <a:srgbClr val="AA0D91"/>
                  </a:solidFill>
                  <a:latin typeface="Menlo Bold"/>
                  <a:cs typeface="Menlo Bold"/>
                </a:rPr>
                <a:t>int</a:t>
              </a:r>
              <a:r>
                <a:rPr lang="en-US" sz="1200" b="1" dirty="0">
                  <a:solidFill>
                    <a:srgbClr val="000000"/>
                  </a:solidFill>
                  <a:latin typeface="Menlo Bold"/>
                  <a:cs typeface="Menlo Bold"/>
                </a:rPr>
                <a:t> *a) {</a:t>
              </a:r>
            </a:p>
            <a:p>
              <a:r>
                <a:rPr lang="mr-IN" sz="1200" b="1" dirty="0">
                  <a:solidFill>
                    <a:srgbClr val="000000"/>
                  </a:solidFill>
                  <a:latin typeface="Menlo Bold"/>
                  <a:cs typeface="Menlo Bold"/>
                </a:rPr>
                <a:t>	</a:t>
              </a:r>
              <a:r>
                <a:rPr lang="mr-IN" sz="1200" b="1" dirty="0">
                  <a:solidFill>
                    <a:srgbClr val="AA0D91"/>
                  </a:solidFill>
                  <a:latin typeface="Menlo Bold"/>
                  <a:cs typeface="Menlo Bold"/>
                </a:rPr>
                <a:t>if</a:t>
              </a:r>
              <a:r>
                <a:rPr lang="mr-IN" sz="1200" b="1" dirty="0">
                  <a:solidFill>
                    <a:srgbClr val="000000"/>
                  </a:solidFill>
                  <a:latin typeface="Menlo Bold"/>
                  <a:cs typeface="Menlo Bold"/>
                </a:rPr>
                <a:t>(a[</a:t>
              </a:r>
              <a:r>
                <a:rPr lang="mr-IN" sz="1200" b="1" dirty="0">
                  <a:solidFill>
                    <a:srgbClr val="1C00CF"/>
                  </a:solidFill>
                  <a:latin typeface="Menlo Bold"/>
                  <a:cs typeface="Menlo Bold"/>
                </a:rPr>
                <a:t>1</a:t>
              </a:r>
              <a:r>
                <a:rPr lang="mr-IN" sz="1200" b="1" dirty="0">
                  <a:solidFill>
                    <a:srgbClr val="000000"/>
                  </a:solidFill>
                  <a:latin typeface="Menlo Bold"/>
                  <a:cs typeface="Menlo Bold"/>
                </a:rPr>
                <a:t>]==</a:t>
              </a:r>
              <a:r>
                <a:rPr lang="mr-IN" sz="1200" b="1" dirty="0">
                  <a:solidFill>
                    <a:srgbClr val="1C00CF"/>
                  </a:solidFill>
                  <a:latin typeface="Menlo Bold"/>
                  <a:cs typeface="Menlo Bold"/>
                </a:rPr>
                <a:t>1</a:t>
              </a:r>
              <a:r>
                <a:rPr lang="mr-IN" sz="1200" b="1" dirty="0">
                  <a:solidFill>
                    <a:srgbClr val="000000"/>
                  </a:solidFill>
                  <a:latin typeface="Menlo Bold"/>
                  <a:cs typeface="Menlo Bold"/>
                </a:rPr>
                <a:t>){</a:t>
              </a:r>
            </a:p>
            <a:p>
              <a:r>
                <a:rPr lang="en-US" sz="1200" b="1" dirty="0">
                  <a:solidFill>
                    <a:srgbClr val="000000"/>
                  </a:solidFill>
                  <a:latin typeface="Menlo Bold"/>
                  <a:cs typeface="Menlo Bold"/>
                </a:rPr>
                <a:t>	</a:t>
              </a:r>
              <a:r>
                <a:rPr lang="en-US" sz="1200" b="1" dirty="0" smtClean="0">
                  <a:solidFill>
                    <a:srgbClr val="000000"/>
                  </a:solidFill>
                  <a:latin typeface="Menlo Bold"/>
                  <a:cs typeface="Menlo Bold"/>
                </a:rPr>
                <a:t>   a</a:t>
              </a:r>
              <a:r>
                <a:rPr lang="en-US" sz="1200" b="1" dirty="0">
                  <a:solidFill>
                    <a:srgbClr val="000000"/>
                  </a:solidFill>
                  <a:latin typeface="Menlo Bold"/>
                  <a:cs typeface="Menlo Bold"/>
                </a:rPr>
                <a:t>[threadIdx.x+</a:t>
              </a:r>
              <a:r>
                <a:rPr lang="en-US" sz="1200" b="1" dirty="0">
                  <a:solidFill>
                    <a:srgbClr val="1C00CF"/>
                  </a:solidFill>
                  <a:latin typeface="Menlo Bold"/>
                  <a:cs typeface="Menlo Bold"/>
                </a:rPr>
                <a:t>2</a:t>
              </a:r>
              <a:r>
                <a:rPr lang="en-US" sz="1200" b="1" dirty="0">
                  <a:solidFill>
                    <a:srgbClr val="000000"/>
                  </a:solidFill>
                  <a:latin typeface="Menlo Bold"/>
                  <a:cs typeface="Menlo Bold"/>
                </a:rPr>
                <a:t>] = threadIdx.x;</a:t>
              </a:r>
            </a:p>
            <a:p>
              <a:r>
                <a:rPr lang="en-US" sz="1200" b="1" dirty="0">
                  <a:solidFill>
                    <a:srgbClr val="000000"/>
                  </a:solidFill>
                  <a:latin typeface="Menlo Bold"/>
                  <a:cs typeface="Menlo Bold"/>
                </a:rPr>
                <a:t>	} </a:t>
              </a:r>
              <a:r>
                <a:rPr lang="en-US" sz="1200" b="1" dirty="0">
                  <a:solidFill>
                    <a:srgbClr val="AA0D91"/>
                  </a:solidFill>
                  <a:latin typeface="Menlo Bold"/>
                  <a:cs typeface="Menlo Bold"/>
                </a:rPr>
                <a:t>else</a:t>
              </a:r>
              <a:r>
                <a:rPr lang="en-US" sz="1200" b="1" dirty="0">
                  <a:solidFill>
                    <a:srgbClr val="000000"/>
                  </a:solidFill>
                  <a:latin typeface="Menlo Bold"/>
                  <a:cs typeface="Menlo Bold"/>
                </a:rPr>
                <a:t> {</a:t>
              </a:r>
            </a:p>
            <a:p>
              <a:r>
                <a:rPr lang="en-US" sz="1200" b="1" dirty="0">
                  <a:solidFill>
                    <a:srgbClr val="000000"/>
                  </a:solidFill>
                  <a:latin typeface="Menlo Bold"/>
                  <a:cs typeface="Menlo Bold"/>
                </a:rPr>
                <a:t>	</a:t>
              </a:r>
              <a:r>
                <a:rPr lang="en-US" sz="1200" b="1" dirty="0" smtClean="0">
                  <a:solidFill>
                    <a:srgbClr val="000000"/>
                  </a:solidFill>
                  <a:latin typeface="Menlo Bold"/>
                  <a:cs typeface="Menlo Bold"/>
                </a:rPr>
                <a:t>   a</a:t>
              </a:r>
              <a:r>
                <a:rPr lang="en-US" sz="1200" b="1" dirty="0">
                  <a:solidFill>
                    <a:srgbClr val="000000"/>
                  </a:solidFill>
                  <a:latin typeface="Menlo Bold"/>
                  <a:cs typeface="Menlo Bold"/>
                </a:rPr>
                <a:t>[threadIdx.x] = threadIdx.x;</a:t>
              </a:r>
            </a:p>
            <a:p>
              <a:r>
                <a:rPr lang="en-US" sz="1200" b="1" dirty="0">
                  <a:solidFill>
                    <a:srgbClr val="000000"/>
                  </a:solidFill>
                  <a:latin typeface="Menlo Bold"/>
                  <a:cs typeface="Menlo Bold"/>
                </a:rPr>
                <a:t>	}</a:t>
              </a:r>
            </a:p>
            <a:p>
              <a:r>
                <a:rPr lang="en-US" sz="1200" b="1" dirty="0">
                  <a:solidFill>
                    <a:srgbClr val="000000"/>
                  </a:solidFill>
                  <a:latin typeface="Menlo Bold"/>
                  <a:cs typeface="Menlo Bold"/>
                </a:rPr>
                <a:t>}</a:t>
              </a:r>
              <a:endParaRPr lang="en-US" sz="1200" b="1" dirty="0">
                <a:latin typeface="Menlo Bold"/>
                <a:cs typeface="Menlo Bold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7772" y="1261682"/>
            <a:ext cx="3794839" cy="1685769"/>
            <a:chOff x="387772" y="1261682"/>
            <a:chExt cx="3794839" cy="1685769"/>
          </a:xfrm>
        </p:grpSpPr>
        <p:grpSp>
          <p:nvGrpSpPr>
            <p:cNvPr id="2" name="Group 1"/>
            <p:cNvGrpSpPr/>
            <p:nvPr/>
          </p:nvGrpSpPr>
          <p:grpSpPr>
            <a:xfrm>
              <a:off x="387772" y="1261682"/>
              <a:ext cx="3794839" cy="1685769"/>
              <a:chOff x="2137293" y="179144"/>
              <a:chExt cx="4301362" cy="2396213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137293" y="179144"/>
                <a:ext cx="4193077" cy="2325895"/>
                <a:chOff x="5608488" y="1207267"/>
                <a:chExt cx="3811878" cy="4651222"/>
              </a:xfrm>
            </p:grpSpPr>
            <p:sp>
              <p:nvSpPr>
                <p:cNvPr id="75" name="Document 74"/>
                <p:cNvSpPr/>
                <p:nvPr/>
              </p:nvSpPr>
              <p:spPr>
                <a:xfrm>
                  <a:off x="5608488" y="1207267"/>
                  <a:ext cx="3659478" cy="4498822"/>
                </a:xfrm>
                <a:prstGeom prst="flowChartDocument">
                  <a:avLst/>
                </a:prstGeom>
                <a:solidFill>
                  <a:srgbClr val="F2F2F2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lvl="0" algn="ctr"/>
                  <a:endParaRPr lang="en-GB" sz="1200" b="1" dirty="0">
                    <a:solidFill>
                      <a:prstClr val="black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77" name="Document 76"/>
                <p:cNvSpPr/>
                <p:nvPr/>
              </p:nvSpPr>
              <p:spPr>
                <a:xfrm>
                  <a:off x="5760888" y="1359667"/>
                  <a:ext cx="3659478" cy="4498822"/>
                </a:xfrm>
                <a:prstGeom prst="flowChartDocument">
                  <a:avLst/>
                </a:prstGeom>
                <a:solidFill>
                  <a:srgbClr val="F2F2F2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lvl="0" algn="ctr"/>
                  <a:endParaRPr lang="en-GB" sz="1200" b="1" dirty="0">
                    <a:solidFill>
                      <a:prstClr val="black"/>
                    </a:solidFill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42" name="Document 41"/>
              <p:cNvSpPr/>
              <p:nvPr/>
            </p:nvSpPr>
            <p:spPr>
              <a:xfrm>
                <a:off x="2458827" y="325671"/>
                <a:ext cx="3979828" cy="2249686"/>
              </a:xfrm>
              <a:prstGeom prst="flowChartDocument">
                <a:avLst/>
              </a:prstGeom>
              <a:solidFill>
                <a:srgbClr val="F2F2F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0" algn="ctr"/>
                <a:r>
                  <a:rPr lang="en-GB" sz="1200" b="1" dirty="0" smtClean="0">
                    <a:solidFill>
                      <a:prstClr val="black"/>
                    </a:solidFill>
                    <a:latin typeface="Arial"/>
                    <a:cs typeface="Arial"/>
                  </a:rPr>
                  <a:t>Independent Transitions</a:t>
                </a:r>
                <a:endParaRPr lang="en-GB" sz="1200" b="1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789889" y="1849293"/>
              <a:ext cx="3391497" cy="4949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Menlo-Regular"/>
                </a:rPr>
                <a:t>__global__ </a:t>
              </a:r>
              <a:r>
                <a:rPr lang="en-US" sz="1200" b="1" dirty="0">
                  <a:solidFill>
                    <a:srgbClr val="AA0D91"/>
                  </a:solidFill>
                  <a:latin typeface="Menlo-Regular"/>
                </a:rPr>
                <a:t>void</a:t>
              </a:r>
              <a:r>
                <a:rPr lang="en-US" sz="1200" b="1" dirty="0">
                  <a:solidFill>
                    <a:srgbClr val="000000"/>
                  </a:solidFill>
                  <a:latin typeface="Menlo-Regular"/>
                </a:rPr>
                <a:t> kernel1(</a:t>
              </a:r>
              <a:r>
                <a:rPr lang="en-US" sz="1200" b="1" dirty="0">
                  <a:solidFill>
                    <a:srgbClr val="AA0D91"/>
                  </a:solidFill>
                  <a:latin typeface="Menlo-Regular"/>
                </a:rPr>
                <a:t>int</a:t>
              </a:r>
              <a:r>
                <a:rPr lang="en-US" sz="1200" b="1" dirty="0">
                  <a:solidFill>
                    <a:srgbClr val="000000"/>
                  </a:solidFill>
                  <a:latin typeface="Menlo-Regular"/>
                </a:rPr>
                <a:t> *a) {</a:t>
              </a:r>
            </a:p>
            <a:p>
              <a:r>
                <a:rPr lang="en-US" sz="1200" b="1" dirty="0">
                  <a:solidFill>
                    <a:srgbClr val="000000"/>
                  </a:solidFill>
                  <a:latin typeface="Menlo-Regular"/>
                </a:rPr>
                <a:t>	a[threadIdx.x] = threadIdx.x;</a:t>
              </a:r>
            </a:p>
            <a:p>
              <a:r>
                <a:rPr lang="en-US" sz="1200" b="1" dirty="0">
                  <a:solidFill>
                    <a:srgbClr val="000000"/>
                  </a:solidFill>
                  <a:latin typeface="Menlo-Regular"/>
                </a:rPr>
                <a:t>}</a:t>
              </a:r>
              <a:endParaRPr lang="en-US" sz="1200" b="1" dirty="0">
                <a:latin typeface="Menlo-Regular"/>
                <a:cs typeface="Menlo-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96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22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fabricio silva</dc:creator>
  <cp:lastModifiedBy>Felipe R. Monteiro</cp:lastModifiedBy>
  <cp:revision>32</cp:revision>
  <cp:lastPrinted>2016-10-07T19:16:41Z</cp:lastPrinted>
  <dcterms:created xsi:type="dcterms:W3CDTF">2015-05-14T23:36:52Z</dcterms:created>
  <dcterms:modified xsi:type="dcterms:W3CDTF">2016-10-07T22:07:54Z</dcterms:modified>
</cp:coreProperties>
</file>