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8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FD78-E8FC-1842-9ADF-9169BCC46DB6}" type="datetimeFigureOut">
              <a:rPr lang="en-US" smtClean="0"/>
              <a:t>07/10/16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E0E4-EEB9-7146-8F23-AEFBD9B7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0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8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9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68820" y="2109131"/>
            <a:ext cx="3956392" cy="2399416"/>
            <a:chOff x="1068820" y="2109131"/>
            <a:chExt cx="3956392" cy="2399416"/>
          </a:xfrm>
        </p:grpSpPr>
        <p:grpSp>
          <p:nvGrpSpPr>
            <p:cNvPr id="9" name="Group 8"/>
            <p:cNvGrpSpPr/>
            <p:nvPr/>
          </p:nvGrpSpPr>
          <p:grpSpPr>
            <a:xfrm>
              <a:off x="2175712" y="2109131"/>
              <a:ext cx="1729654" cy="544238"/>
              <a:chOff x="2074112" y="1847586"/>
              <a:chExt cx="1729654" cy="54423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0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5746973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Equation" r:id="rId3" imgW="419100" imgH="241300" progId="Equation.3">
                      <p:embed/>
                    </p:oleObj>
                  </mc:Choice>
                  <mc:Fallback>
                    <p:oleObj name="Equation" r:id="rId3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9"/>
            <p:cNvGrpSpPr/>
            <p:nvPr/>
          </p:nvGrpSpPr>
          <p:grpSpPr>
            <a:xfrm>
              <a:off x="1068820" y="3085180"/>
              <a:ext cx="1729654" cy="544238"/>
              <a:chOff x="2074112" y="1847586"/>
              <a:chExt cx="1729654" cy="54423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0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1679625"/>
                  </p:ext>
                </p:extLst>
              </p:nvPr>
            </p:nvGraphicFramePr>
            <p:xfrm>
              <a:off x="2405467" y="2140606"/>
              <a:ext cx="393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Equation" r:id="rId5" imgW="393700" imgH="241300" progId="Equation.3">
                      <p:embed/>
                    </p:oleObj>
                  </mc:Choice>
                  <mc:Fallback>
                    <p:oleObj name="Equation" r:id="rId5" imgW="3937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05467" y="2140606"/>
                            <a:ext cx="3937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Group 14"/>
            <p:cNvGrpSpPr/>
            <p:nvPr/>
          </p:nvGrpSpPr>
          <p:grpSpPr>
            <a:xfrm>
              <a:off x="3295558" y="3074606"/>
              <a:ext cx="1729654" cy="544238"/>
              <a:chOff x="2074112" y="1847586"/>
              <a:chExt cx="1729654" cy="54423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4373809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Equation" r:id="rId7" imgW="419100" imgH="241300" progId="Equation.3">
                      <p:embed/>
                    </p:oleObj>
                  </mc:Choice>
                  <mc:Fallback>
                    <p:oleObj name="Equation" r:id="rId7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Group 19"/>
            <p:cNvGrpSpPr/>
            <p:nvPr/>
          </p:nvGrpSpPr>
          <p:grpSpPr>
            <a:xfrm>
              <a:off x="1068820" y="3964309"/>
              <a:ext cx="1729654" cy="544238"/>
              <a:chOff x="2074112" y="1847586"/>
              <a:chExt cx="1729654" cy="54423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2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3487999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9" imgW="419100" imgH="241300" progId="Equation.3">
                      <p:embed/>
                    </p:oleObj>
                  </mc:Choice>
                  <mc:Fallback>
                    <p:oleObj name="Equation" r:id="rId9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" name="Group 24"/>
            <p:cNvGrpSpPr/>
            <p:nvPr/>
          </p:nvGrpSpPr>
          <p:grpSpPr>
            <a:xfrm>
              <a:off x="3295558" y="3964309"/>
              <a:ext cx="1729654" cy="544238"/>
              <a:chOff x="2074112" y="1847586"/>
              <a:chExt cx="1729654" cy="54423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2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0842463"/>
                  </p:ext>
                </p:extLst>
              </p:nvPr>
            </p:nvGraphicFramePr>
            <p:xfrm>
              <a:off x="2398054" y="2139365"/>
              <a:ext cx="4064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Equation" r:id="rId11" imgW="406400" imgH="241300" progId="Equation.3">
                      <p:embed/>
                    </p:oleObj>
                  </mc:Choice>
                  <mc:Fallback>
                    <p:oleObj name="Equation" r:id="rId11" imgW="4064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398054" y="2139365"/>
                            <a:ext cx="4064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Elbow Connector 30"/>
            <p:cNvCxnSpPr>
              <a:stCxn id="4" idx="2"/>
              <a:endCxn id="11" idx="0"/>
            </p:cNvCxnSpPr>
            <p:nvPr/>
          </p:nvCxnSpPr>
          <p:spPr>
            <a:xfrm rot="5400000">
              <a:off x="2208188" y="2252828"/>
              <a:ext cx="557811" cy="1106892"/>
            </a:xfrm>
            <a:prstGeom prst="bentConnector3">
              <a:avLst/>
            </a:prstGeom>
            <a:ln w="952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" idx="2"/>
              <a:endCxn id="16" idx="0"/>
            </p:cNvCxnSpPr>
            <p:nvPr/>
          </p:nvCxnSpPr>
          <p:spPr>
            <a:xfrm rot="16200000" flipH="1">
              <a:off x="3326844" y="2241064"/>
              <a:ext cx="547237" cy="1119846"/>
            </a:xfrm>
            <a:prstGeom prst="bentConnector3">
              <a:avLst>
                <a:gd name="adj1" fmla="val 51161"/>
              </a:avLst>
            </a:prstGeom>
            <a:ln w="9525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2"/>
              <a:endCxn id="21" idx="0"/>
            </p:cNvCxnSpPr>
            <p:nvPr/>
          </p:nvCxnSpPr>
          <p:spPr>
            <a:xfrm>
              <a:off x="1933647" y="3503418"/>
              <a:ext cx="0" cy="460891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2"/>
              <a:endCxn id="26" idx="0"/>
            </p:cNvCxnSpPr>
            <p:nvPr/>
          </p:nvCxnSpPr>
          <p:spPr>
            <a:xfrm>
              <a:off x="4160385" y="3492844"/>
              <a:ext cx="0" cy="47146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12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68820" y="2109131"/>
            <a:ext cx="3956392" cy="2399416"/>
            <a:chOff x="1068820" y="2109131"/>
            <a:chExt cx="3956392" cy="2399416"/>
          </a:xfrm>
        </p:grpSpPr>
        <p:grpSp>
          <p:nvGrpSpPr>
            <p:cNvPr id="4" name="Group 3"/>
            <p:cNvGrpSpPr/>
            <p:nvPr/>
          </p:nvGrpSpPr>
          <p:grpSpPr>
            <a:xfrm>
              <a:off x="2175712" y="2109131"/>
              <a:ext cx="1729654" cy="544238"/>
              <a:chOff x="2074112" y="1847586"/>
              <a:chExt cx="1729654" cy="5442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0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1599402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Equation" r:id="rId3" imgW="419100" imgH="241300" progId="Equation.3">
                      <p:embed/>
                    </p:oleObj>
                  </mc:Choice>
                  <mc:Fallback>
                    <p:oleObj name="Equation" r:id="rId3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8"/>
            <p:cNvGrpSpPr/>
            <p:nvPr/>
          </p:nvGrpSpPr>
          <p:grpSpPr>
            <a:xfrm>
              <a:off x="1068820" y="3085180"/>
              <a:ext cx="1729654" cy="544238"/>
              <a:chOff x="2074112" y="1847586"/>
              <a:chExt cx="1729654" cy="54423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0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7574231"/>
                  </p:ext>
                </p:extLst>
              </p:nvPr>
            </p:nvGraphicFramePr>
            <p:xfrm>
              <a:off x="2405467" y="2140606"/>
              <a:ext cx="393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Equation" r:id="rId5" imgW="393700" imgH="241300" progId="Equation.3">
                      <p:embed/>
                    </p:oleObj>
                  </mc:Choice>
                  <mc:Fallback>
                    <p:oleObj name="Equation" r:id="rId5" imgW="3937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05467" y="2140606"/>
                            <a:ext cx="3937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13"/>
            <p:cNvGrpSpPr/>
            <p:nvPr/>
          </p:nvGrpSpPr>
          <p:grpSpPr>
            <a:xfrm>
              <a:off x="3295558" y="3074606"/>
              <a:ext cx="1729654" cy="544238"/>
              <a:chOff x="2074112" y="1847586"/>
              <a:chExt cx="1729654" cy="54423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0502917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Equation" r:id="rId7" imgW="419100" imgH="241300" progId="Equation.3">
                      <p:embed/>
                    </p:oleObj>
                  </mc:Choice>
                  <mc:Fallback>
                    <p:oleObj name="Equation" r:id="rId7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8"/>
            <p:cNvGrpSpPr/>
            <p:nvPr/>
          </p:nvGrpSpPr>
          <p:grpSpPr>
            <a:xfrm>
              <a:off x="1068820" y="3964309"/>
              <a:ext cx="1729654" cy="544238"/>
              <a:chOff x="2074112" y="1847586"/>
              <a:chExt cx="1729654" cy="54423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a[0]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2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472973"/>
                  </p:ext>
                </p:extLst>
              </p:nvPr>
            </p:nvGraphicFramePr>
            <p:xfrm>
              <a:off x="2392363" y="2139950"/>
              <a:ext cx="419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" name="Equation" r:id="rId9" imgW="419100" imgH="241300" progId="Equation.3">
                      <p:embed/>
                    </p:oleObj>
                  </mc:Choice>
                  <mc:Fallback>
                    <p:oleObj name="Equation" r:id="rId9" imgW="4191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92363" y="2139950"/>
                            <a:ext cx="4191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Group 23"/>
            <p:cNvGrpSpPr/>
            <p:nvPr/>
          </p:nvGrpSpPr>
          <p:grpSpPr>
            <a:xfrm>
              <a:off x="3295558" y="3964309"/>
              <a:ext cx="1729654" cy="544238"/>
              <a:chOff x="2074112" y="1847586"/>
              <a:chExt cx="1729654" cy="54423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074112" y="1847586"/>
                <a:ext cx="1729654" cy="418238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Menlo Regular"/>
                    <a:cs typeface="Menlo Regular"/>
                  </a:rPr>
                  <a:t>a[2] = 0, a[1] = 1</a:t>
                </a:r>
                <a:endParaRPr lang="en-US" sz="1000" dirty="0">
                  <a:solidFill>
                    <a:srgbClr val="000000"/>
                  </a:solidFill>
                  <a:latin typeface="Menlo Regular"/>
                  <a:cs typeface="Menlo Regular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183755" y="2129884"/>
                <a:ext cx="614719" cy="261940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183756" y="2129884"/>
                <a:ext cx="221019" cy="2619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</a:rPr>
                  <a:t>2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8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243241"/>
                  </p:ext>
                </p:extLst>
              </p:nvPr>
            </p:nvGraphicFramePr>
            <p:xfrm>
              <a:off x="2398054" y="2139365"/>
              <a:ext cx="4064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Equation" r:id="rId11" imgW="406400" imgH="241300" progId="Equation.3">
                      <p:embed/>
                    </p:oleObj>
                  </mc:Choice>
                  <mc:Fallback>
                    <p:oleObj name="Equation" r:id="rId11" imgW="4064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398054" y="2139365"/>
                            <a:ext cx="4064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9" name="Elbow Connector 28"/>
            <p:cNvCxnSpPr>
              <a:stCxn id="5" idx="2"/>
              <a:endCxn id="10" idx="0"/>
            </p:cNvCxnSpPr>
            <p:nvPr/>
          </p:nvCxnSpPr>
          <p:spPr>
            <a:xfrm rot="5400000">
              <a:off x="2208188" y="2252828"/>
              <a:ext cx="557811" cy="1106892"/>
            </a:xfrm>
            <a:prstGeom prst="bentConnector3">
              <a:avLst/>
            </a:prstGeom>
            <a:ln w="952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5" idx="2"/>
              <a:endCxn id="15" idx="0"/>
            </p:cNvCxnSpPr>
            <p:nvPr/>
          </p:nvCxnSpPr>
          <p:spPr>
            <a:xfrm rot="16200000" flipH="1">
              <a:off x="3326844" y="2241064"/>
              <a:ext cx="547237" cy="1119846"/>
            </a:xfrm>
            <a:prstGeom prst="bentConnector3">
              <a:avLst>
                <a:gd name="adj1" fmla="val 51161"/>
              </a:avLst>
            </a:prstGeom>
            <a:ln w="9525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20" idx="0"/>
            </p:cNvCxnSpPr>
            <p:nvPr/>
          </p:nvCxnSpPr>
          <p:spPr>
            <a:xfrm>
              <a:off x="1933647" y="3503418"/>
              <a:ext cx="0" cy="460891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25" idx="0"/>
            </p:cNvCxnSpPr>
            <p:nvPr/>
          </p:nvCxnSpPr>
          <p:spPr>
            <a:xfrm>
              <a:off x="4160385" y="3492844"/>
              <a:ext cx="0" cy="47146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5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140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R. Monteiro</dc:creator>
  <cp:lastModifiedBy>Felipe R. Monteiro</cp:lastModifiedBy>
  <cp:revision>4</cp:revision>
  <dcterms:created xsi:type="dcterms:W3CDTF">2016-10-07T20:36:05Z</dcterms:created>
  <dcterms:modified xsi:type="dcterms:W3CDTF">2016-10-07T21:49:14Z</dcterms:modified>
</cp:coreProperties>
</file>