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552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26F2-4634-4152-BB9F-F8E02E61A740}" type="datetimeFigureOut">
              <a:rPr lang="pt-BR" smtClean="0"/>
              <a:t>5/31/16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6A09F-7C68-4F7E-9E6F-EB97735D9E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51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pt-BR" noProof="1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8C09B5-3913-466B-94E3-84E1F5DEDDC3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18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CD93-5E9C-4CCD-B5DB-74B7914A6DFB}" type="datetimeFigureOut">
              <a:rPr lang="pt-BR" smtClean="0"/>
              <a:t>5/31/16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9A54-D5B5-4ACA-A985-1558EC8E71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54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CD93-5E9C-4CCD-B5DB-74B7914A6DFB}" type="datetimeFigureOut">
              <a:rPr lang="pt-BR" smtClean="0"/>
              <a:t>5/31/16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9A54-D5B5-4ACA-A985-1558EC8E71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26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CD93-5E9C-4CCD-B5DB-74B7914A6DFB}" type="datetimeFigureOut">
              <a:rPr lang="pt-BR" smtClean="0"/>
              <a:t>5/31/16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9A54-D5B5-4ACA-A985-1558EC8E71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77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CD93-5E9C-4CCD-B5DB-74B7914A6DFB}" type="datetimeFigureOut">
              <a:rPr lang="pt-BR" smtClean="0"/>
              <a:t>5/31/16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9A54-D5B5-4ACA-A985-1558EC8E71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77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CD93-5E9C-4CCD-B5DB-74B7914A6DFB}" type="datetimeFigureOut">
              <a:rPr lang="pt-BR" smtClean="0"/>
              <a:t>5/31/16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9A54-D5B5-4ACA-A985-1558EC8E71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0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CD93-5E9C-4CCD-B5DB-74B7914A6DFB}" type="datetimeFigureOut">
              <a:rPr lang="pt-BR" smtClean="0"/>
              <a:t>5/31/16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9A54-D5B5-4ACA-A985-1558EC8E71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97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CD93-5E9C-4CCD-B5DB-74B7914A6DFB}" type="datetimeFigureOut">
              <a:rPr lang="pt-BR" smtClean="0"/>
              <a:t>5/31/16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9A54-D5B5-4ACA-A985-1558EC8E71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8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CD93-5E9C-4CCD-B5DB-74B7914A6DFB}" type="datetimeFigureOut">
              <a:rPr lang="pt-BR" smtClean="0"/>
              <a:t>5/31/16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9A54-D5B5-4ACA-A985-1558EC8E71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8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CD93-5E9C-4CCD-B5DB-74B7914A6DFB}" type="datetimeFigureOut">
              <a:rPr lang="pt-BR" smtClean="0"/>
              <a:t>5/31/16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9A54-D5B5-4ACA-A985-1558EC8E71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72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CD93-5E9C-4CCD-B5DB-74B7914A6DFB}" type="datetimeFigureOut">
              <a:rPr lang="pt-BR" smtClean="0"/>
              <a:t>5/31/16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9A54-D5B5-4ACA-A985-1558EC8E71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20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CD93-5E9C-4CCD-B5DB-74B7914A6DFB}" type="datetimeFigureOut">
              <a:rPr lang="pt-BR" smtClean="0"/>
              <a:t>5/31/16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9A54-D5B5-4ACA-A985-1558EC8E71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83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3CD93-5E9C-4CCD-B5DB-74B7914A6DFB}" type="datetimeFigureOut">
              <a:rPr lang="pt-BR" smtClean="0"/>
              <a:t>5/31/16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9A54-D5B5-4ACA-A985-1558EC8E71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7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014227" y="628557"/>
            <a:ext cx="10299274" cy="4605538"/>
            <a:chOff x="1014227" y="628557"/>
            <a:chExt cx="10299274" cy="4605538"/>
          </a:xfrm>
        </p:grpSpPr>
        <p:sp>
          <p:nvSpPr>
            <p:cNvPr id="19" name="Forma livre 18"/>
            <p:cNvSpPr/>
            <p:nvPr/>
          </p:nvSpPr>
          <p:spPr>
            <a:xfrm>
              <a:off x="9542075" y="2280170"/>
              <a:ext cx="1771426" cy="682397"/>
            </a:xfrm>
            <a:custGeom>
              <a:avLst/>
              <a:gdLst>
                <a:gd name="connsiteX0" fmla="*/ 0 w 1511250"/>
                <a:gd name="connsiteY0" fmla="*/ 0 h 682397"/>
                <a:gd name="connsiteX1" fmla="*/ 1511250 w 1511250"/>
                <a:gd name="connsiteY1" fmla="*/ 0 h 682397"/>
                <a:gd name="connsiteX2" fmla="*/ 1511250 w 1511250"/>
                <a:gd name="connsiteY2" fmla="*/ 682397 h 682397"/>
                <a:gd name="connsiteX3" fmla="*/ 0 w 1511250"/>
                <a:gd name="connsiteY3" fmla="*/ 682397 h 682397"/>
                <a:gd name="connsiteX4" fmla="*/ 0 w 1511250"/>
                <a:gd name="connsiteY4" fmla="*/ 0 h 68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50" h="682397">
                  <a:moveTo>
                    <a:pt x="0" y="0"/>
                  </a:moveTo>
                  <a:lnTo>
                    <a:pt x="1511250" y="0"/>
                  </a:lnTo>
                  <a:lnTo>
                    <a:pt x="1511250" y="682397"/>
                  </a:lnTo>
                  <a:lnTo>
                    <a:pt x="0" y="682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1" kern="12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call_kernel</a:t>
              </a:r>
              <a:endParaRPr lang="pt-PT" sz="1200" i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1018167" y="3467244"/>
              <a:ext cx="1765644" cy="682397"/>
            </a:xfrm>
            <a:custGeom>
              <a:avLst/>
              <a:gdLst>
                <a:gd name="connsiteX0" fmla="*/ 0 w 1536417"/>
                <a:gd name="connsiteY0" fmla="*/ 0 h 682397"/>
                <a:gd name="connsiteX1" fmla="*/ 1536417 w 1536417"/>
                <a:gd name="connsiteY1" fmla="*/ 0 h 682397"/>
                <a:gd name="connsiteX2" fmla="*/ 1536417 w 1536417"/>
                <a:gd name="connsiteY2" fmla="*/ 682397 h 682397"/>
                <a:gd name="connsiteX3" fmla="*/ 0 w 1536417"/>
                <a:gd name="connsiteY3" fmla="*/ 682397 h 682397"/>
                <a:gd name="connsiteX4" fmla="*/ 0 w 1536417"/>
                <a:gd name="connsiteY4" fmla="*/ 0 h 68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6417" h="682397">
                  <a:moveTo>
                    <a:pt x="0" y="0"/>
                  </a:moveTo>
                  <a:lnTo>
                    <a:pt x="1536417" y="0"/>
                  </a:lnTo>
                  <a:lnTo>
                    <a:pt x="1536417" y="682397"/>
                  </a:lnTo>
                  <a:lnTo>
                    <a:pt x="0" y="682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i="1" kern="12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device_launch_parameters</a:t>
              </a:r>
              <a:endParaRPr lang="pt-PT" sz="1100" i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orma livre 20"/>
            <p:cNvSpPr/>
            <p:nvPr/>
          </p:nvSpPr>
          <p:spPr>
            <a:xfrm>
              <a:off x="1018166" y="4551698"/>
              <a:ext cx="1765644" cy="682397"/>
            </a:xfrm>
            <a:custGeom>
              <a:avLst/>
              <a:gdLst>
                <a:gd name="connsiteX0" fmla="*/ 0 w 1364794"/>
                <a:gd name="connsiteY0" fmla="*/ 0 h 682397"/>
                <a:gd name="connsiteX1" fmla="*/ 1364794 w 1364794"/>
                <a:gd name="connsiteY1" fmla="*/ 0 h 682397"/>
                <a:gd name="connsiteX2" fmla="*/ 1364794 w 1364794"/>
                <a:gd name="connsiteY2" fmla="*/ 682397 h 682397"/>
                <a:gd name="connsiteX3" fmla="*/ 0 w 1364794"/>
                <a:gd name="connsiteY3" fmla="*/ 682397 h 682397"/>
                <a:gd name="connsiteX4" fmla="*/ 0 w 1364794"/>
                <a:gd name="connsiteY4" fmla="*/ 0 h 68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794" h="682397">
                  <a:moveTo>
                    <a:pt x="0" y="0"/>
                  </a:moveTo>
                  <a:lnTo>
                    <a:pt x="1364794" y="0"/>
                  </a:lnTo>
                  <a:lnTo>
                    <a:pt x="1364794" y="682397"/>
                  </a:lnTo>
                  <a:lnTo>
                    <a:pt x="0" y="682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1" kern="12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vector_types</a:t>
              </a:r>
              <a:endParaRPr lang="pt-PT" sz="1200" i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4190970" y="2280169"/>
              <a:ext cx="1787167" cy="682397"/>
            </a:xfrm>
            <a:custGeom>
              <a:avLst/>
              <a:gdLst>
                <a:gd name="connsiteX0" fmla="*/ 0 w 1984356"/>
                <a:gd name="connsiteY0" fmla="*/ 0 h 682397"/>
                <a:gd name="connsiteX1" fmla="*/ 1984356 w 1984356"/>
                <a:gd name="connsiteY1" fmla="*/ 0 h 682397"/>
                <a:gd name="connsiteX2" fmla="*/ 1984356 w 1984356"/>
                <a:gd name="connsiteY2" fmla="*/ 682397 h 682397"/>
                <a:gd name="connsiteX3" fmla="*/ 0 w 1984356"/>
                <a:gd name="connsiteY3" fmla="*/ 682397 h 682397"/>
                <a:gd name="connsiteX4" fmla="*/ 0 w 1984356"/>
                <a:gd name="connsiteY4" fmla="*/ 0 h 68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4356" h="682397">
                  <a:moveTo>
                    <a:pt x="0" y="0"/>
                  </a:moveTo>
                  <a:lnTo>
                    <a:pt x="1984356" y="0"/>
                  </a:lnTo>
                  <a:lnTo>
                    <a:pt x="1984356" y="682397"/>
                  </a:lnTo>
                  <a:lnTo>
                    <a:pt x="0" y="682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1" kern="12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driver_types</a:t>
              </a:r>
              <a:endParaRPr lang="pt-PT" sz="1200" i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3155835" y="3467242"/>
              <a:ext cx="1783178" cy="682397"/>
            </a:xfrm>
            <a:custGeom>
              <a:avLst/>
              <a:gdLst>
                <a:gd name="connsiteX0" fmla="*/ 0 w 1364794"/>
                <a:gd name="connsiteY0" fmla="*/ 0 h 682397"/>
                <a:gd name="connsiteX1" fmla="*/ 1364794 w 1364794"/>
                <a:gd name="connsiteY1" fmla="*/ 0 h 682397"/>
                <a:gd name="connsiteX2" fmla="*/ 1364794 w 1364794"/>
                <a:gd name="connsiteY2" fmla="*/ 682397 h 682397"/>
                <a:gd name="connsiteX3" fmla="*/ 0 w 1364794"/>
                <a:gd name="connsiteY3" fmla="*/ 682397 h 682397"/>
                <a:gd name="connsiteX4" fmla="*/ 0 w 1364794"/>
                <a:gd name="connsiteY4" fmla="*/ 0 h 68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794" h="682397">
                  <a:moveTo>
                    <a:pt x="0" y="0"/>
                  </a:moveTo>
                  <a:lnTo>
                    <a:pt x="1364794" y="0"/>
                  </a:lnTo>
                  <a:lnTo>
                    <a:pt x="1364794" y="682397"/>
                  </a:lnTo>
                  <a:lnTo>
                    <a:pt x="0" y="682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1" kern="12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math_functions</a:t>
              </a:r>
              <a:endParaRPr lang="pt-PT" sz="1200" i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262312" y="3467244"/>
              <a:ext cx="1780603" cy="682397"/>
            </a:xfrm>
            <a:custGeom>
              <a:avLst/>
              <a:gdLst>
                <a:gd name="connsiteX0" fmla="*/ 0 w 1364794"/>
                <a:gd name="connsiteY0" fmla="*/ 0 h 682397"/>
                <a:gd name="connsiteX1" fmla="*/ 1364794 w 1364794"/>
                <a:gd name="connsiteY1" fmla="*/ 0 h 682397"/>
                <a:gd name="connsiteX2" fmla="*/ 1364794 w 1364794"/>
                <a:gd name="connsiteY2" fmla="*/ 682397 h 682397"/>
                <a:gd name="connsiteX3" fmla="*/ 0 w 1364794"/>
                <a:gd name="connsiteY3" fmla="*/ 682397 h 682397"/>
                <a:gd name="connsiteX4" fmla="*/ 0 w 1364794"/>
                <a:gd name="connsiteY4" fmla="*/ 0 h 68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794" h="682397">
                  <a:moveTo>
                    <a:pt x="0" y="0"/>
                  </a:moveTo>
                  <a:lnTo>
                    <a:pt x="1364794" y="0"/>
                  </a:lnTo>
                  <a:lnTo>
                    <a:pt x="1364794" y="682397"/>
                  </a:lnTo>
                  <a:lnTo>
                    <a:pt x="0" y="682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1" kern="12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cuda_runtime_api</a:t>
              </a:r>
              <a:endParaRPr lang="pt-PT" sz="1200" i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orma livre 24"/>
            <p:cNvSpPr/>
            <p:nvPr/>
          </p:nvSpPr>
          <p:spPr>
            <a:xfrm>
              <a:off x="5257133" y="4551697"/>
              <a:ext cx="1785779" cy="682397"/>
            </a:xfrm>
            <a:custGeom>
              <a:avLst/>
              <a:gdLst>
                <a:gd name="connsiteX0" fmla="*/ 0 w 1364794"/>
                <a:gd name="connsiteY0" fmla="*/ 0 h 682397"/>
                <a:gd name="connsiteX1" fmla="*/ 1364794 w 1364794"/>
                <a:gd name="connsiteY1" fmla="*/ 0 h 682397"/>
                <a:gd name="connsiteX2" fmla="*/ 1364794 w 1364794"/>
                <a:gd name="connsiteY2" fmla="*/ 682397 h 682397"/>
                <a:gd name="connsiteX3" fmla="*/ 0 w 1364794"/>
                <a:gd name="connsiteY3" fmla="*/ 682397 h 682397"/>
                <a:gd name="connsiteX4" fmla="*/ 0 w 1364794"/>
                <a:gd name="connsiteY4" fmla="*/ 0 h 68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794" h="682397">
                  <a:moveTo>
                    <a:pt x="0" y="0"/>
                  </a:moveTo>
                  <a:lnTo>
                    <a:pt x="1364794" y="0"/>
                  </a:lnTo>
                  <a:lnTo>
                    <a:pt x="1364794" y="682397"/>
                  </a:lnTo>
                  <a:lnTo>
                    <a:pt x="0" y="682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i="1" kern="12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host_definitions</a:t>
              </a:r>
              <a:endParaRPr lang="pt-BR" sz="1200" i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7350798" y="2280170"/>
              <a:ext cx="1792396" cy="682397"/>
            </a:xfrm>
            <a:custGeom>
              <a:avLst/>
              <a:gdLst>
                <a:gd name="connsiteX0" fmla="*/ 0 w 1364794"/>
                <a:gd name="connsiteY0" fmla="*/ 0 h 682397"/>
                <a:gd name="connsiteX1" fmla="*/ 1364794 w 1364794"/>
                <a:gd name="connsiteY1" fmla="*/ 0 h 682397"/>
                <a:gd name="connsiteX2" fmla="*/ 1364794 w 1364794"/>
                <a:gd name="connsiteY2" fmla="*/ 682397 h 682397"/>
                <a:gd name="connsiteX3" fmla="*/ 0 w 1364794"/>
                <a:gd name="connsiteY3" fmla="*/ 682397 h 682397"/>
                <a:gd name="connsiteX4" fmla="*/ 0 w 1364794"/>
                <a:gd name="connsiteY4" fmla="*/ 0 h 68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794" h="682397">
                  <a:moveTo>
                    <a:pt x="0" y="0"/>
                  </a:moveTo>
                  <a:lnTo>
                    <a:pt x="1364794" y="0"/>
                  </a:lnTo>
                  <a:lnTo>
                    <a:pt x="1364794" y="682397"/>
                  </a:lnTo>
                  <a:lnTo>
                    <a:pt x="0" y="682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1" kern="12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sm_atomic_functions</a:t>
              </a:r>
              <a:endParaRPr lang="pt-PT" sz="1200" i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orma livre 26"/>
            <p:cNvSpPr/>
            <p:nvPr/>
          </p:nvSpPr>
          <p:spPr>
            <a:xfrm>
              <a:off x="7349882" y="3480072"/>
              <a:ext cx="1796923" cy="682397"/>
            </a:xfrm>
            <a:custGeom>
              <a:avLst/>
              <a:gdLst>
                <a:gd name="connsiteX0" fmla="*/ 0 w 1364794"/>
                <a:gd name="connsiteY0" fmla="*/ 0 h 682397"/>
                <a:gd name="connsiteX1" fmla="*/ 1364794 w 1364794"/>
                <a:gd name="connsiteY1" fmla="*/ 0 h 682397"/>
                <a:gd name="connsiteX2" fmla="*/ 1364794 w 1364794"/>
                <a:gd name="connsiteY2" fmla="*/ 682397 h 682397"/>
                <a:gd name="connsiteX3" fmla="*/ 0 w 1364794"/>
                <a:gd name="connsiteY3" fmla="*/ 682397 h 682397"/>
                <a:gd name="connsiteX4" fmla="*/ 0 w 1364794"/>
                <a:gd name="connsiteY4" fmla="*/ 0 h 68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794" h="682397">
                  <a:moveTo>
                    <a:pt x="0" y="0"/>
                  </a:moveTo>
                  <a:lnTo>
                    <a:pt x="1364794" y="0"/>
                  </a:lnTo>
                  <a:lnTo>
                    <a:pt x="1364794" y="682397"/>
                  </a:lnTo>
                  <a:lnTo>
                    <a:pt x="0" y="682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1" kern="12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vector_types</a:t>
              </a:r>
              <a:endParaRPr lang="pt-PT" sz="1200" i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1014227" y="2280170"/>
              <a:ext cx="1769584" cy="682397"/>
            </a:xfrm>
            <a:custGeom>
              <a:avLst/>
              <a:gdLst>
                <a:gd name="connsiteX0" fmla="*/ 0 w 1629496"/>
                <a:gd name="connsiteY0" fmla="*/ 0 h 682397"/>
                <a:gd name="connsiteX1" fmla="*/ 1629496 w 1629496"/>
                <a:gd name="connsiteY1" fmla="*/ 0 h 682397"/>
                <a:gd name="connsiteX2" fmla="*/ 1629496 w 1629496"/>
                <a:gd name="connsiteY2" fmla="*/ 682397 h 682397"/>
                <a:gd name="connsiteX3" fmla="*/ 0 w 1629496"/>
                <a:gd name="connsiteY3" fmla="*/ 682397 h 682397"/>
                <a:gd name="connsiteX4" fmla="*/ 0 w 1629496"/>
                <a:gd name="connsiteY4" fmla="*/ 0 h 68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9496" h="682397">
                  <a:moveTo>
                    <a:pt x="0" y="0"/>
                  </a:moveTo>
                  <a:lnTo>
                    <a:pt x="1629496" y="0"/>
                  </a:lnTo>
                  <a:lnTo>
                    <a:pt x="1629496" y="682397"/>
                  </a:lnTo>
                  <a:lnTo>
                    <a:pt x="0" y="682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1" kern="12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curand_kernel</a:t>
              </a:r>
              <a:endParaRPr lang="pt-PT" sz="1200" i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orma livre 28"/>
            <p:cNvSpPr/>
            <p:nvPr/>
          </p:nvSpPr>
          <p:spPr>
            <a:xfrm>
              <a:off x="9540776" y="3480072"/>
              <a:ext cx="1772725" cy="682397"/>
            </a:xfrm>
            <a:custGeom>
              <a:avLst/>
              <a:gdLst>
                <a:gd name="connsiteX0" fmla="*/ 0 w 1364794"/>
                <a:gd name="connsiteY0" fmla="*/ 0 h 682397"/>
                <a:gd name="connsiteX1" fmla="*/ 1364794 w 1364794"/>
                <a:gd name="connsiteY1" fmla="*/ 0 h 682397"/>
                <a:gd name="connsiteX2" fmla="*/ 1364794 w 1364794"/>
                <a:gd name="connsiteY2" fmla="*/ 682397 h 682397"/>
                <a:gd name="connsiteX3" fmla="*/ 0 w 1364794"/>
                <a:gd name="connsiteY3" fmla="*/ 682397 h 682397"/>
                <a:gd name="connsiteX4" fmla="*/ 0 w 1364794"/>
                <a:gd name="connsiteY4" fmla="*/ 0 h 68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794" h="682397">
                  <a:moveTo>
                    <a:pt x="0" y="0"/>
                  </a:moveTo>
                  <a:lnTo>
                    <a:pt x="1364794" y="0"/>
                  </a:lnTo>
                  <a:lnTo>
                    <a:pt x="1364794" y="682397"/>
                  </a:lnTo>
                  <a:lnTo>
                    <a:pt x="0" y="682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1" kern="12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curand</a:t>
              </a:r>
              <a:endParaRPr lang="pt-PT" sz="1200" i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Multidocument 4"/>
            <p:cNvSpPr/>
            <p:nvPr/>
          </p:nvSpPr>
          <p:spPr>
            <a:xfrm>
              <a:off x="5390288" y="628557"/>
              <a:ext cx="1911464" cy="1167319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CUDA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1911464" y="1974850"/>
              <a:ext cx="8543811" cy="1343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" idx="2"/>
            </p:cNvCxnSpPr>
            <p:nvPr/>
          </p:nvCxnSpPr>
          <p:spPr>
            <a:xfrm flipH="1">
              <a:off x="6211795" y="1751669"/>
              <a:ext cx="1307" cy="23270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911350" y="1986376"/>
              <a:ext cx="1325" cy="2900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083175" y="1986376"/>
              <a:ext cx="1325" cy="2900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8247661" y="1985569"/>
              <a:ext cx="1325" cy="2900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445849" y="1980510"/>
              <a:ext cx="1325" cy="2900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898304" y="2959749"/>
              <a:ext cx="269" cy="5103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260645" y="2971328"/>
              <a:ext cx="269" cy="5103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0445855" y="2965201"/>
              <a:ext cx="269" cy="5103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54500" y="4140783"/>
              <a:ext cx="1825" cy="4153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903766" y="4155426"/>
              <a:ext cx="1234" cy="39434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082653" y="2956898"/>
              <a:ext cx="522" cy="2181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023448" y="3178904"/>
              <a:ext cx="1325" cy="2900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144262" y="3174306"/>
              <a:ext cx="1325" cy="2900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017927" y="3168650"/>
              <a:ext cx="2128873" cy="647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57891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13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phillipe</dc:creator>
  <cp:lastModifiedBy>Felipe Rodrigues</cp:lastModifiedBy>
  <cp:revision>9</cp:revision>
  <cp:lastPrinted>2016-05-31T00:32:41Z</cp:lastPrinted>
  <dcterms:created xsi:type="dcterms:W3CDTF">2016-05-30T20:32:58Z</dcterms:created>
  <dcterms:modified xsi:type="dcterms:W3CDTF">2016-05-31T19:54:23Z</dcterms:modified>
</cp:coreProperties>
</file>