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778000" y="909004"/>
            <a:ext cx="10731934" cy="3022314"/>
            <a:chOff x="-1778000" y="909004"/>
            <a:chExt cx="10731934" cy="3022314"/>
          </a:xfrm>
        </p:grpSpPr>
        <p:sp>
          <p:nvSpPr>
            <p:cNvPr id="8" name="Decision 7"/>
            <p:cNvSpPr/>
            <p:nvPr/>
          </p:nvSpPr>
          <p:spPr>
            <a:xfrm>
              <a:off x="7592437" y="2052498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71" idx="3"/>
              <a:endCxn id="62" idx="1"/>
            </p:cNvCxnSpPr>
            <p:nvPr/>
          </p:nvCxnSpPr>
          <p:spPr>
            <a:xfrm>
              <a:off x="-480812" y="2221409"/>
              <a:ext cx="731086" cy="887899"/>
            </a:xfrm>
            <a:prstGeom prst="bentConnector3">
              <a:avLst>
                <a:gd name="adj1" fmla="val 66633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1" idx="3"/>
              <a:endCxn id="70" idx="1"/>
            </p:cNvCxnSpPr>
            <p:nvPr/>
          </p:nvCxnSpPr>
          <p:spPr>
            <a:xfrm flipV="1">
              <a:off x="-480812" y="1364572"/>
              <a:ext cx="731086" cy="856837"/>
            </a:xfrm>
            <a:prstGeom prst="bentConnector3">
              <a:avLst>
                <a:gd name="adj1" fmla="val 66633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4" idx="3"/>
              <a:endCxn id="8" idx="1"/>
            </p:cNvCxnSpPr>
            <p:nvPr/>
          </p:nvCxnSpPr>
          <p:spPr>
            <a:xfrm flipV="1">
              <a:off x="7303024" y="2284021"/>
              <a:ext cx="289413" cy="327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H="1" flipV="1">
              <a:off x="7931150" y="1342057"/>
              <a:ext cx="1915" cy="71044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 flipH="1">
              <a:off x="7931150" y="2515544"/>
              <a:ext cx="1915" cy="61348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45893" y="2454223"/>
              <a:ext cx="100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holds up to bound </a:t>
              </a:r>
              <a:r>
                <a:rPr lang="en-GB" sz="1200" i="1" dirty="0" smtClean="0">
                  <a:latin typeface="Arial"/>
                  <a:cs typeface="Arial"/>
                </a:rPr>
                <a:t>k</a:t>
              </a:r>
              <a:endParaRPr lang="en-GB" sz="1200" i="1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43979" y="1537368"/>
              <a:ext cx="865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violation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7190398" y="909004"/>
              <a:ext cx="1481503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Counterexample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7190398" y="3129033"/>
              <a:ext cx="1481504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Verification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Successful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480812" y="1939378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Scan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3247767" y="1984907"/>
              <a:ext cx="867656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GOTO Converter</a:t>
              </a:r>
            </a:p>
          </p:txBody>
        </p:sp>
        <p:sp>
          <p:nvSpPr>
            <p:cNvPr id="33" name="Process 32"/>
            <p:cNvSpPr/>
            <p:nvPr/>
          </p:nvSpPr>
          <p:spPr>
            <a:xfrm>
              <a:off x="4913465" y="1989209"/>
              <a:ext cx="879192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Encoding </a:t>
              </a:r>
              <a:r>
                <a:rPr lang="en-GB" sz="1200" i="1" dirty="0" smtClean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and </a:t>
              </a:r>
              <a:r>
                <a:rPr lang="en-GB" sz="1200" i="1" dirty="0" smtClean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lang="en-GB" sz="1200" i="1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Process 33"/>
            <p:cNvSpPr/>
            <p:nvPr/>
          </p:nvSpPr>
          <p:spPr>
            <a:xfrm>
              <a:off x="6529221" y="2034974"/>
              <a:ext cx="773803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SMT Solver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95142" y="1775782"/>
              <a:ext cx="825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IR Type Checked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5422" y="1774633"/>
              <a:ext cx="798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GOTO Program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5792657" y="2243333"/>
              <a:ext cx="736564" cy="538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06768" y="1781668"/>
              <a:ext cx="77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Logical Formula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61" name="Straight Arrow Connector 60"/>
            <p:cNvCxnSpPr>
              <a:stCxn id="32" idx="3"/>
              <a:endCxn id="33" idx="1"/>
            </p:cNvCxnSpPr>
            <p:nvPr/>
          </p:nvCxnSpPr>
          <p:spPr>
            <a:xfrm>
              <a:off x="4115423" y="2237230"/>
              <a:ext cx="798042" cy="430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50274" y="2287297"/>
              <a:ext cx="1924050" cy="1644021"/>
              <a:chOff x="536575" y="1670050"/>
              <a:chExt cx="1924050" cy="1644021"/>
            </a:xfrm>
          </p:grpSpPr>
          <p:sp>
            <p:nvSpPr>
              <p:cNvPr id="7" name="Process 6"/>
              <p:cNvSpPr/>
              <p:nvPr/>
            </p:nvSpPr>
            <p:spPr>
              <a:xfrm>
                <a:off x="626419" y="1953885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ANSI-C Parser</a:t>
                </a:r>
              </a:p>
            </p:txBody>
          </p:sp>
          <p:sp>
            <p:nvSpPr>
              <p:cNvPr id="40" name="Process 39"/>
              <p:cNvSpPr/>
              <p:nvPr/>
            </p:nvSpPr>
            <p:spPr>
              <a:xfrm>
                <a:off x="1597025" y="1952675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ANCI-C type-checker</a:t>
                </a:r>
              </a:p>
            </p:txBody>
          </p:sp>
          <p:cxnSp>
            <p:nvCxnSpPr>
              <p:cNvPr id="46" name="Straight Arrow Connector 45"/>
              <p:cNvCxnSpPr>
                <a:stCxn id="7" idx="3"/>
                <a:endCxn id="40" idx="1"/>
              </p:cNvCxnSpPr>
              <p:nvPr/>
            </p:nvCxnSpPr>
            <p:spPr>
              <a:xfrm flipV="1">
                <a:off x="1414328" y="2204998"/>
                <a:ext cx="182697" cy="121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Process 49"/>
              <p:cNvSpPr/>
              <p:nvPr/>
            </p:nvSpPr>
            <p:spPr>
              <a:xfrm>
                <a:off x="626419" y="2731760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C++ Parser</a:t>
                </a:r>
              </a:p>
            </p:txBody>
          </p:sp>
          <p:sp>
            <p:nvSpPr>
              <p:cNvPr id="51" name="Process 50"/>
              <p:cNvSpPr/>
              <p:nvPr/>
            </p:nvSpPr>
            <p:spPr>
              <a:xfrm>
                <a:off x="1597025" y="2730550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C++ type-checker</a:t>
                </a:r>
              </a:p>
            </p:txBody>
          </p:sp>
          <p:cxnSp>
            <p:nvCxnSpPr>
              <p:cNvPr id="52" name="Straight Arrow Connector 51"/>
              <p:cNvCxnSpPr>
                <a:stCxn id="50" idx="3"/>
                <a:endCxn id="51" idx="1"/>
              </p:cNvCxnSpPr>
              <p:nvPr/>
            </p:nvCxnSpPr>
            <p:spPr>
              <a:xfrm flipV="1">
                <a:off x="1414328" y="2982873"/>
                <a:ext cx="182697" cy="121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Process 61"/>
              <p:cNvSpPr/>
              <p:nvPr/>
            </p:nvSpPr>
            <p:spPr>
              <a:xfrm>
                <a:off x="536575" y="1670050"/>
                <a:ext cx="1924050" cy="1644021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Old front-end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0274" y="926422"/>
              <a:ext cx="1924050" cy="876300"/>
              <a:chOff x="4115422" y="3258821"/>
              <a:chExt cx="1924050" cy="876300"/>
            </a:xfrm>
          </p:grpSpPr>
          <p:sp>
            <p:nvSpPr>
              <p:cNvPr id="64" name="Process 63"/>
              <p:cNvSpPr/>
              <p:nvPr/>
            </p:nvSpPr>
            <p:spPr>
              <a:xfrm>
                <a:off x="4205266" y="3542655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Clang</a:t>
                </a:r>
              </a:p>
            </p:txBody>
          </p:sp>
          <p:sp>
            <p:nvSpPr>
              <p:cNvPr id="65" name="Process 64"/>
              <p:cNvSpPr/>
              <p:nvPr/>
            </p:nvSpPr>
            <p:spPr>
              <a:xfrm>
                <a:off x="5175872" y="3541445"/>
                <a:ext cx="787909" cy="504645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AST Converter</a:t>
                </a:r>
              </a:p>
            </p:txBody>
          </p:sp>
          <p:cxnSp>
            <p:nvCxnSpPr>
              <p:cNvPr id="66" name="Straight Arrow Connector 65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4993175" y="3793768"/>
                <a:ext cx="182697" cy="121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Process 69"/>
              <p:cNvSpPr/>
              <p:nvPr/>
            </p:nvSpPr>
            <p:spPr>
              <a:xfrm>
                <a:off x="4115422" y="3258821"/>
                <a:ext cx="1924050" cy="876300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New front-end</a:t>
                </a:r>
              </a:p>
            </p:txBody>
          </p:sp>
        </p:grpSp>
        <p:sp>
          <p:nvSpPr>
            <p:cNvPr id="71" name="Process 70"/>
            <p:cNvSpPr/>
            <p:nvPr/>
          </p:nvSpPr>
          <p:spPr>
            <a:xfrm>
              <a:off x="-1503680" y="1783259"/>
              <a:ext cx="1022868" cy="876300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3" name="Elbow Connector 72"/>
            <p:cNvCxnSpPr>
              <a:stCxn id="70" idx="3"/>
              <a:endCxn id="32" idx="1"/>
            </p:cNvCxnSpPr>
            <p:nvPr/>
          </p:nvCxnSpPr>
          <p:spPr>
            <a:xfrm>
              <a:off x="2174324" y="1364572"/>
              <a:ext cx="1073443" cy="872658"/>
            </a:xfrm>
            <a:prstGeom prst="bentConnector3">
              <a:avLst>
                <a:gd name="adj1" fmla="val 23589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2" idx="3"/>
              <a:endCxn id="32" idx="1"/>
            </p:cNvCxnSpPr>
            <p:nvPr/>
          </p:nvCxnSpPr>
          <p:spPr>
            <a:xfrm flipV="1">
              <a:off x="2174324" y="2237230"/>
              <a:ext cx="1073443" cy="872078"/>
            </a:xfrm>
            <a:prstGeom prst="bentConnector3">
              <a:avLst>
                <a:gd name="adj1" fmla="val 23709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rocess 85"/>
            <p:cNvSpPr/>
            <p:nvPr/>
          </p:nvSpPr>
          <p:spPr>
            <a:xfrm>
              <a:off x="-1778000" y="1239753"/>
              <a:ext cx="1104148" cy="2011654"/>
            </a:xfrm>
            <a:prstGeom prst="flowChartProcess">
              <a:avLst/>
            </a:prstGeom>
            <a:solidFill>
              <a:srgbClr val="FFFFFF"/>
            </a:solidFill>
            <a:ln w="6350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-1605397" y="2373103"/>
              <a:ext cx="993129" cy="572911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CUDA Source Code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-1604411" y="1450127"/>
              <a:ext cx="992143" cy="64556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CUDA Operational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Felipe Rodrigues</cp:lastModifiedBy>
  <cp:revision>25</cp:revision>
  <dcterms:created xsi:type="dcterms:W3CDTF">2015-05-14T23:36:52Z</dcterms:created>
  <dcterms:modified xsi:type="dcterms:W3CDTF">2016-05-31T19:31:03Z</dcterms:modified>
</cp:coreProperties>
</file>