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7" d="100"/>
          <a:sy n="227" d="100"/>
        </p:scale>
        <p:origin x="192" y="2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8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AED9-1C65-CC4E-84FE-574E0A0B895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F201-D60B-C548-84BF-4BE54458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0.e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12.emf"/><Relationship Id="rId27" Type="http://schemas.openxmlformats.org/officeDocument/2006/relationships/oleObject" Target="../embeddings/oleObject13.bin"/><Relationship Id="rId28" Type="http://schemas.openxmlformats.org/officeDocument/2006/relationships/image" Target="../media/image13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30" Type="http://schemas.openxmlformats.org/officeDocument/2006/relationships/image" Target="../media/image14.emf"/><Relationship Id="rId31" Type="http://schemas.openxmlformats.org/officeDocument/2006/relationships/oleObject" Target="../embeddings/Microsoft_Equation1.bin"/><Relationship Id="rId32" Type="http://schemas.openxmlformats.org/officeDocument/2006/relationships/image" Target="../media/image15.emf"/><Relationship Id="rId9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33" Type="http://schemas.openxmlformats.org/officeDocument/2006/relationships/oleObject" Target="../embeddings/Microsoft_Equation2.bin"/><Relationship Id="rId34" Type="http://schemas.openxmlformats.org/officeDocument/2006/relationships/image" Target="../media/image16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2007" y="799129"/>
            <a:ext cx="3137098" cy="3941641"/>
            <a:chOff x="902007" y="799129"/>
            <a:chExt cx="3137098" cy="3941641"/>
          </a:xfrm>
        </p:grpSpPr>
        <p:sp>
          <p:nvSpPr>
            <p:cNvPr id="4" name="Rectangle 3"/>
            <p:cNvSpPr/>
            <p:nvPr/>
          </p:nvSpPr>
          <p:spPr>
            <a:xfrm>
              <a:off x="1978877" y="1425135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6661" y="1425135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4821" y="1425135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3452" y="1425135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71396" y="1425135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000" dirty="0" smtClean="0">
                  <a:solidFill>
                    <a:schemeClr val="tx1"/>
                  </a:solidFill>
                </a:rPr>
                <a:t>…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9340" y="1425135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</a:t>
              </a:r>
              <a:r>
                <a:rPr lang="en-US" sz="1000" i="1" dirty="0" smtClean="0">
                  <a:solidFill>
                    <a:schemeClr val="tx1"/>
                  </a:solidFill>
                </a:rPr>
                <a:t>n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4" idx="0"/>
            </p:cNvCxnSpPr>
            <p:nvPr/>
          </p:nvCxnSpPr>
          <p:spPr>
            <a:xfrm>
              <a:off x="2136974" y="1141613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84395" y="1141613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31628" y="1141613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83617" y="1141613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878083" y="1141613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983040"/>
                </p:ext>
              </p:extLst>
            </p:nvPr>
          </p:nvGraphicFramePr>
          <p:xfrm>
            <a:off x="2054424" y="874480"/>
            <a:ext cx="1651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3" imgW="165100" imgH="266700" progId="Equation.3">
                    <p:embed/>
                  </p:oleObj>
                </mc:Choice>
                <mc:Fallback>
                  <p:oleObj name="Equation" r:id="rId3" imgW="1651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4424" y="874480"/>
                          <a:ext cx="1651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324096"/>
                </p:ext>
              </p:extLst>
            </p:nvPr>
          </p:nvGraphicFramePr>
          <p:xfrm>
            <a:off x="2389188" y="874713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Equation" r:id="rId5" imgW="190500" imgH="266700" progId="Equation.3">
                    <p:embed/>
                  </p:oleObj>
                </mc:Choice>
                <mc:Fallback>
                  <p:oleObj name="Equation" r:id="rId5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89188" y="874713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510949"/>
                </p:ext>
              </p:extLst>
            </p:nvPr>
          </p:nvGraphicFramePr>
          <p:xfrm>
            <a:off x="2749078" y="874480"/>
            <a:ext cx="1651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Equation" r:id="rId7" imgW="165100" imgH="266700" progId="Equation.3">
                    <p:embed/>
                  </p:oleObj>
                </mc:Choice>
                <mc:Fallback>
                  <p:oleObj name="Equation" r:id="rId7" imgW="1651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49078" y="874480"/>
                          <a:ext cx="1651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172792"/>
                </p:ext>
              </p:extLst>
            </p:nvPr>
          </p:nvGraphicFramePr>
          <p:xfrm>
            <a:off x="3087688" y="874713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Equation" r:id="rId9" imgW="190500" imgH="266700" progId="Equation.3">
                    <p:embed/>
                  </p:oleObj>
                </mc:Choice>
                <mc:Fallback>
                  <p:oleObj name="Equation" r:id="rId9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87688" y="874713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5851879"/>
                </p:ext>
              </p:extLst>
            </p:nvPr>
          </p:nvGraphicFramePr>
          <p:xfrm>
            <a:off x="3789363" y="865188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" name="Equation" r:id="rId11" imgW="177800" imgH="266700" progId="Equation.3">
                    <p:embed/>
                  </p:oleObj>
                </mc:Choice>
                <mc:Fallback>
                  <p:oleObj name="Equation" r:id="rId11" imgW="1778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89363" y="865188"/>
                          <a:ext cx="1778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eft Brace 26"/>
            <p:cNvSpPr/>
            <p:nvPr/>
          </p:nvSpPr>
          <p:spPr>
            <a:xfrm>
              <a:off x="1826547" y="799129"/>
              <a:ext cx="114160" cy="1212963"/>
            </a:xfrm>
            <a:prstGeom prst="leftBrac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419370"/>
                </p:ext>
              </p:extLst>
            </p:nvPr>
          </p:nvGraphicFramePr>
          <p:xfrm>
            <a:off x="1608171" y="1239871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" name="Equation" r:id="rId13" imgW="215900" imgH="279400" progId="Equation.3">
                    <p:embed/>
                  </p:oleObj>
                </mc:Choice>
                <mc:Fallback>
                  <p:oleObj name="Equation" r:id="rId13" imgW="2159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08171" y="1239871"/>
                          <a:ext cx="2159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982448" y="2774709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30232" y="2774709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8392" y="2774709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27023" y="2774709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74967" y="2774709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000" dirty="0" smtClean="0">
                  <a:solidFill>
                    <a:schemeClr val="tx1"/>
                  </a:solidFill>
                </a:rPr>
                <a:t>…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22911" y="2774709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</a:t>
              </a:r>
              <a:r>
                <a:rPr lang="en-US" sz="1000" i="1" dirty="0" smtClean="0">
                  <a:solidFill>
                    <a:schemeClr val="tx1"/>
                  </a:solidFill>
                </a:rPr>
                <a:t>n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487966" y="2451474"/>
              <a:ext cx="0" cy="32755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881654" y="2491187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6200000" flipH="1">
              <a:off x="2155099" y="2548013"/>
              <a:ext cx="327549" cy="133879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5400000">
              <a:off x="2500617" y="2539461"/>
              <a:ext cx="327551" cy="143538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187188" y="2447158"/>
              <a:ext cx="0" cy="32755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H="1">
              <a:off x="2863653" y="2553029"/>
              <a:ext cx="323233" cy="119532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5400000">
              <a:off x="3199839" y="2535145"/>
              <a:ext cx="327551" cy="143538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eft Brace 55"/>
            <p:cNvSpPr/>
            <p:nvPr/>
          </p:nvSpPr>
          <p:spPr>
            <a:xfrm>
              <a:off x="1830118" y="2164208"/>
              <a:ext cx="114160" cy="1212963"/>
            </a:xfrm>
            <a:prstGeom prst="leftBrac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5151774"/>
                </p:ext>
              </p:extLst>
            </p:nvPr>
          </p:nvGraphicFramePr>
          <p:xfrm>
            <a:off x="1605359" y="2605306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name="Equation" r:id="rId15" imgW="228600" imgH="279400" progId="Equation.3">
                    <p:embed/>
                  </p:oleObj>
                </mc:Choice>
                <mc:Fallback>
                  <p:oleObj name="Equation" r:id="rId15" imgW="228600" imgH="279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05359" y="2605306"/>
                          <a:ext cx="2286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574165"/>
                </p:ext>
              </p:extLst>
            </p:nvPr>
          </p:nvGraphicFramePr>
          <p:xfrm>
            <a:off x="2399109" y="2184619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Equation" r:id="rId17" imgW="177800" imgH="266700" progId="Equation.3">
                    <p:embed/>
                  </p:oleObj>
                </mc:Choice>
                <mc:Fallback>
                  <p:oleObj name="Equation" r:id="rId17" imgW="1778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99109" y="2184619"/>
                          <a:ext cx="1778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7471193"/>
                </p:ext>
              </p:extLst>
            </p:nvPr>
          </p:nvGraphicFramePr>
          <p:xfrm>
            <a:off x="3794521" y="2224306"/>
            <a:ext cx="1778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19" imgW="177800" imgH="266700" progId="Equation.3">
                    <p:embed/>
                  </p:oleObj>
                </mc:Choice>
                <mc:Fallback>
                  <p:oleObj name="Equation" r:id="rId19" imgW="1778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794521" y="2224306"/>
                          <a:ext cx="1778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914381"/>
                </p:ext>
              </p:extLst>
            </p:nvPr>
          </p:nvGraphicFramePr>
          <p:xfrm>
            <a:off x="2156684" y="2184774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21" imgW="190500" imgH="266700" progId="Equation.3">
                    <p:embed/>
                  </p:oleObj>
                </mc:Choice>
                <mc:Fallback>
                  <p:oleObj name="Equation" r:id="rId21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56684" y="2184774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708854"/>
                </p:ext>
              </p:extLst>
            </p:nvPr>
          </p:nvGraphicFramePr>
          <p:xfrm>
            <a:off x="2640912" y="2184477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Equation" r:id="rId23" imgW="190500" imgH="266700" progId="Equation.3">
                    <p:embed/>
                  </p:oleObj>
                </mc:Choice>
                <mc:Fallback>
                  <p:oleObj name="Equation" r:id="rId23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640912" y="2184477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543821"/>
                </p:ext>
              </p:extLst>
            </p:nvPr>
          </p:nvGraphicFramePr>
          <p:xfrm>
            <a:off x="2870253" y="2184774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Equation" r:id="rId25" imgW="190500" imgH="266700" progId="Equation.3">
                    <p:embed/>
                  </p:oleObj>
                </mc:Choice>
                <mc:Fallback>
                  <p:oleObj name="Equation" r:id="rId25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70253" y="2184774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386010"/>
                </p:ext>
              </p:extLst>
            </p:nvPr>
          </p:nvGraphicFramePr>
          <p:xfrm>
            <a:off x="3091938" y="2184774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" name="Equation" r:id="rId27" imgW="190500" imgH="266700" progId="Equation.3">
                    <p:embed/>
                  </p:oleObj>
                </mc:Choice>
                <mc:Fallback>
                  <p:oleObj name="Equation" r:id="rId27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091938" y="2184774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1212544"/>
                </p:ext>
              </p:extLst>
            </p:nvPr>
          </p:nvGraphicFramePr>
          <p:xfrm>
            <a:off x="3340134" y="2184477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Equation" r:id="rId29" imgW="190500" imgH="266700" progId="Equation.3">
                    <p:embed/>
                  </p:oleObj>
                </mc:Choice>
                <mc:Fallback>
                  <p:oleObj name="Equation" r:id="rId29" imgW="190500" imgH="266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340134" y="2184477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Rectangle 64"/>
            <p:cNvSpPr/>
            <p:nvPr/>
          </p:nvSpPr>
          <p:spPr>
            <a:xfrm>
              <a:off x="1978877" y="4153813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26661" y="4153813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74821" y="4153813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23452" y="4153813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71396" y="4153813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000" dirty="0" smtClean="0">
                  <a:solidFill>
                    <a:schemeClr val="tx1"/>
                  </a:solidFill>
                </a:rPr>
                <a:t>…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19340" y="4153813"/>
              <a:ext cx="316194" cy="42827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#</a:t>
              </a:r>
              <a:r>
                <a:rPr lang="en-US" sz="1000" i="1" dirty="0" smtClean="0">
                  <a:solidFill>
                    <a:schemeClr val="tx1"/>
                  </a:solidFill>
                </a:rPr>
                <a:t>n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Left Brace 80"/>
            <p:cNvSpPr/>
            <p:nvPr/>
          </p:nvSpPr>
          <p:spPr>
            <a:xfrm>
              <a:off x="1826547" y="3527807"/>
              <a:ext cx="114160" cy="1212963"/>
            </a:xfrm>
            <a:prstGeom prst="leftBrac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02007" y="3906462"/>
              <a:ext cx="100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Two</a:t>
              </a:r>
              <a:r>
                <a:rPr lang="en-US" sz="1200" i="1" smtClean="0"/>
                <a:t>-threads</a:t>
              </a:r>
              <a:endParaRPr lang="en-US" sz="1200" i="1" dirty="0" smtClean="0"/>
            </a:p>
            <a:p>
              <a:pPr algn="ctr"/>
              <a:r>
                <a:rPr lang="en-US" sz="1200" i="1" dirty="0" smtClean="0"/>
                <a:t>Approach</a:t>
              </a:r>
              <a:endParaRPr lang="en-US" sz="1200" i="1" dirty="0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2401544" y="3870491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564330" y="3870491"/>
              <a:ext cx="0" cy="28352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9607737"/>
                </p:ext>
              </p:extLst>
            </p:nvPr>
          </p:nvGraphicFramePr>
          <p:xfrm>
            <a:off x="2319338" y="3622675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Equation" r:id="rId31" imgW="165100" imgH="228600" progId="Equation.3">
                    <p:embed/>
                  </p:oleObj>
                </mc:Choice>
                <mc:Fallback>
                  <p:oleObj name="Equation" r:id="rId31" imgW="165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319338" y="3622675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564628"/>
                </p:ext>
              </p:extLst>
            </p:nvPr>
          </p:nvGraphicFramePr>
          <p:xfrm>
            <a:off x="2481263" y="3622675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Equation" r:id="rId33" imgW="165100" imgH="228600" progId="Equation.3">
                    <p:embed/>
                  </p:oleObj>
                </mc:Choice>
                <mc:Fallback>
                  <p:oleObj name="Equation" r:id="rId33" imgW="165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481263" y="3622675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9620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Felipe Rodrigues</cp:lastModifiedBy>
  <cp:revision>9</cp:revision>
  <dcterms:created xsi:type="dcterms:W3CDTF">2016-05-24T19:05:34Z</dcterms:created>
  <dcterms:modified xsi:type="dcterms:W3CDTF">2016-05-27T19:00:22Z</dcterms:modified>
</cp:coreProperties>
</file>