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9DF7992F-1DAD-4E5D-9AA6-B13B9EBEDDE3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-10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90A559-CF57-4DE0-8B74-2FA3D771ECEA}" type="datetimeFigureOut">
              <a:rPr lang="pt-BR" smtClean="0"/>
              <a:t>23/10/2015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FD4A75-F54A-4FC5-83E1-2196AFDB48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2201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&lt;script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"&gt; var c=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document.getElementById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idCanvas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"); var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ctx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c.getContext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("2d");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ctx.moveTo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(10,10);//ponto inicial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ctx.lineTo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(150,50);//próximo ponto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ctx.stroke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();//desenha &lt;/script&gt;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D4A75-F54A-4FC5-83E1-2196AFDB4841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6736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D98C-CF61-46EE-B6DA-845E79FD88C1}" type="datetimeFigureOut">
              <a:rPr lang="pt-BR" smtClean="0"/>
              <a:t>23/10/2015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F398-626B-44CA-9B49-AD18F48708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5772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D98C-CF61-46EE-B6DA-845E79FD88C1}" type="datetimeFigureOut">
              <a:rPr lang="pt-BR" smtClean="0"/>
              <a:t>23/10/2015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F398-626B-44CA-9B49-AD18F48708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9418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D98C-CF61-46EE-B6DA-845E79FD88C1}" type="datetimeFigureOut">
              <a:rPr lang="pt-BR" smtClean="0"/>
              <a:t>23/10/2015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F398-626B-44CA-9B49-AD18F4870803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2988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D98C-CF61-46EE-B6DA-845E79FD88C1}" type="datetimeFigureOut">
              <a:rPr lang="pt-BR" smtClean="0"/>
              <a:t>23/10/2015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F398-626B-44CA-9B49-AD18F48708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0761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D98C-CF61-46EE-B6DA-845E79FD88C1}" type="datetimeFigureOut">
              <a:rPr lang="pt-BR" smtClean="0"/>
              <a:t>23/10/2015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F398-626B-44CA-9B49-AD18F4870803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78714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D98C-CF61-46EE-B6DA-845E79FD88C1}" type="datetimeFigureOut">
              <a:rPr lang="pt-BR" smtClean="0"/>
              <a:t>23/10/2015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F398-626B-44CA-9B49-AD18F48708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4541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D98C-CF61-46EE-B6DA-845E79FD88C1}" type="datetimeFigureOut">
              <a:rPr lang="pt-BR" smtClean="0"/>
              <a:t>23/10/2015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F398-626B-44CA-9B49-AD18F48708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95512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D98C-CF61-46EE-B6DA-845E79FD88C1}" type="datetimeFigureOut">
              <a:rPr lang="pt-BR" smtClean="0"/>
              <a:t>23/10/2015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F398-626B-44CA-9B49-AD18F48708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213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D98C-CF61-46EE-B6DA-845E79FD88C1}" type="datetimeFigureOut">
              <a:rPr lang="pt-BR" smtClean="0"/>
              <a:t>23/10/2015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F398-626B-44CA-9B49-AD18F48708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7787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D98C-CF61-46EE-B6DA-845E79FD88C1}" type="datetimeFigureOut">
              <a:rPr lang="pt-BR" smtClean="0"/>
              <a:t>23/10/2015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F398-626B-44CA-9B49-AD18F48708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3204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D98C-CF61-46EE-B6DA-845E79FD88C1}" type="datetimeFigureOut">
              <a:rPr lang="pt-BR" smtClean="0"/>
              <a:t>23/10/2015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F398-626B-44CA-9B49-AD18F48708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669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D98C-CF61-46EE-B6DA-845E79FD88C1}" type="datetimeFigureOut">
              <a:rPr lang="pt-BR" smtClean="0"/>
              <a:t>23/10/2015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F398-626B-44CA-9B49-AD18F48708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0041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D98C-CF61-46EE-B6DA-845E79FD88C1}" type="datetimeFigureOut">
              <a:rPr lang="pt-BR" smtClean="0"/>
              <a:t>23/10/2015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F398-626B-44CA-9B49-AD18F48708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28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D98C-CF61-46EE-B6DA-845E79FD88C1}" type="datetimeFigureOut">
              <a:rPr lang="pt-BR" smtClean="0"/>
              <a:t>23/10/2015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F398-626B-44CA-9B49-AD18F48708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3430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D98C-CF61-46EE-B6DA-845E79FD88C1}" type="datetimeFigureOut">
              <a:rPr lang="pt-BR" smtClean="0"/>
              <a:t>23/10/2015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F398-626B-44CA-9B49-AD18F48708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2233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F398-626B-44CA-9B49-AD18F4870803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D98C-CF61-46EE-B6DA-845E79FD88C1}" type="datetimeFigureOut">
              <a:rPr lang="pt-BR" smtClean="0"/>
              <a:t>23/10/2015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0514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DD98C-CF61-46EE-B6DA-845E79FD88C1}" type="datetimeFigureOut">
              <a:rPr lang="pt-BR" smtClean="0"/>
              <a:t>23/10/2015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AB6F398-626B-44CA-9B49-AD18F48708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0483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  <p:sldLayoutId id="2147483761" r:id="rId15"/>
    <p:sldLayoutId id="214748376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HTML5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1738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 smtClean="0"/>
              <a:t>Nav</a:t>
            </a:r>
            <a:r>
              <a:rPr lang="pt-BR" b="1" dirty="0" smtClean="0"/>
              <a:t> – &lt;</a:t>
            </a:r>
            <a:r>
              <a:rPr lang="pt-BR" b="1" dirty="0" err="1" smtClean="0"/>
              <a:t>nav</a:t>
            </a:r>
            <a:r>
              <a:rPr lang="pt-BR" b="1" dirty="0" smtClean="0"/>
              <a:t>&gt;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Representa </a:t>
            </a:r>
            <a:r>
              <a:rPr lang="pt-BR" dirty="0"/>
              <a:t>uma seção da página que contém links para outras páginas ou para </a:t>
            </a:r>
            <a:r>
              <a:rPr lang="pt-BR" dirty="0" smtClean="0"/>
              <a:t>outras partes </a:t>
            </a:r>
            <a:r>
              <a:rPr lang="pt-BR" dirty="0"/>
              <a:t>do </a:t>
            </a:r>
            <a:r>
              <a:rPr lang="pt-BR" dirty="0" smtClean="0"/>
              <a:t>documento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7039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 smtClean="0"/>
              <a:t>Nav</a:t>
            </a:r>
            <a:r>
              <a:rPr lang="pt-BR" b="1" dirty="0" smtClean="0"/>
              <a:t> – &lt;</a:t>
            </a:r>
            <a:r>
              <a:rPr lang="pt-BR" b="1" dirty="0" err="1" smtClean="0"/>
              <a:t>nav</a:t>
            </a:r>
            <a:r>
              <a:rPr lang="pt-BR" b="1" dirty="0" smtClean="0"/>
              <a:t>&gt;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&lt;</a:t>
            </a:r>
            <a:r>
              <a:rPr lang="pt-BR" dirty="0" err="1" smtClean="0"/>
              <a:t>body</a:t>
            </a:r>
            <a:r>
              <a:rPr lang="pt-BR" dirty="0" smtClean="0"/>
              <a:t>&gt;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  &lt;header &gt;</a:t>
            </a:r>
          </a:p>
          <a:p>
            <a:pPr marL="0" indent="0">
              <a:buNone/>
            </a:pPr>
            <a:r>
              <a:rPr lang="en-US" dirty="0"/>
              <a:t>   &lt;</a:t>
            </a:r>
            <a:r>
              <a:rPr lang="en-US" dirty="0" smtClean="0"/>
              <a:t>h1&gt;Blog </a:t>
            </a:r>
            <a:r>
              <a:rPr lang="en-US" dirty="0"/>
              <a:t>do Sales &lt;/</a:t>
            </a:r>
            <a:r>
              <a:rPr lang="en-US" dirty="0" smtClean="0"/>
              <a:t>h1&gt;</a:t>
            </a:r>
          </a:p>
          <a:p>
            <a:pPr marL="0" indent="0">
              <a:buNone/>
            </a:pPr>
            <a:r>
              <a:rPr lang="en-US" dirty="0" smtClean="0"/>
              <a:t>   &lt;</a:t>
            </a:r>
            <a:r>
              <a:rPr lang="en-US" dirty="0" err="1"/>
              <a:t>nav</a:t>
            </a:r>
            <a:r>
              <a:rPr lang="en-US" dirty="0"/>
              <a:t> &gt;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  &lt;a </a:t>
            </a:r>
            <a:r>
              <a:rPr lang="pt-BR" dirty="0" err="1"/>
              <a:t>href</a:t>
            </a:r>
            <a:r>
              <a:rPr lang="pt-BR" dirty="0"/>
              <a:t> ="#"&gt;Home &lt;/a&gt;</a:t>
            </a:r>
          </a:p>
          <a:p>
            <a:pPr marL="0" indent="0">
              <a:buNone/>
            </a:pPr>
            <a:r>
              <a:rPr lang="pt-BR" dirty="0"/>
              <a:t>   &lt;a </a:t>
            </a:r>
            <a:r>
              <a:rPr lang="pt-BR" dirty="0" err="1"/>
              <a:t>href</a:t>
            </a:r>
            <a:r>
              <a:rPr lang="pt-BR" dirty="0"/>
              <a:t> ="#"&gt;Últimos posts &lt;/a&gt;</a:t>
            </a:r>
          </a:p>
          <a:p>
            <a:pPr marL="0" indent="0">
              <a:buNone/>
            </a:pPr>
            <a:r>
              <a:rPr lang="pt-BR" dirty="0"/>
              <a:t>   &lt;a </a:t>
            </a:r>
            <a:r>
              <a:rPr lang="pt-BR" dirty="0" err="1"/>
              <a:t>href</a:t>
            </a:r>
            <a:r>
              <a:rPr lang="pt-BR" dirty="0"/>
              <a:t> ="#"&gt;Arquivo &lt;/a&gt;</a:t>
            </a:r>
          </a:p>
          <a:p>
            <a:pPr marL="0" indent="0">
              <a:buNone/>
            </a:pPr>
            <a:r>
              <a:rPr lang="pt-BR" dirty="0"/>
              <a:t>   &lt;/ </a:t>
            </a:r>
            <a:r>
              <a:rPr lang="pt-BR" dirty="0" err="1"/>
              <a:t>nav</a:t>
            </a:r>
            <a:r>
              <a:rPr lang="pt-BR" dirty="0"/>
              <a:t> &gt;</a:t>
            </a:r>
            <a:endParaRPr lang="pt-BR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smtClean="0"/>
              <a:t>&lt;/header </a:t>
            </a:r>
            <a:r>
              <a:rPr lang="en-US" dirty="0"/>
              <a:t>&gt;</a:t>
            </a:r>
            <a:endParaRPr lang="pt-BR" dirty="0"/>
          </a:p>
          <a:p>
            <a:pPr marL="0" indent="0">
              <a:buNone/>
            </a:pPr>
            <a:r>
              <a:rPr lang="en-US" dirty="0" smtClean="0"/>
              <a:t>&lt;/body&gt;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7595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 smtClean="0"/>
              <a:t>Aside</a:t>
            </a:r>
            <a:r>
              <a:rPr lang="pt-BR" b="1" dirty="0" smtClean="0"/>
              <a:t> – &lt;</a:t>
            </a:r>
            <a:r>
              <a:rPr lang="pt-BR" b="1" dirty="0" err="1" smtClean="0"/>
              <a:t>aside</a:t>
            </a:r>
            <a:r>
              <a:rPr lang="pt-BR" b="1" dirty="0" smtClean="0"/>
              <a:t>&gt;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R</a:t>
            </a:r>
            <a:r>
              <a:rPr lang="pt-BR" dirty="0" smtClean="0"/>
              <a:t>epresenta </a:t>
            </a:r>
            <a:r>
              <a:rPr lang="pt-BR" dirty="0"/>
              <a:t>uma seção que consiste em um conteúdo que esteja </a:t>
            </a:r>
            <a:r>
              <a:rPr lang="pt-BR" dirty="0" smtClean="0"/>
              <a:t>tangencialmente relacionado </a:t>
            </a:r>
            <a:r>
              <a:rPr lang="pt-BR" dirty="0"/>
              <a:t>ao conteúdo que está à sua volta.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7840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 smtClean="0"/>
              <a:t>Aside</a:t>
            </a:r>
            <a:r>
              <a:rPr lang="pt-BR" b="1" dirty="0" smtClean="0"/>
              <a:t> – &lt;</a:t>
            </a:r>
            <a:r>
              <a:rPr lang="pt-BR" b="1" dirty="0" err="1" smtClean="0"/>
              <a:t>aside</a:t>
            </a:r>
            <a:r>
              <a:rPr lang="pt-BR" b="1" dirty="0" smtClean="0"/>
              <a:t>&gt;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768703"/>
            <a:ext cx="8596668" cy="489335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&lt;</a:t>
            </a:r>
            <a:r>
              <a:rPr lang="pt-BR" dirty="0" err="1"/>
              <a:t>body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&lt;header &gt;</a:t>
            </a:r>
          </a:p>
          <a:p>
            <a:pPr marL="0" indent="0">
              <a:buNone/>
            </a:pPr>
            <a:r>
              <a:rPr lang="en-US" dirty="0"/>
              <a:t>   &lt;h1&gt;Blog do Sales &lt;/h1&gt;</a:t>
            </a:r>
          </a:p>
          <a:p>
            <a:pPr marL="0" indent="0">
              <a:buNone/>
            </a:pPr>
            <a:r>
              <a:rPr lang="en-US" dirty="0"/>
              <a:t>   &lt;</a:t>
            </a:r>
            <a:r>
              <a:rPr lang="en-US" dirty="0" err="1"/>
              <a:t>nav</a:t>
            </a:r>
            <a:r>
              <a:rPr lang="en-US" dirty="0"/>
              <a:t> &gt;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  &lt;a </a:t>
            </a:r>
            <a:r>
              <a:rPr lang="pt-BR" dirty="0" err="1"/>
              <a:t>href</a:t>
            </a:r>
            <a:r>
              <a:rPr lang="pt-BR" dirty="0"/>
              <a:t> ="#"&gt;Home &lt;/a&gt;</a:t>
            </a:r>
          </a:p>
          <a:p>
            <a:pPr marL="0" indent="0">
              <a:buNone/>
            </a:pPr>
            <a:r>
              <a:rPr lang="pt-BR" dirty="0"/>
              <a:t>   &lt;a </a:t>
            </a:r>
            <a:r>
              <a:rPr lang="pt-BR" dirty="0" err="1"/>
              <a:t>href</a:t>
            </a:r>
            <a:r>
              <a:rPr lang="pt-BR" dirty="0"/>
              <a:t> ="#"&gt;Últimos posts &lt;/a&gt;</a:t>
            </a:r>
          </a:p>
          <a:p>
            <a:pPr marL="0" indent="0">
              <a:buNone/>
            </a:pPr>
            <a:r>
              <a:rPr lang="pt-BR" dirty="0"/>
              <a:t>   &lt;a </a:t>
            </a:r>
            <a:r>
              <a:rPr lang="pt-BR" dirty="0" err="1"/>
              <a:t>href</a:t>
            </a:r>
            <a:r>
              <a:rPr lang="pt-BR" dirty="0"/>
              <a:t> ="#"&gt;Arquivo &lt;/a&gt;</a:t>
            </a:r>
          </a:p>
          <a:p>
            <a:pPr marL="0" indent="0">
              <a:buNone/>
            </a:pPr>
            <a:r>
              <a:rPr lang="pt-BR" dirty="0"/>
              <a:t>   &lt;/ </a:t>
            </a:r>
            <a:r>
              <a:rPr lang="pt-BR" dirty="0" err="1"/>
              <a:t>nav</a:t>
            </a:r>
            <a:r>
              <a:rPr lang="pt-BR" dirty="0"/>
              <a:t> &gt;</a:t>
            </a:r>
          </a:p>
          <a:p>
            <a:pPr marL="0" indent="0">
              <a:buNone/>
            </a:pPr>
            <a:r>
              <a:rPr lang="en-US" dirty="0"/>
              <a:t>   &lt;/header 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pt-BR" dirty="0" smtClean="0"/>
              <a:t>   &lt;</a:t>
            </a:r>
            <a:r>
              <a:rPr lang="pt-BR" dirty="0" err="1" smtClean="0"/>
              <a:t>aside</a:t>
            </a:r>
            <a:r>
              <a:rPr lang="pt-BR" dirty="0" smtClean="0"/>
              <a:t> &gt;</a:t>
            </a:r>
          </a:p>
          <a:p>
            <a:pPr marL="0" indent="0">
              <a:buNone/>
            </a:pPr>
            <a:r>
              <a:rPr lang="pt-BR" dirty="0" smtClean="0"/>
              <a:t>   &lt;h1 &gt;Posts relacionados &lt;/h1 &gt;</a:t>
            </a:r>
          </a:p>
          <a:p>
            <a:pPr marL="0" indent="0">
              <a:buNone/>
            </a:pPr>
            <a:r>
              <a:rPr lang="pt-BR" dirty="0" smtClean="0"/>
              <a:t>   &lt;/ </a:t>
            </a:r>
            <a:r>
              <a:rPr lang="pt-BR" dirty="0" err="1" smtClean="0"/>
              <a:t>aside</a:t>
            </a:r>
            <a:r>
              <a:rPr lang="pt-BR" dirty="0" smtClean="0"/>
              <a:t> &gt;</a:t>
            </a:r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/>
              <a:t>body&gt;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5955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Canvas – &lt;canvas&gt;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canvas nada mais é do que um espaço onde podemos desenhar elementos específicos, formas geométricas e imagens, por exemplo, através de script </a:t>
            </a:r>
            <a:r>
              <a:rPr lang="pt-BR" dirty="0" smtClean="0"/>
              <a:t>(JavaScript </a:t>
            </a:r>
            <a:r>
              <a:rPr lang="pt-BR" dirty="0"/>
              <a:t>geralmente). </a:t>
            </a:r>
            <a:endParaRPr lang="pt-BR" dirty="0" smtClean="0"/>
          </a:p>
          <a:p>
            <a:r>
              <a:rPr lang="pt-BR" dirty="0" smtClean="0"/>
              <a:t>Também </a:t>
            </a:r>
            <a:r>
              <a:rPr lang="pt-BR" dirty="0"/>
              <a:t>podemos usar CSS para a </a:t>
            </a:r>
            <a:r>
              <a:rPr lang="pt-BR" dirty="0" smtClean="0"/>
              <a:t>tag.</a:t>
            </a:r>
            <a:endParaRPr lang="pt-BR" dirty="0"/>
          </a:p>
          <a:p>
            <a:r>
              <a:rPr lang="pt-BR" dirty="0"/>
              <a:t>Por </a:t>
            </a:r>
            <a:r>
              <a:rPr lang="pt-BR" dirty="0" smtClean="0"/>
              <a:t>JavaScript </a:t>
            </a:r>
            <a:r>
              <a:rPr lang="pt-BR" dirty="0"/>
              <a:t>podemos acessar métodos da canvas que desenham formas, linhas, caracteres e adicionar imagens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8717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Canvas – &lt;canvas&gt;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9"/>
            <a:ext cx="9590072" cy="45450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&lt;</a:t>
            </a:r>
            <a:r>
              <a:rPr lang="pt-BR" dirty="0" err="1"/>
              <a:t>body</a:t>
            </a:r>
            <a:r>
              <a:rPr lang="pt-BR" dirty="0"/>
              <a:t>&gt; 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&lt;</a:t>
            </a:r>
            <a:r>
              <a:rPr lang="pt-BR" dirty="0"/>
              <a:t>canvas id="</a:t>
            </a:r>
            <a:r>
              <a:rPr lang="pt-BR" dirty="0" err="1"/>
              <a:t>idCanvas</a:t>
            </a:r>
            <a:r>
              <a:rPr lang="pt-BR" dirty="0"/>
              <a:t>" </a:t>
            </a:r>
            <a:r>
              <a:rPr lang="pt-BR" dirty="0" err="1"/>
              <a:t>width</a:t>
            </a:r>
            <a:r>
              <a:rPr lang="pt-BR" dirty="0"/>
              <a:t>="200" </a:t>
            </a:r>
            <a:r>
              <a:rPr lang="pt-BR" dirty="0" err="1"/>
              <a:t>height</a:t>
            </a:r>
            <a:r>
              <a:rPr lang="pt-BR" dirty="0"/>
              <a:t>="100" </a:t>
            </a:r>
            <a:r>
              <a:rPr lang="pt-BR" dirty="0" err="1"/>
              <a:t>style</a:t>
            </a:r>
            <a:r>
              <a:rPr lang="pt-BR" dirty="0"/>
              <a:t>="border:1px </a:t>
            </a:r>
            <a:r>
              <a:rPr lang="pt-BR" dirty="0" err="1"/>
              <a:t>solid</a:t>
            </a:r>
            <a:r>
              <a:rPr lang="pt-BR" dirty="0"/>
              <a:t> #c3c3c3;"&gt; 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Se </a:t>
            </a:r>
            <a:r>
              <a:rPr lang="pt-BR" dirty="0"/>
              <a:t>seu navegador não suportar HTML5 você verá esta mensagem. 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&lt;/</a:t>
            </a:r>
            <a:r>
              <a:rPr lang="pt-BR" dirty="0"/>
              <a:t>canvas</a:t>
            </a:r>
            <a:r>
              <a:rPr lang="pt-BR" dirty="0" smtClean="0"/>
              <a:t>&gt;</a:t>
            </a:r>
          </a:p>
          <a:p>
            <a:pPr marL="0" indent="0">
              <a:buNone/>
            </a:pPr>
            <a:r>
              <a:rPr lang="pt-BR" dirty="0"/>
              <a:t>&lt;script </a:t>
            </a:r>
            <a:r>
              <a:rPr lang="pt-BR" dirty="0" err="1"/>
              <a:t>type</a:t>
            </a:r>
            <a:r>
              <a:rPr lang="pt-BR" dirty="0"/>
              <a:t>="</a:t>
            </a:r>
            <a:r>
              <a:rPr lang="pt-BR" dirty="0" err="1"/>
              <a:t>text</a:t>
            </a:r>
            <a:r>
              <a:rPr lang="pt-BR" dirty="0"/>
              <a:t>/</a:t>
            </a:r>
            <a:r>
              <a:rPr lang="pt-BR" dirty="0" err="1"/>
              <a:t>javascript</a:t>
            </a:r>
            <a:r>
              <a:rPr lang="pt-BR" dirty="0"/>
              <a:t>"&gt; 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var </a:t>
            </a:r>
            <a:r>
              <a:rPr lang="pt-BR" dirty="0"/>
              <a:t>c=</a:t>
            </a:r>
            <a:r>
              <a:rPr lang="pt-BR" dirty="0" err="1"/>
              <a:t>document.getElementById</a:t>
            </a:r>
            <a:r>
              <a:rPr lang="pt-BR" dirty="0"/>
              <a:t>("</a:t>
            </a:r>
            <a:r>
              <a:rPr lang="pt-BR" dirty="0" err="1"/>
              <a:t>idCanvas</a:t>
            </a:r>
            <a:r>
              <a:rPr lang="pt-BR" dirty="0" smtClean="0"/>
              <a:t>");</a:t>
            </a:r>
          </a:p>
          <a:p>
            <a:pPr marL="0" indent="0">
              <a:buNone/>
            </a:pPr>
            <a:r>
              <a:rPr lang="pt-BR" dirty="0" smtClean="0"/>
              <a:t> </a:t>
            </a:r>
            <a:r>
              <a:rPr lang="pt-BR" dirty="0"/>
              <a:t>var </a:t>
            </a:r>
            <a:r>
              <a:rPr lang="pt-BR" dirty="0" err="1"/>
              <a:t>ctx</a:t>
            </a:r>
            <a:r>
              <a:rPr lang="pt-BR" dirty="0"/>
              <a:t>=</a:t>
            </a:r>
            <a:r>
              <a:rPr lang="pt-BR" dirty="0" err="1"/>
              <a:t>c.getContext</a:t>
            </a:r>
            <a:r>
              <a:rPr lang="pt-BR" dirty="0"/>
              <a:t>("2d"); </a:t>
            </a:r>
            <a:endParaRPr lang="pt-BR" dirty="0" smtClean="0"/>
          </a:p>
          <a:p>
            <a:pPr marL="0" indent="0">
              <a:buNone/>
            </a:pPr>
            <a:r>
              <a:rPr lang="pt-BR" dirty="0" err="1" smtClean="0"/>
              <a:t>ctx.moveTo</a:t>
            </a:r>
            <a:r>
              <a:rPr lang="pt-BR" dirty="0" smtClean="0"/>
              <a:t>(10,10);</a:t>
            </a:r>
          </a:p>
          <a:p>
            <a:pPr marL="0" indent="0">
              <a:buNone/>
            </a:pPr>
            <a:r>
              <a:rPr lang="pt-BR" dirty="0" err="1" smtClean="0"/>
              <a:t>ctx.lineTo</a:t>
            </a:r>
            <a:r>
              <a:rPr lang="pt-BR" dirty="0" smtClean="0"/>
              <a:t>(150,50);</a:t>
            </a:r>
          </a:p>
          <a:p>
            <a:pPr marL="0" indent="0">
              <a:buNone/>
            </a:pPr>
            <a:r>
              <a:rPr lang="pt-BR" dirty="0" err="1" smtClean="0"/>
              <a:t>ctx.stroke</a:t>
            </a:r>
            <a:r>
              <a:rPr lang="pt-BR" dirty="0" smtClean="0"/>
              <a:t>();</a:t>
            </a:r>
          </a:p>
          <a:p>
            <a:pPr marL="0" indent="0">
              <a:buNone/>
            </a:pPr>
            <a:r>
              <a:rPr lang="pt-BR" dirty="0" smtClean="0"/>
              <a:t>&lt;/</a:t>
            </a:r>
            <a:r>
              <a:rPr lang="pt-BR" dirty="0"/>
              <a:t>script</a:t>
            </a:r>
            <a:r>
              <a:rPr lang="pt-BR" dirty="0" smtClean="0"/>
              <a:t>&gt;</a:t>
            </a:r>
          </a:p>
          <a:p>
            <a:pPr marL="0" indent="0">
              <a:buNone/>
            </a:pPr>
            <a:r>
              <a:rPr lang="pt-BR" dirty="0" smtClean="0"/>
              <a:t>&lt;/</a:t>
            </a:r>
            <a:r>
              <a:rPr lang="pt-BR" dirty="0" err="1" smtClean="0"/>
              <a:t>body</a:t>
            </a:r>
            <a:r>
              <a:rPr lang="pt-BR" dirty="0" smtClean="0"/>
              <a:t>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5535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 smtClean="0"/>
              <a:t>Article</a:t>
            </a:r>
            <a:r>
              <a:rPr lang="pt-BR" b="1" dirty="0" smtClean="0"/>
              <a:t> – &lt;</a:t>
            </a:r>
            <a:r>
              <a:rPr lang="pt-BR" b="1" dirty="0" err="1" smtClean="0"/>
              <a:t>article</a:t>
            </a:r>
            <a:r>
              <a:rPr lang="pt-BR" b="1" dirty="0" smtClean="0"/>
              <a:t>&gt;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Representa uma composição independente em um documento, página ou aplicação e que é, </a:t>
            </a:r>
            <a:r>
              <a:rPr lang="pt-BR" dirty="0" smtClean="0"/>
              <a:t>a princípio</a:t>
            </a:r>
            <a:r>
              <a:rPr lang="pt-BR" dirty="0"/>
              <a:t>, independentemente distribuível ou reutilizável. </a:t>
            </a:r>
            <a:endParaRPr lang="pt-BR" dirty="0" smtClean="0"/>
          </a:p>
          <a:p>
            <a:r>
              <a:rPr lang="pt-BR" dirty="0" smtClean="0"/>
              <a:t>Pode </a:t>
            </a:r>
            <a:r>
              <a:rPr lang="pt-BR" dirty="0"/>
              <a:t>ser um post de um fórum, artigo </a:t>
            </a:r>
            <a:r>
              <a:rPr lang="pt-BR" dirty="0" smtClean="0"/>
              <a:t>de uma </a:t>
            </a:r>
            <a:r>
              <a:rPr lang="pt-BR" dirty="0"/>
              <a:t>revista ou jornal, post de um blog, comentário enviado por um </a:t>
            </a:r>
            <a:r>
              <a:rPr lang="pt-BR" dirty="0" smtClean="0"/>
              <a:t>usuário ou qualquer </a:t>
            </a:r>
            <a:r>
              <a:rPr lang="pt-BR" dirty="0"/>
              <a:t>item independente de conteúdo.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7760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 smtClean="0"/>
              <a:t>Article</a:t>
            </a:r>
            <a:r>
              <a:rPr lang="pt-BR" b="1" dirty="0" smtClean="0"/>
              <a:t> – &lt;</a:t>
            </a:r>
            <a:r>
              <a:rPr lang="pt-BR" b="1" dirty="0" err="1" smtClean="0"/>
              <a:t>article</a:t>
            </a:r>
            <a:r>
              <a:rPr lang="pt-BR" b="1" dirty="0" smtClean="0"/>
              <a:t>&gt;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/>
              <a:t>&lt;</a:t>
            </a:r>
            <a:r>
              <a:rPr lang="pt-BR" dirty="0" err="1"/>
              <a:t>body</a:t>
            </a:r>
            <a:r>
              <a:rPr lang="pt-BR" dirty="0"/>
              <a:t> &gt;</a:t>
            </a:r>
          </a:p>
          <a:p>
            <a:pPr marL="0" indent="0">
              <a:buNone/>
            </a:pPr>
            <a:r>
              <a:rPr lang="pt-BR" dirty="0"/>
              <a:t>   &lt;</a:t>
            </a:r>
            <a:r>
              <a:rPr lang="pt-BR" dirty="0" err="1"/>
              <a:t>article</a:t>
            </a:r>
            <a:r>
              <a:rPr lang="pt-BR" dirty="0"/>
              <a:t> &gt;</a:t>
            </a:r>
          </a:p>
          <a:p>
            <a:pPr marL="0" indent="0">
              <a:buNone/>
            </a:pPr>
            <a:r>
              <a:rPr lang="pt-BR" dirty="0"/>
              <a:t>   &lt;h1 &gt;Primeiro post do blog &lt;/h1 &gt;</a:t>
            </a:r>
          </a:p>
          <a:p>
            <a:pPr marL="0" indent="0">
              <a:buNone/>
            </a:pPr>
            <a:r>
              <a:rPr lang="pt-BR" dirty="0"/>
              <a:t>   &lt;p&gt;Loren ipsum...&lt;/p&gt;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  &lt;h2 &gt; Comentários &lt;/h2 &gt;</a:t>
            </a:r>
          </a:p>
          <a:p>
            <a:pPr marL="0" indent="0">
              <a:buNone/>
            </a:pPr>
            <a:r>
              <a:rPr lang="pt-BR" dirty="0"/>
              <a:t>   &lt;</a:t>
            </a:r>
            <a:r>
              <a:rPr lang="pt-BR" dirty="0" err="1"/>
              <a:t>article</a:t>
            </a:r>
            <a:r>
              <a:rPr lang="pt-BR" dirty="0"/>
              <a:t> &gt;Legal este post !&lt;/ </a:t>
            </a:r>
            <a:r>
              <a:rPr lang="pt-BR" dirty="0" err="1"/>
              <a:t>article</a:t>
            </a:r>
            <a:r>
              <a:rPr lang="pt-BR" dirty="0"/>
              <a:t> &gt;</a:t>
            </a:r>
          </a:p>
          <a:p>
            <a:pPr marL="0" indent="0">
              <a:buNone/>
            </a:pPr>
            <a:r>
              <a:rPr lang="pt-BR" dirty="0"/>
              <a:t>   &lt;</a:t>
            </a:r>
            <a:r>
              <a:rPr lang="pt-BR" dirty="0" err="1"/>
              <a:t>article</a:t>
            </a:r>
            <a:r>
              <a:rPr lang="pt-BR" dirty="0"/>
              <a:t> &gt;Bacana este post !&lt;/ </a:t>
            </a:r>
            <a:r>
              <a:rPr lang="pt-BR" dirty="0" err="1"/>
              <a:t>article</a:t>
            </a:r>
            <a:r>
              <a:rPr lang="pt-BR" dirty="0"/>
              <a:t> &gt;</a:t>
            </a:r>
          </a:p>
          <a:p>
            <a:pPr marL="0" indent="0">
              <a:buNone/>
            </a:pPr>
            <a:r>
              <a:rPr lang="pt-BR" dirty="0"/>
              <a:t>   &lt;</a:t>
            </a:r>
            <a:r>
              <a:rPr lang="pt-BR" dirty="0" err="1"/>
              <a:t>article</a:t>
            </a:r>
            <a:r>
              <a:rPr lang="pt-BR" dirty="0"/>
              <a:t> &gt;Da hora este post !&lt;/ </a:t>
            </a:r>
            <a:r>
              <a:rPr lang="pt-BR" dirty="0" err="1"/>
              <a:t>article</a:t>
            </a:r>
            <a:r>
              <a:rPr lang="pt-BR" dirty="0"/>
              <a:t> &gt;</a:t>
            </a:r>
          </a:p>
          <a:p>
            <a:pPr marL="0" indent="0">
              <a:buNone/>
            </a:pPr>
            <a:r>
              <a:rPr lang="pt-BR" dirty="0"/>
              <a:t>   &lt;/ </a:t>
            </a:r>
            <a:r>
              <a:rPr lang="pt-BR" dirty="0" err="1"/>
              <a:t>article</a:t>
            </a:r>
            <a:r>
              <a:rPr lang="pt-BR" dirty="0"/>
              <a:t> &gt;</a:t>
            </a:r>
          </a:p>
          <a:p>
            <a:pPr marL="0" indent="0">
              <a:buNone/>
            </a:pPr>
            <a:r>
              <a:rPr lang="pt-BR" dirty="0"/>
              <a:t>&lt;/ </a:t>
            </a:r>
            <a:r>
              <a:rPr lang="pt-BR" dirty="0" err="1"/>
              <a:t>body</a:t>
            </a:r>
            <a:r>
              <a:rPr lang="pt-BR" dirty="0"/>
              <a:t> &gt;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9361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 smtClean="0"/>
              <a:t>Section</a:t>
            </a:r>
            <a:r>
              <a:rPr lang="pt-BR" b="1" dirty="0" smtClean="0"/>
              <a:t> – &lt;</a:t>
            </a:r>
            <a:r>
              <a:rPr lang="pt-BR" b="1" dirty="0" err="1" smtClean="0"/>
              <a:t>section</a:t>
            </a:r>
            <a:r>
              <a:rPr lang="pt-BR" b="1" dirty="0" smtClean="0"/>
              <a:t>&gt;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Representa uma seção genérica de um documento. </a:t>
            </a:r>
            <a:endParaRPr lang="pt-BR" dirty="0" smtClean="0"/>
          </a:p>
          <a:p>
            <a:r>
              <a:rPr lang="pt-BR" dirty="0" smtClean="0"/>
              <a:t>Neste </a:t>
            </a:r>
            <a:r>
              <a:rPr lang="pt-BR" dirty="0"/>
              <a:t>contexto, uma seção é o </a:t>
            </a:r>
            <a:r>
              <a:rPr lang="pt-BR" dirty="0" smtClean="0"/>
              <a:t>agrupamento de </a:t>
            </a:r>
            <a:r>
              <a:rPr lang="pt-BR" dirty="0"/>
              <a:t>um conteúdo dentro de </a:t>
            </a:r>
            <a:r>
              <a:rPr lang="pt-BR" dirty="0" smtClean="0"/>
              <a:t>um tema </a:t>
            </a:r>
            <a:r>
              <a:rPr lang="pt-BR" dirty="0"/>
              <a:t>que, normalmente, </a:t>
            </a:r>
            <a:r>
              <a:rPr lang="pt-BR" dirty="0" smtClean="0"/>
              <a:t>possui </a:t>
            </a:r>
            <a:r>
              <a:rPr lang="pt-BR" dirty="0"/>
              <a:t>um cabeçalho.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0833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 smtClean="0"/>
              <a:t>Section</a:t>
            </a:r>
            <a:r>
              <a:rPr lang="pt-BR" b="1" dirty="0" smtClean="0"/>
              <a:t> – &lt;</a:t>
            </a:r>
            <a:r>
              <a:rPr lang="pt-BR" b="1" dirty="0" err="1" smtClean="0"/>
              <a:t>section</a:t>
            </a:r>
            <a:r>
              <a:rPr lang="pt-BR" b="1" dirty="0" smtClean="0"/>
              <a:t>&gt;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2759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sz="2100" dirty="0"/>
              <a:t>&lt;</a:t>
            </a:r>
            <a:r>
              <a:rPr lang="pt-BR" sz="2100" dirty="0" err="1"/>
              <a:t>body</a:t>
            </a:r>
            <a:r>
              <a:rPr lang="pt-BR" sz="2100" dirty="0"/>
              <a:t> &gt;</a:t>
            </a:r>
          </a:p>
          <a:p>
            <a:pPr marL="0" indent="0">
              <a:buNone/>
            </a:pPr>
            <a:r>
              <a:rPr lang="pt-BR" sz="2100" dirty="0"/>
              <a:t>   &lt;</a:t>
            </a:r>
            <a:r>
              <a:rPr lang="pt-BR" sz="2100" dirty="0" err="1"/>
              <a:t>section</a:t>
            </a:r>
            <a:r>
              <a:rPr lang="pt-BR" sz="2100" dirty="0"/>
              <a:t> &gt;</a:t>
            </a:r>
          </a:p>
          <a:p>
            <a:pPr marL="0" indent="0">
              <a:buNone/>
            </a:pPr>
            <a:r>
              <a:rPr lang="pt-BR" sz="2100" dirty="0"/>
              <a:t>   &lt;h1 &gt;Últimos Posts &lt;/h1 &gt;</a:t>
            </a:r>
          </a:p>
          <a:p>
            <a:pPr marL="0" indent="0">
              <a:buNone/>
            </a:pPr>
            <a:r>
              <a:rPr lang="pt-BR" sz="2100" dirty="0"/>
              <a:t>   &lt;</a:t>
            </a:r>
            <a:r>
              <a:rPr lang="pt-BR" sz="2100" dirty="0" err="1"/>
              <a:t>article</a:t>
            </a:r>
            <a:r>
              <a:rPr lang="pt-BR" sz="2100" dirty="0"/>
              <a:t> &gt;</a:t>
            </a:r>
          </a:p>
          <a:p>
            <a:pPr marL="0" indent="0">
              <a:buNone/>
            </a:pPr>
            <a:r>
              <a:rPr lang="pt-BR" sz="2100" dirty="0"/>
              <a:t>   &lt;h1 &gt;Primeiro post do blog &lt;/h1 &gt;</a:t>
            </a:r>
          </a:p>
          <a:p>
            <a:pPr marL="0" indent="0">
              <a:buNone/>
            </a:pPr>
            <a:r>
              <a:rPr lang="pt-BR" sz="2100" dirty="0"/>
              <a:t>   &lt;p&gt;Loren ipsum...&lt;/p&gt;</a:t>
            </a:r>
          </a:p>
          <a:p>
            <a:pPr marL="0" indent="0">
              <a:buNone/>
            </a:pPr>
            <a:r>
              <a:rPr lang="pt-BR" sz="2100" dirty="0"/>
              <a:t>   &lt;/ </a:t>
            </a:r>
            <a:r>
              <a:rPr lang="pt-BR" sz="2100" dirty="0" err="1"/>
              <a:t>article</a:t>
            </a:r>
            <a:r>
              <a:rPr lang="pt-BR" sz="2100" dirty="0"/>
              <a:t> &gt;</a:t>
            </a:r>
          </a:p>
          <a:p>
            <a:pPr marL="0" indent="0">
              <a:buNone/>
            </a:pPr>
            <a:r>
              <a:rPr lang="pt-BR" sz="2100" dirty="0"/>
              <a:t>   &lt;</a:t>
            </a:r>
            <a:r>
              <a:rPr lang="pt-BR" sz="2100" dirty="0" err="1"/>
              <a:t>article</a:t>
            </a:r>
            <a:r>
              <a:rPr lang="pt-BR" sz="2100" dirty="0"/>
              <a:t> &gt;</a:t>
            </a:r>
          </a:p>
          <a:p>
            <a:pPr marL="0" indent="0">
              <a:buNone/>
            </a:pPr>
            <a:r>
              <a:rPr lang="pt-BR" sz="2100" dirty="0"/>
              <a:t>   &lt;h1 &gt;Segundo post do blog &lt;/h1 &gt;</a:t>
            </a:r>
          </a:p>
          <a:p>
            <a:pPr marL="0" indent="0">
              <a:buNone/>
            </a:pPr>
            <a:r>
              <a:rPr lang="pt-BR" sz="2100" dirty="0"/>
              <a:t>   &lt;p&gt;Loren ipsum...&lt;/p&gt;</a:t>
            </a:r>
          </a:p>
          <a:p>
            <a:pPr marL="0" indent="0">
              <a:buNone/>
            </a:pPr>
            <a:r>
              <a:rPr lang="pt-BR" sz="2100" dirty="0"/>
              <a:t>   &lt;/ </a:t>
            </a:r>
            <a:r>
              <a:rPr lang="pt-BR" sz="2100" dirty="0" err="1"/>
              <a:t>article</a:t>
            </a:r>
            <a:r>
              <a:rPr lang="pt-BR" sz="2100" dirty="0"/>
              <a:t> &gt;</a:t>
            </a:r>
          </a:p>
          <a:p>
            <a:pPr marL="0" indent="0">
              <a:buNone/>
            </a:pPr>
            <a:r>
              <a:rPr lang="pt-BR" sz="2100" dirty="0"/>
              <a:t>   &lt;/</a:t>
            </a:r>
            <a:r>
              <a:rPr lang="pt-BR" sz="2100" dirty="0" err="1"/>
              <a:t>section</a:t>
            </a:r>
            <a:r>
              <a:rPr lang="pt-BR" sz="2100" dirty="0"/>
              <a:t>&gt;</a:t>
            </a:r>
          </a:p>
          <a:p>
            <a:pPr marL="0" indent="0">
              <a:buNone/>
            </a:pPr>
            <a:r>
              <a:rPr lang="pt-BR" sz="2100" dirty="0"/>
              <a:t>&lt;/ </a:t>
            </a:r>
            <a:r>
              <a:rPr lang="pt-BR" sz="2100" dirty="0" err="1"/>
              <a:t>body</a:t>
            </a:r>
            <a:r>
              <a:rPr lang="pt-BR" sz="2100" dirty="0"/>
              <a:t> &gt;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5600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Header – &lt;header&gt;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elemento header é utilizado para definir um conteúdo de introdução ou de navegação. </a:t>
            </a:r>
            <a:endParaRPr lang="pt-BR" dirty="0" smtClean="0"/>
          </a:p>
          <a:p>
            <a:r>
              <a:rPr lang="pt-BR" dirty="0" smtClean="0"/>
              <a:t>Normalmente encontramos </a:t>
            </a:r>
            <a:r>
              <a:rPr lang="pt-BR" dirty="0"/>
              <a:t>elementos de cabeçalho (</a:t>
            </a:r>
            <a:r>
              <a:rPr lang="pt-BR" dirty="0" smtClean="0"/>
              <a:t>h1 - h6</a:t>
            </a:r>
            <a:r>
              <a:rPr lang="pt-BR" dirty="0"/>
              <a:t>), em seu conteúdo.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1060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Header – &lt;header&gt;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&lt;</a:t>
            </a:r>
            <a:r>
              <a:rPr lang="pt-BR" dirty="0" err="1"/>
              <a:t>body</a:t>
            </a:r>
            <a:r>
              <a:rPr lang="pt-BR" dirty="0"/>
              <a:t> &gt;</a:t>
            </a:r>
          </a:p>
          <a:p>
            <a:pPr marL="0" indent="0">
              <a:buNone/>
            </a:pPr>
            <a:r>
              <a:rPr lang="pt-BR" dirty="0"/>
              <a:t>   &lt;header &gt;</a:t>
            </a:r>
          </a:p>
          <a:p>
            <a:pPr marL="0" indent="0">
              <a:buNone/>
            </a:pPr>
            <a:r>
              <a:rPr lang="en-US" dirty="0"/>
              <a:t>   &lt;h1 &gt;Blog do Sales &lt;/h1 &gt;</a:t>
            </a:r>
            <a:endParaRPr lang="pt-BR" dirty="0"/>
          </a:p>
          <a:p>
            <a:pPr marL="0" indent="0">
              <a:buNone/>
            </a:pPr>
            <a:r>
              <a:rPr lang="en-US" dirty="0"/>
              <a:t>   &lt;/ header &gt;</a:t>
            </a:r>
            <a:endParaRPr lang="pt-BR" dirty="0"/>
          </a:p>
          <a:p>
            <a:pPr marL="0" indent="0">
              <a:buNone/>
            </a:pPr>
            <a:r>
              <a:rPr lang="en-US" dirty="0"/>
              <a:t>&lt;/ body &gt;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6664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 smtClean="0"/>
              <a:t>Footer</a:t>
            </a:r>
            <a:r>
              <a:rPr lang="pt-BR" b="1" dirty="0" smtClean="0"/>
              <a:t> – &lt;</a:t>
            </a:r>
            <a:r>
              <a:rPr lang="pt-BR" b="1" dirty="0" err="1" smtClean="0"/>
              <a:t>footer</a:t>
            </a:r>
            <a:r>
              <a:rPr lang="pt-BR" b="1" dirty="0" smtClean="0"/>
              <a:t>&gt;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Representa o rodapé do ancestral de seccionamento mais próximo. </a:t>
            </a:r>
            <a:endParaRPr lang="pt-BR" dirty="0" smtClean="0"/>
          </a:p>
          <a:p>
            <a:r>
              <a:rPr lang="pt-BR" dirty="0" smtClean="0"/>
              <a:t>É </a:t>
            </a:r>
            <a:r>
              <a:rPr lang="pt-BR" dirty="0"/>
              <a:t>muito comum </a:t>
            </a:r>
            <a:r>
              <a:rPr lang="pt-BR" dirty="0" smtClean="0"/>
              <a:t>encontrarmos em </a:t>
            </a:r>
            <a:r>
              <a:rPr lang="pt-BR" dirty="0"/>
              <a:t>seu conteúdo informações sobre a seção a qual ele pertence como quem a escreveu, </a:t>
            </a:r>
            <a:r>
              <a:rPr lang="pt-BR" dirty="0" smtClean="0"/>
              <a:t>links relacionados </a:t>
            </a:r>
            <a:r>
              <a:rPr lang="pt-BR" dirty="0"/>
              <a:t>ao conteúdo da seção e informações legais, por exemplo.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737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 smtClean="0"/>
              <a:t>Footer</a:t>
            </a:r>
            <a:r>
              <a:rPr lang="pt-BR" b="1" dirty="0" smtClean="0"/>
              <a:t> – &lt;</a:t>
            </a:r>
            <a:r>
              <a:rPr lang="pt-BR" b="1" dirty="0" err="1" smtClean="0"/>
              <a:t>footer</a:t>
            </a:r>
            <a:r>
              <a:rPr lang="pt-BR" b="1" dirty="0" smtClean="0"/>
              <a:t>&gt;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&lt;</a:t>
            </a:r>
            <a:r>
              <a:rPr lang="pt-BR" dirty="0" err="1"/>
              <a:t>body</a:t>
            </a:r>
            <a:r>
              <a:rPr lang="pt-BR" dirty="0"/>
              <a:t> &gt;</a:t>
            </a:r>
          </a:p>
          <a:p>
            <a:pPr marL="0" indent="0">
              <a:buNone/>
            </a:pPr>
            <a:r>
              <a:rPr lang="pt-BR" dirty="0"/>
              <a:t>   &lt;header &gt;</a:t>
            </a:r>
          </a:p>
          <a:p>
            <a:pPr marL="0" indent="0">
              <a:buNone/>
            </a:pPr>
            <a:r>
              <a:rPr lang="en-US" dirty="0"/>
              <a:t>   &lt;h1 &gt;Blog do Sales &lt;/h1 &gt;</a:t>
            </a:r>
            <a:endParaRPr lang="pt-BR" dirty="0"/>
          </a:p>
          <a:p>
            <a:pPr marL="0" indent="0">
              <a:buNone/>
            </a:pPr>
            <a:r>
              <a:rPr lang="en-US" dirty="0"/>
              <a:t>   &lt;/ header 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pt-BR" dirty="0" smtClean="0"/>
              <a:t>   &lt;</a:t>
            </a:r>
            <a:r>
              <a:rPr lang="pt-BR" dirty="0" err="1"/>
              <a:t>footer</a:t>
            </a:r>
            <a:r>
              <a:rPr lang="pt-BR" dirty="0"/>
              <a:t> &gt;Postado por : </a:t>
            </a:r>
            <a:r>
              <a:rPr lang="pt-BR" dirty="0" smtClean="0"/>
              <a:t>Juca&lt;/ </a:t>
            </a:r>
            <a:r>
              <a:rPr lang="pt-BR" dirty="0" err="1"/>
              <a:t>footer</a:t>
            </a:r>
            <a:r>
              <a:rPr lang="pt-BR" dirty="0"/>
              <a:t> &gt;</a:t>
            </a:r>
            <a:endParaRPr lang="pt-BR" dirty="0"/>
          </a:p>
          <a:p>
            <a:pPr marL="0" indent="0">
              <a:buNone/>
            </a:pPr>
            <a:r>
              <a:rPr lang="en-US" dirty="0"/>
              <a:t>&lt;/ body &gt;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509704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Azul Quent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176</TotalTime>
  <Words>758</Words>
  <Application>Microsoft Office PowerPoint</Application>
  <PresentationFormat>Widescreen</PresentationFormat>
  <Paragraphs>100</Paragraphs>
  <Slides>15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Trebuchet MS</vt:lpstr>
      <vt:lpstr>Wingdings 3</vt:lpstr>
      <vt:lpstr>Facetado</vt:lpstr>
      <vt:lpstr>HTML5</vt:lpstr>
      <vt:lpstr>Article – &lt;article&gt;</vt:lpstr>
      <vt:lpstr>Article – &lt;article&gt;</vt:lpstr>
      <vt:lpstr>Section – &lt;section&gt;</vt:lpstr>
      <vt:lpstr>Section – &lt;section&gt;</vt:lpstr>
      <vt:lpstr>Header – &lt;header&gt;</vt:lpstr>
      <vt:lpstr>Header – &lt;header&gt;</vt:lpstr>
      <vt:lpstr>Footer – &lt;footer&gt;</vt:lpstr>
      <vt:lpstr>Footer – &lt;footer&gt;</vt:lpstr>
      <vt:lpstr>Nav – &lt;nav&gt;</vt:lpstr>
      <vt:lpstr>Nav – &lt;nav&gt;</vt:lpstr>
      <vt:lpstr>Aside – &lt;aside&gt;</vt:lpstr>
      <vt:lpstr>Aside – &lt;aside&gt;</vt:lpstr>
      <vt:lpstr>Canvas – &lt;canvas&gt;</vt:lpstr>
      <vt:lpstr>Canvas – &lt;canvas&gt;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Bruno</dc:creator>
  <cp:lastModifiedBy>Bruno</cp:lastModifiedBy>
  <cp:revision>19</cp:revision>
  <dcterms:created xsi:type="dcterms:W3CDTF">2015-02-26T23:09:45Z</dcterms:created>
  <dcterms:modified xsi:type="dcterms:W3CDTF">2015-10-23T11:33:46Z</dcterms:modified>
</cp:coreProperties>
</file>