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B0604020202020204" charset="0"/>
      <p:regular r:id="rId9"/>
      <p:bold r:id="rId10"/>
      <p:italic r:id="rId11"/>
      <p:boldItalic r:id="rId12"/>
    </p:embeddedFont>
    <p:embeddedFont>
      <p:font typeface="Montserrat"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7F22EF-71C9-491D-BE70-9D3B9C122079}">
  <a:tblStyle styleId="{D77F22EF-71C9-491D-BE70-9D3B9C1220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6e0cd321c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6e0cd321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6e0cd321c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6e0cd321c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6e0cd321c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6e0cd321c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6e0cd321c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6e0cd321c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6e0cd321c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6e0cd321c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23925" y="861725"/>
            <a:ext cx="5295900" cy="152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4800">
                <a:latin typeface="Times New Roman"/>
                <a:ea typeface="Times New Roman"/>
                <a:cs typeface="Times New Roman"/>
                <a:sym typeface="Times New Roman"/>
              </a:rPr>
              <a:t>Projeto Biblioteca Grimório</a:t>
            </a:r>
            <a:endParaRPr sz="4800">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580025" y="3431175"/>
            <a:ext cx="3470700" cy="11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400" dirty="0">
                <a:latin typeface="Times New Roman"/>
                <a:ea typeface="Times New Roman"/>
                <a:cs typeface="Times New Roman"/>
                <a:sym typeface="Times New Roman"/>
              </a:rPr>
              <a:t>Alunos:</a:t>
            </a:r>
            <a:endParaRPr sz="1400" dirty="0">
              <a:latin typeface="Times New Roman"/>
              <a:ea typeface="Times New Roman"/>
              <a:cs typeface="Times New Roman"/>
              <a:sym typeface="Times New Roman"/>
            </a:endParaRPr>
          </a:p>
          <a:p>
            <a:pPr marL="0" lvl="0" indent="0" algn="l" rtl="0">
              <a:spcBef>
                <a:spcPts val="0"/>
              </a:spcBef>
              <a:spcAft>
                <a:spcPts val="0"/>
              </a:spcAft>
              <a:buNone/>
            </a:pPr>
            <a:r>
              <a:rPr lang="pt-BR" sz="1400" dirty="0">
                <a:latin typeface="Times New Roman"/>
                <a:ea typeface="Times New Roman"/>
                <a:cs typeface="Times New Roman"/>
                <a:sym typeface="Times New Roman"/>
              </a:rPr>
              <a:t>Danilo de Souza Pantoja</a:t>
            </a:r>
            <a:endParaRPr sz="1400" dirty="0">
              <a:latin typeface="Times New Roman"/>
              <a:ea typeface="Times New Roman"/>
              <a:cs typeface="Times New Roman"/>
              <a:sym typeface="Times New Roman"/>
            </a:endParaRPr>
          </a:p>
          <a:p>
            <a:pPr marL="0" lvl="0" indent="0" algn="l" rtl="0">
              <a:spcBef>
                <a:spcPts val="0"/>
              </a:spcBef>
              <a:spcAft>
                <a:spcPts val="0"/>
              </a:spcAft>
              <a:buNone/>
            </a:pPr>
            <a:r>
              <a:rPr lang="pt-BR" sz="1400" dirty="0">
                <a:latin typeface="Times New Roman"/>
                <a:ea typeface="Times New Roman"/>
                <a:cs typeface="Times New Roman"/>
                <a:sym typeface="Times New Roman"/>
              </a:rPr>
              <a:t>Felipe Menezes de Almeida</a:t>
            </a:r>
            <a:endParaRPr sz="1400" dirty="0">
              <a:latin typeface="Times New Roman"/>
              <a:ea typeface="Times New Roman"/>
              <a:cs typeface="Times New Roman"/>
              <a:sym typeface="Times New Roman"/>
            </a:endParaRPr>
          </a:p>
          <a:p>
            <a:pPr marL="0" lvl="0" indent="0" algn="l" rtl="0">
              <a:spcBef>
                <a:spcPts val="0"/>
              </a:spcBef>
              <a:spcAft>
                <a:spcPts val="0"/>
              </a:spcAft>
              <a:buNone/>
            </a:pPr>
            <a:r>
              <a:rPr lang="pt-BR" sz="1400" dirty="0">
                <a:latin typeface="Times New Roman"/>
                <a:ea typeface="Times New Roman"/>
                <a:cs typeface="Times New Roman"/>
                <a:sym typeface="Times New Roman"/>
              </a:rPr>
              <a:t>Phelipe Vieira Torres</a:t>
            </a:r>
            <a:endParaRPr sz="1400" dirty="0">
              <a:latin typeface="Times New Roman"/>
              <a:ea typeface="Times New Roman"/>
              <a:cs typeface="Times New Roman"/>
              <a:sym typeface="Times New Roman"/>
            </a:endParaRPr>
          </a:p>
          <a:p>
            <a:pPr marL="0" lvl="0" indent="0" algn="l" rtl="0">
              <a:spcBef>
                <a:spcPts val="0"/>
              </a:spcBef>
              <a:spcAft>
                <a:spcPts val="0"/>
              </a:spcAft>
              <a:buNone/>
            </a:pPr>
            <a:r>
              <a:rPr lang="pt-BR" sz="1400" dirty="0">
                <a:latin typeface="Times New Roman"/>
                <a:ea typeface="Times New Roman"/>
                <a:cs typeface="Times New Roman"/>
                <a:sym typeface="Times New Roman"/>
              </a:rPr>
              <a:t>Luiz Matheus de Oliveira Linhares</a:t>
            </a:r>
            <a:endParaRPr sz="1400" dirty="0">
              <a:latin typeface="Times New Roman"/>
              <a:ea typeface="Times New Roman"/>
              <a:cs typeface="Times New Roman"/>
              <a:sym typeface="Times New Roman"/>
            </a:endParaRPr>
          </a:p>
        </p:txBody>
      </p:sp>
      <p:sp>
        <p:nvSpPr>
          <p:cNvPr id="136" name="Google Shape;136;p13"/>
          <p:cNvSpPr txBox="1">
            <a:spLocks noGrp="1"/>
          </p:cNvSpPr>
          <p:nvPr>
            <p:ph type="ctrTitle"/>
          </p:nvPr>
        </p:nvSpPr>
        <p:spPr>
          <a:xfrm>
            <a:off x="5423675" y="2383025"/>
            <a:ext cx="2858100" cy="7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a:latin typeface="Times New Roman"/>
                <a:ea typeface="Times New Roman"/>
                <a:cs typeface="Times New Roman"/>
                <a:sym typeface="Times New Roman"/>
              </a:rPr>
              <a:t>Desenvolvimento Web</a:t>
            </a:r>
            <a:endParaRPr sz="2000">
              <a:latin typeface="Times New Roman"/>
              <a:ea typeface="Times New Roman"/>
              <a:cs typeface="Times New Roman"/>
              <a:sym typeface="Times New Roman"/>
            </a:endParaRPr>
          </a:p>
          <a:p>
            <a:pPr marL="0" lvl="0" indent="0" algn="l" rtl="0">
              <a:spcBef>
                <a:spcPts val="0"/>
              </a:spcBef>
              <a:spcAft>
                <a:spcPts val="0"/>
              </a:spcAft>
              <a:buNone/>
            </a:pPr>
            <a:r>
              <a:rPr lang="pt-BR" sz="2000">
                <a:latin typeface="Times New Roman"/>
                <a:ea typeface="Times New Roman"/>
                <a:cs typeface="Times New Roman"/>
                <a:sym typeface="Times New Roman"/>
              </a:rPr>
              <a:t>Professora: Jéssica</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b="1">
                <a:latin typeface="Times New Roman"/>
                <a:ea typeface="Times New Roman"/>
                <a:cs typeface="Times New Roman"/>
                <a:sym typeface="Times New Roman"/>
              </a:rPr>
              <a:t>Objetivo Geral</a:t>
            </a:r>
            <a:endParaRPr sz="3000" b="1">
              <a:latin typeface="Times New Roman"/>
              <a:ea typeface="Times New Roman"/>
              <a:cs typeface="Times New Roman"/>
              <a:sym typeface="Times New Roman"/>
            </a:endParaRPr>
          </a:p>
        </p:txBody>
      </p:sp>
      <p:sp>
        <p:nvSpPr>
          <p:cNvPr id="142" name="Google Shape;142;p14"/>
          <p:cNvSpPr txBox="1">
            <a:spLocks noGrp="1"/>
          </p:cNvSpPr>
          <p:nvPr>
            <p:ph type="body" idx="1"/>
          </p:nvPr>
        </p:nvSpPr>
        <p:spPr>
          <a:xfrm>
            <a:off x="1297500" y="1184950"/>
            <a:ext cx="7038900" cy="32940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pt-BR" sz="1800">
                <a:latin typeface="Times New Roman"/>
                <a:ea typeface="Times New Roman"/>
                <a:cs typeface="Times New Roman"/>
                <a:sym typeface="Times New Roman"/>
              </a:rPr>
              <a:t>Desenvolver um sistema online para a Biblioteca Grimório para funcionários e clientes, o sistema deve ser de fácil manuseio para ser agradável aos clientes.</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b="1">
                <a:latin typeface="Times New Roman"/>
                <a:ea typeface="Times New Roman"/>
                <a:cs typeface="Times New Roman"/>
                <a:sym typeface="Times New Roman"/>
              </a:rPr>
              <a:t>Problema</a:t>
            </a:r>
            <a:endParaRPr sz="3000" b="1">
              <a:latin typeface="Times New Roman"/>
              <a:ea typeface="Times New Roman"/>
              <a:cs typeface="Times New Roman"/>
              <a:sym typeface="Times New Roman"/>
            </a:endParaRPr>
          </a:p>
        </p:txBody>
      </p:sp>
      <p:sp>
        <p:nvSpPr>
          <p:cNvPr id="148" name="Google Shape;148;p15"/>
          <p:cNvSpPr txBox="1">
            <a:spLocks noGrp="1"/>
          </p:cNvSpPr>
          <p:nvPr>
            <p:ph type="body" idx="1"/>
          </p:nvPr>
        </p:nvSpPr>
        <p:spPr>
          <a:xfrm>
            <a:off x="1052550" y="1536133"/>
            <a:ext cx="7038900" cy="3015989"/>
          </a:xfrm>
          <a:prstGeom prst="rect">
            <a:avLst/>
          </a:prstGeom>
        </p:spPr>
        <p:txBody>
          <a:bodyPr spcFirstLastPara="1" wrap="square" lIns="91425" tIns="91425" rIns="91425" bIns="91425" anchor="t" anchorCtr="0">
            <a:noAutofit/>
          </a:bodyPr>
          <a:lstStyle/>
          <a:p>
            <a:pPr marL="0" lvl="0" indent="0" algn="just">
              <a:buNone/>
            </a:pPr>
            <a:r>
              <a:rPr lang="pt-BR" sz="1600" dirty="0">
                <a:latin typeface="Times New Roman"/>
                <a:ea typeface="Times New Roman"/>
                <a:cs typeface="Times New Roman"/>
                <a:sym typeface="Times New Roman"/>
              </a:rPr>
              <a:t>A Biblioteca Grimório, localizada em Manaus, que se destaca pelo seu grande acervo de livros,               irá criar um sistema online que promete ajudar tanto os clientes quantos os funcionários. Esse               sistema organizará melhor o acervo, no qual dificultava encontrar o livro desejado pelo cliente?               Ele informará se o livro está disponível ou não para alugar ? Ele disponibilizará um meio online                 de se comunicar com os funcionários ? Os funcionários terão um controle de informação de todo o acervo para dar uma melhor experiência ao cliente ? O sistema comunicará o prazo dos livros alugados para os funcionários, e irá mandar um aviso ao cliente  quando chegar perto da data de devolução ? </a:t>
            </a:r>
            <a:endParaRPr sz="16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b="1">
                <a:latin typeface="Times New Roman"/>
                <a:ea typeface="Times New Roman"/>
                <a:cs typeface="Times New Roman"/>
                <a:sym typeface="Times New Roman"/>
              </a:rPr>
              <a:t>Justificativa</a:t>
            </a:r>
            <a:endParaRPr sz="3000" b="1">
              <a:latin typeface="Times New Roman"/>
              <a:ea typeface="Times New Roman"/>
              <a:cs typeface="Times New Roman"/>
              <a:sym typeface="Times New Roman"/>
            </a:endParaRPr>
          </a:p>
        </p:txBody>
      </p:sp>
      <p:sp>
        <p:nvSpPr>
          <p:cNvPr id="154" name="Google Shape;154;p16"/>
          <p:cNvSpPr txBox="1">
            <a:spLocks noGrp="1"/>
          </p:cNvSpPr>
          <p:nvPr>
            <p:ph type="body" idx="1"/>
          </p:nvPr>
        </p:nvSpPr>
        <p:spPr>
          <a:xfrm>
            <a:off x="1297500" y="1197974"/>
            <a:ext cx="7038900" cy="3551775"/>
          </a:xfrm>
          <a:prstGeom prst="rect">
            <a:avLst/>
          </a:prstGeom>
        </p:spPr>
        <p:txBody>
          <a:bodyPr spcFirstLastPara="1" wrap="square" lIns="91425" tIns="91425" rIns="91425" bIns="91425" anchor="t" anchorCtr="0">
            <a:noAutofit/>
          </a:bodyPr>
          <a:lstStyle/>
          <a:p>
            <a:pPr marL="0" lvl="0" indent="0" algn="just">
              <a:spcAft>
                <a:spcPts val="1600"/>
              </a:spcAft>
              <a:buNone/>
            </a:pPr>
            <a:r>
              <a:rPr lang="pt-BR" sz="1600" dirty="0">
                <a:latin typeface="Times New Roman"/>
                <a:ea typeface="Times New Roman"/>
                <a:cs typeface="Times New Roman"/>
                <a:sym typeface="Times New Roman"/>
              </a:rPr>
              <a:t>O presente projeto tem por motivação ajudar a Biblioteca Grimório, pois possui um vasto acervo e por isso tem um enorme valor para cidade. O sistema procura atualizar o acervo e lidar com os atuais problemas que a biblioteca está enfrentando. O sistema organizará todos os livros de seu acervo, podendo os mesmos ser divididos em categorias diferentes como “estudo” ou            “entretenimento”, informará se ele está acessível ou não, e permitirá contactar os funcionários através de um chat online. O projeto procura também ajudar os funcionários lhes dando controle de informação dos livros, na qual informa onde está o livro, se ele está disponível ou não, e caso ele esteja alugado mostrará quem e quando ele foi alugado, junto com o prazo de devolução, no qual quando chega perto da data limite é enviado automaticamente uma mensagem para o cliente               um aviso da data.</a:t>
            </a:r>
            <a:endParaRPr sz="16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327438" y="1892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b="1">
                <a:latin typeface="Times New Roman"/>
                <a:ea typeface="Times New Roman"/>
                <a:cs typeface="Times New Roman"/>
                <a:sym typeface="Times New Roman"/>
              </a:rPr>
              <a:t>Cronograma</a:t>
            </a:r>
            <a:endParaRPr sz="3000" b="1">
              <a:latin typeface="Times New Roman"/>
              <a:ea typeface="Times New Roman"/>
              <a:cs typeface="Times New Roman"/>
              <a:sym typeface="Times New Roman"/>
            </a:endParaRPr>
          </a:p>
        </p:txBody>
      </p:sp>
      <p:graphicFrame>
        <p:nvGraphicFramePr>
          <p:cNvPr id="160" name="Google Shape;160;p17"/>
          <p:cNvGraphicFramePr/>
          <p:nvPr/>
        </p:nvGraphicFramePr>
        <p:xfrm>
          <a:off x="614913" y="827575"/>
          <a:ext cx="8078175" cy="4023030"/>
        </p:xfrm>
        <a:graphic>
          <a:graphicData uri="http://schemas.openxmlformats.org/drawingml/2006/table">
            <a:tbl>
              <a:tblPr>
                <a:noFill/>
                <a:tableStyleId>{D77F22EF-71C9-491D-BE70-9D3B9C122079}</a:tableStyleId>
              </a:tblPr>
              <a:tblGrid>
                <a:gridCol w="1566150">
                  <a:extLst>
                    <a:ext uri="{9D8B030D-6E8A-4147-A177-3AD203B41FA5}">
                      <a16:colId xmlns:a16="http://schemas.microsoft.com/office/drawing/2014/main" val="20000"/>
                    </a:ext>
                  </a:extLst>
                </a:gridCol>
                <a:gridCol w="1530400">
                  <a:extLst>
                    <a:ext uri="{9D8B030D-6E8A-4147-A177-3AD203B41FA5}">
                      <a16:colId xmlns:a16="http://schemas.microsoft.com/office/drawing/2014/main" val="20001"/>
                    </a:ext>
                  </a:extLst>
                </a:gridCol>
                <a:gridCol w="4981625">
                  <a:extLst>
                    <a:ext uri="{9D8B030D-6E8A-4147-A177-3AD203B41FA5}">
                      <a16:colId xmlns:a16="http://schemas.microsoft.com/office/drawing/2014/main" val="20002"/>
                    </a:ext>
                  </a:extLst>
                </a:gridCol>
              </a:tblGrid>
              <a:tr h="332175">
                <a:tc>
                  <a:txBody>
                    <a:bodyPr/>
                    <a:lstStyle/>
                    <a:p>
                      <a:pPr marL="0" lvl="0" indent="0" algn="ctr" rtl="0">
                        <a:spcBef>
                          <a:spcPts val="0"/>
                        </a:spcBef>
                        <a:spcAft>
                          <a:spcPts val="0"/>
                        </a:spcAft>
                        <a:buNone/>
                      </a:pPr>
                      <a:r>
                        <a:rPr lang="pt-BR" sz="1200" b="1">
                          <a:solidFill>
                            <a:srgbClr val="FFFFFF"/>
                          </a:solidFill>
                          <a:latin typeface="Times New Roman"/>
                          <a:ea typeface="Times New Roman"/>
                          <a:cs typeface="Times New Roman"/>
                          <a:sym typeface="Times New Roman"/>
                        </a:rPr>
                        <a:t>Data</a:t>
                      </a:r>
                      <a:endParaRPr sz="1200" b="1">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b="1">
                          <a:solidFill>
                            <a:srgbClr val="FFFFFF"/>
                          </a:solidFill>
                          <a:latin typeface="Times New Roman"/>
                          <a:ea typeface="Times New Roman"/>
                          <a:cs typeface="Times New Roman"/>
                          <a:sym typeface="Times New Roman"/>
                        </a:rPr>
                        <a:t>Versão</a:t>
                      </a:r>
                      <a:endParaRPr sz="1200" b="1">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b="1">
                          <a:solidFill>
                            <a:srgbClr val="FFFFFF"/>
                          </a:solidFill>
                          <a:latin typeface="Times New Roman"/>
                          <a:ea typeface="Times New Roman"/>
                          <a:cs typeface="Times New Roman"/>
                          <a:sym typeface="Times New Roman"/>
                        </a:rPr>
                        <a:t>Descrição</a:t>
                      </a:r>
                      <a:endParaRPr sz="1200" b="1">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13/03/2020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1.0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Criação da Documentação</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65725">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13/03/2020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1.0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Dados de Identificação</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65725">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13/03/2020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1.0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Objetivos</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65725">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27/03/2020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2.0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Problematização</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65725">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27/03/2020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2.0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Justificativa</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65725">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05/04/2020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2.1</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Criação do Front-End</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365725">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05/04/2020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2.1</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Front-End</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365725">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16/04/2020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3.0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Agrupar Documentação</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365725">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25/04/2020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3.0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Ajuste de Cronograma e Sumário</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r h="365725">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25/04/2020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3.0</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pt-BR" sz="1200">
                          <a:solidFill>
                            <a:srgbClr val="FFFFFF"/>
                          </a:solidFill>
                          <a:latin typeface="Times New Roman"/>
                          <a:ea typeface="Times New Roman"/>
                          <a:cs typeface="Times New Roman"/>
                          <a:sym typeface="Times New Roman"/>
                        </a:rPr>
                        <a:t>Revisão</a:t>
                      </a:r>
                      <a:endParaRPr sz="1200">
                        <a:solidFill>
                          <a:srgbClr val="FFFFFF"/>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000" b="1">
                <a:latin typeface="Times New Roman"/>
                <a:ea typeface="Times New Roman"/>
                <a:cs typeface="Times New Roman"/>
                <a:sym typeface="Times New Roman"/>
              </a:rPr>
              <a:t>Referências</a:t>
            </a:r>
            <a:endParaRPr sz="3000" b="1">
              <a:latin typeface="Times New Roman"/>
              <a:ea typeface="Times New Roman"/>
              <a:cs typeface="Times New Roman"/>
              <a:sym typeface="Times New Roman"/>
            </a:endParaRPr>
          </a:p>
        </p:txBody>
      </p:sp>
      <p:sp>
        <p:nvSpPr>
          <p:cNvPr id="166" name="Google Shape;166;p18"/>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pt-BR" sz="1600" dirty="0">
                <a:latin typeface="Times New Roman"/>
                <a:ea typeface="Times New Roman"/>
                <a:cs typeface="Times New Roman"/>
                <a:sym typeface="Times New Roman"/>
              </a:rPr>
              <a:t>PEDROSO, </a:t>
            </a:r>
            <a:r>
              <a:rPr lang="pt-BR" sz="1600" dirty="0" err="1">
                <a:latin typeface="Times New Roman"/>
                <a:ea typeface="Times New Roman"/>
                <a:cs typeface="Times New Roman"/>
                <a:sym typeface="Times New Roman"/>
              </a:rPr>
              <a:t>Robertha</a:t>
            </a:r>
            <a:r>
              <a:rPr lang="pt-BR" sz="1600" dirty="0">
                <a:latin typeface="Times New Roman"/>
                <a:ea typeface="Times New Roman"/>
                <a:cs typeface="Times New Roman"/>
                <a:sym typeface="Times New Roman"/>
              </a:rPr>
              <a:t> Pereira. APOSTILA DE HTML. Niterói - RJ. Junho / 2007. </a:t>
            </a:r>
            <a:endParaRPr sz="1600" dirty="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pt-BR" sz="1600" dirty="0">
                <a:latin typeface="Times New Roman"/>
                <a:ea typeface="Times New Roman"/>
                <a:cs typeface="Times New Roman"/>
                <a:sym typeface="Times New Roman"/>
              </a:rPr>
              <a:t>BARROS, Isabelle Guimarães, Carlos Felipe Araujo dos Santos. APOSTILA DE INTRODUÇÃO AO CSS. Niterói - RJ. Maio/2008. </a:t>
            </a:r>
            <a:endParaRPr sz="1600" dirty="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pt-BR" sz="1600" dirty="0">
                <a:latin typeface="Times New Roman"/>
                <a:ea typeface="Times New Roman"/>
                <a:cs typeface="Times New Roman"/>
                <a:sym typeface="Times New Roman"/>
              </a:rPr>
              <a:t>FLANAGAN, David. JAVASCRIPT GUIA DEFINITIVO. 6. ed. São Paulo: </a:t>
            </a:r>
            <a:r>
              <a:rPr lang="pt-BR" sz="1600" dirty="0" err="1">
                <a:latin typeface="Times New Roman"/>
                <a:ea typeface="Times New Roman"/>
                <a:cs typeface="Times New Roman"/>
                <a:sym typeface="Times New Roman"/>
              </a:rPr>
              <a:t>techbooks</a:t>
            </a:r>
            <a:r>
              <a:rPr lang="pt-BR" sz="1600" dirty="0">
                <a:latin typeface="Times New Roman"/>
                <a:ea typeface="Times New Roman"/>
                <a:cs typeface="Times New Roman"/>
                <a:sym typeface="Times New Roman"/>
              </a:rPr>
              <a:t>, 2013.</a:t>
            </a:r>
            <a:endParaRPr sz="16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443</Words>
  <Application>Microsoft Office PowerPoint</Application>
  <PresentationFormat>Apresentação na tela (16:9)</PresentationFormat>
  <Paragraphs>52</Paragraphs>
  <Slides>6</Slides>
  <Notes>6</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vt:i4>
      </vt:variant>
    </vt:vector>
  </HeadingPairs>
  <TitlesOfParts>
    <vt:vector size="11" baseType="lpstr">
      <vt:lpstr>Times New Roman</vt:lpstr>
      <vt:lpstr>Arial</vt:lpstr>
      <vt:lpstr>Lato</vt:lpstr>
      <vt:lpstr>Montserrat</vt:lpstr>
      <vt:lpstr>Focus</vt:lpstr>
      <vt:lpstr>Projeto Biblioteca Grimório</vt:lpstr>
      <vt:lpstr>Objetivo Geral</vt:lpstr>
      <vt:lpstr>Problema</vt:lpstr>
      <vt:lpstr>Justificativa</vt:lpstr>
      <vt:lpstr>Cronograma</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Biblioteca Grimório</dc:title>
  <cp:lastModifiedBy>Hadixzs Fireboruke</cp:lastModifiedBy>
  <cp:revision>2</cp:revision>
  <dcterms:modified xsi:type="dcterms:W3CDTF">2020-04-30T23:23:56Z</dcterms:modified>
</cp:coreProperties>
</file>