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A808B-71FE-1399-0896-23A2FB39BB34}" v="148" dt="2024-03-08T00:24:17.266"/>
    <p1510:client id="{794F9B8A-8D83-2542-E5E0-7494D1BC438E}" v="14" dt="2024-03-07T22:37:03.256"/>
    <p1510:client id="{FF2EEAD5-FE57-36ED-3CE6-2AD981D001CC}" v="642" dt="2024-03-07T23:41:46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DE LUCCAS" userId="S::luiz.luccas@fatec.sp.gov.br::c71d4d76-426d-4e13-9607-7a771458c0ce" providerId="AD" clId="Web-{027A808B-71FE-1399-0896-23A2FB39BB34}"/>
    <pc:docChg chg="addSld delSld modSld sldOrd">
      <pc:chgData name="LUIZ HENRIQUE DE LUCCAS" userId="S::luiz.luccas@fatec.sp.gov.br::c71d4d76-426d-4e13-9607-7a771458c0ce" providerId="AD" clId="Web-{027A808B-71FE-1399-0896-23A2FB39BB34}" dt="2024-03-08T00:24:17.266" v="131"/>
      <pc:docMkLst>
        <pc:docMk/>
      </pc:docMkLst>
      <pc:sldChg chg="addSp delSp modSp">
        <pc:chgData name="LUIZ HENRIQUE DE LUCCAS" userId="S::luiz.luccas@fatec.sp.gov.br::c71d4d76-426d-4e13-9607-7a771458c0ce" providerId="AD" clId="Web-{027A808B-71FE-1399-0896-23A2FB39BB34}" dt="2024-03-08T00:09:54.030" v="86" actId="1076"/>
        <pc:sldMkLst>
          <pc:docMk/>
          <pc:sldMk cId="2210866551" sldId="256"/>
        </pc:sldMkLst>
        <pc:cxnChg chg="add mod">
          <ac:chgData name="LUIZ HENRIQUE DE LUCCAS" userId="S::luiz.luccas@fatec.sp.gov.br::c71d4d76-426d-4e13-9607-7a771458c0ce" providerId="AD" clId="Web-{027A808B-71FE-1399-0896-23A2FB39BB34}" dt="2024-03-08T00:09:54.030" v="86" actId="1076"/>
          <ac:cxnSpMkLst>
            <pc:docMk/>
            <pc:sldMk cId="2210866551" sldId="256"/>
            <ac:cxnSpMk id="2" creationId="{8302B70F-48C1-969F-515A-4668C7AB5506}"/>
          </ac:cxnSpMkLst>
        </pc:cxnChg>
        <pc:cxnChg chg="del">
          <ac:chgData name="LUIZ HENRIQUE DE LUCCAS" userId="S::luiz.luccas@fatec.sp.gov.br::c71d4d76-426d-4e13-9607-7a771458c0ce" providerId="AD" clId="Web-{027A808B-71FE-1399-0896-23A2FB39BB34}" dt="2024-03-08T00:09:47.952" v="84"/>
          <ac:cxnSpMkLst>
            <pc:docMk/>
            <pc:sldMk cId="2210866551" sldId="256"/>
            <ac:cxnSpMk id="11" creationId="{91CA540D-E197-30C1-D00A-37B9497E3F80}"/>
          </ac:cxnSpMkLst>
        </pc:cxnChg>
      </pc:sldChg>
      <pc:sldChg chg="addSp delSp modSp del ord">
        <pc:chgData name="LUIZ HENRIQUE DE LUCCAS" userId="S::luiz.luccas@fatec.sp.gov.br::c71d4d76-426d-4e13-9607-7a771458c0ce" providerId="AD" clId="Web-{027A808B-71FE-1399-0896-23A2FB39BB34}" dt="2024-03-08T00:24:17.266" v="131"/>
        <pc:sldMkLst>
          <pc:docMk/>
          <pc:sldMk cId="783801790" sldId="257"/>
        </pc:sldMkLst>
        <pc:spChg chg="mod">
          <ac:chgData name="LUIZ HENRIQUE DE LUCCAS" userId="S::luiz.luccas@fatec.sp.gov.br::c71d4d76-426d-4e13-9607-7a771458c0ce" providerId="AD" clId="Web-{027A808B-71FE-1399-0896-23A2FB39BB34}" dt="2024-03-07T23:43:33.803" v="55" actId="14100"/>
          <ac:spMkLst>
            <pc:docMk/>
            <pc:sldMk cId="783801790" sldId="257"/>
            <ac:spMk id="3" creationId="{5D326944-C23F-52F0-1132-FB7EFC3A184A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54" actId="14100"/>
          <ac:spMkLst>
            <pc:docMk/>
            <pc:sldMk cId="783801790" sldId="257"/>
            <ac:spMk id="5" creationId="{E09AC008-3B84-CF09-DE1C-48832B2A1488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53" actId="14100"/>
          <ac:spMkLst>
            <pc:docMk/>
            <pc:sldMk cId="783801790" sldId="257"/>
            <ac:spMk id="21" creationId="{79F6C6BB-B455-344B-3837-DFDED7F01CD0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52" actId="14100"/>
          <ac:spMkLst>
            <pc:docMk/>
            <pc:sldMk cId="783801790" sldId="257"/>
            <ac:spMk id="23" creationId="{76F45FFE-D95A-7127-7B8A-90F976A613C3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51" actId="14100"/>
          <ac:spMkLst>
            <pc:docMk/>
            <pc:sldMk cId="783801790" sldId="257"/>
            <ac:spMk id="24" creationId="{61E45A67-BF5C-0342-E17E-EEA6DC9AA1B3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49" actId="14100"/>
          <ac:spMkLst>
            <pc:docMk/>
            <pc:sldMk cId="783801790" sldId="257"/>
            <ac:spMk id="27" creationId="{CA42F710-ECE3-878D-A160-AF3C8755E5E0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46" actId="14100"/>
          <ac:spMkLst>
            <pc:docMk/>
            <pc:sldMk cId="783801790" sldId="257"/>
            <ac:spMk id="31" creationId="{EB44CA5F-42EC-8CE8-DA3D-6407D18ED856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45" actId="14100"/>
          <ac:spMkLst>
            <pc:docMk/>
            <pc:sldMk cId="783801790" sldId="257"/>
            <ac:spMk id="32" creationId="{D2B04DF4-B46D-8743-B4FB-A42A2539A9A2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44" actId="14100"/>
          <ac:spMkLst>
            <pc:docMk/>
            <pc:sldMk cId="783801790" sldId="257"/>
            <ac:spMk id="35" creationId="{DBACD154-AB0F-6DA3-C2B6-8F3A6A660BDA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42" actId="14100"/>
          <ac:spMkLst>
            <pc:docMk/>
            <pc:sldMk cId="783801790" sldId="257"/>
            <ac:spMk id="37" creationId="{47698841-EFA8-EF16-6E88-F5C307B69A1E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8T00:13:12.167" v="89" actId="1076"/>
          <ac:spMkLst>
            <pc:docMk/>
            <pc:sldMk cId="783801790" sldId="257"/>
            <ac:spMk id="40" creationId="{46B9C7BA-D484-E738-661D-BDEC204AF4CD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8T00:13:20.026" v="90" actId="1076"/>
          <ac:spMkLst>
            <pc:docMk/>
            <pc:sldMk cId="783801790" sldId="257"/>
            <ac:spMk id="41" creationId="{80732033-E573-E4AF-5EA0-05630089194D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7" actId="14100"/>
          <ac:spMkLst>
            <pc:docMk/>
            <pc:sldMk cId="783801790" sldId="257"/>
            <ac:spMk id="42" creationId="{1A2BE47D-17B3-8C06-FF80-AAEE50872D81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6" actId="14100"/>
          <ac:spMkLst>
            <pc:docMk/>
            <pc:sldMk cId="783801790" sldId="257"/>
            <ac:spMk id="43" creationId="{37EF3B5C-FFEA-699C-44E3-BA2AB1F6DDB0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5" actId="14100"/>
          <ac:spMkLst>
            <pc:docMk/>
            <pc:sldMk cId="783801790" sldId="257"/>
            <ac:spMk id="45" creationId="{A3105189-5F98-3121-11BF-BC601128300F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4" actId="14100"/>
          <ac:spMkLst>
            <pc:docMk/>
            <pc:sldMk cId="783801790" sldId="257"/>
            <ac:spMk id="46" creationId="{81DEFFB4-E63C-CE53-9D7B-E312FE7F27AC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3" actId="14100"/>
          <ac:spMkLst>
            <pc:docMk/>
            <pc:sldMk cId="783801790" sldId="257"/>
            <ac:spMk id="47" creationId="{1396C6E2-61B3-E255-B17E-D4D9429976AD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2" actId="14100"/>
          <ac:spMkLst>
            <pc:docMk/>
            <pc:sldMk cId="783801790" sldId="257"/>
            <ac:spMk id="48" creationId="{85EAFA83-0E39-FEF2-9573-09F84DB1E5E9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1" actId="14100"/>
          <ac:spMkLst>
            <pc:docMk/>
            <pc:sldMk cId="783801790" sldId="257"/>
            <ac:spMk id="49" creationId="{2DE411CF-3E8B-1C19-3802-66E7D2ECAA82}"/>
          </ac:spMkLst>
        </pc:spChg>
        <pc:spChg chg="mod">
          <ac:chgData name="LUIZ HENRIQUE DE LUCCAS" userId="S::luiz.luccas@fatec.sp.gov.br::c71d4d76-426d-4e13-9607-7a771458c0ce" providerId="AD" clId="Web-{027A808B-71FE-1399-0896-23A2FB39BB34}" dt="2024-03-07T23:43:33.803" v="30" actId="14100"/>
          <ac:spMkLst>
            <pc:docMk/>
            <pc:sldMk cId="783801790" sldId="257"/>
            <ac:spMk id="50" creationId="{EE2E31C1-179C-1488-4E1E-2A4D384BDA08}"/>
          </ac:spMkLst>
        </pc:spChg>
        <pc:cxnChg chg="add mod">
          <ac:chgData name="LUIZ HENRIQUE DE LUCCAS" userId="S::luiz.luccas@fatec.sp.gov.br::c71d4d76-426d-4e13-9607-7a771458c0ce" providerId="AD" clId="Web-{027A808B-71FE-1399-0896-23A2FB39BB34}" dt="2024-03-08T00:09:03.247" v="72" actId="1076"/>
          <ac:cxnSpMkLst>
            <pc:docMk/>
            <pc:sldMk cId="783801790" sldId="257"/>
            <ac:cxnSpMk id="2" creationId="{D5A6DAB9-3BFA-243F-0245-C9B35D8F2378}"/>
          </ac:cxnSpMkLst>
        </pc:cxnChg>
        <pc:cxnChg chg="add mod">
          <ac:chgData name="LUIZ HENRIQUE DE LUCCAS" userId="S::luiz.luccas@fatec.sp.gov.br::c71d4d76-426d-4e13-9607-7a771458c0ce" providerId="AD" clId="Web-{027A808B-71FE-1399-0896-23A2FB39BB34}" dt="2024-03-08T00:09:01.965" v="71" actId="1076"/>
          <ac:cxnSpMkLst>
            <pc:docMk/>
            <pc:sldMk cId="783801790" sldId="257"/>
            <ac:cxnSpMk id="4" creationId="{E49A5657-89B1-C6E7-25DB-A1D533E1446D}"/>
          </ac:cxnSpMkLst>
        </pc:cxnChg>
        <pc:cxnChg chg="add del mod">
          <ac:chgData name="LUIZ HENRIQUE DE LUCCAS" userId="S::luiz.luccas@fatec.sp.gov.br::c71d4d76-426d-4e13-9607-7a771458c0ce" providerId="AD" clId="Web-{027A808B-71FE-1399-0896-23A2FB39BB34}" dt="2024-03-08T00:09:08.528" v="74"/>
          <ac:cxnSpMkLst>
            <pc:docMk/>
            <pc:sldMk cId="783801790" sldId="257"/>
            <ac:cxnSpMk id="6" creationId="{12261626-B6DF-9B7F-1E99-AA51EA4DC8A4}"/>
          </ac:cxnSpMkLst>
        </pc:cxnChg>
        <pc:cxnChg chg="add mod">
          <ac:chgData name="LUIZ HENRIQUE DE LUCCAS" userId="S::luiz.luccas@fatec.sp.gov.br::c71d4d76-426d-4e13-9607-7a771458c0ce" providerId="AD" clId="Web-{027A808B-71FE-1399-0896-23A2FB39BB34}" dt="2024-03-08T00:09:24.888" v="79" actId="14100"/>
          <ac:cxnSpMkLst>
            <pc:docMk/>
            <pc:sldMk cId="783801790" sldId="257"/>
            <ac:cxnSpMk id="7" creationId="{6F40472A-B9DC-C62B-5117-7AF623B9D2A8}"/>
          </ac:cxnSpMkLst>
        </pc:cxnChg>
        <pc:cxnChg chg="add mod">
          <ac:chgData name="LUIZ HENRIQUE DE LUCCAS" userId="S::luiz.luccas@fatec.sp.gov.br::c71d4d76-426d-4e13-9607-7a771458c0ce" providerId="AD" clId="Web-{027A808B-71FE-1399-0896-23A2FB39BB34}" dt="2024-03-08T00:09:34.607" v="83" actId="14100"/>
          <ac:cxnSpMkLst>
            <pc:docMk/>
            <pc:sldMk cId="783801790" sldId="257"/>
            <ac:cxnSpMk id="8" creationId="{234F1F8D-76AE-71B3-138B-0B4AB49DB231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50" actId="14100"/>
          <ac:cxnSpMkLst>
            <pc:docMk/>
            <pc:sldMk cId="783801790" sldId="257"/>
            <ac:cxnSpMk id="25" creationId="{74BD11CE-A910-43A1-E80D-C4804DDEC7AF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48" actId="14100"/>
          <ac:cxnSpMkLst>
            <pc:docMk/>
            <pc:sldMk cId="783801790" sldId="257"/>
            <ac:cxnSpMk id="29" creationId="{58AFD8ED-5FB1-3735-3D25-7278B7D4B89A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47" actId="14100"/>
          <ac:cxnSpMkLst>
            <pc:docMk/>
            <pc:sldMk cId="783801790" sldId="257"/>
            <ac:cxnSpMk id="30" creationId="{9C8FBA26-8AE2-9EB6-F4D9-16F9E914A511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43" actId="14100"/>
          <ac:cxnSpMkLst>
            <pc:docMk/>
            <pc:sldMk cId="783801790" sldId="257"/>
            <ac:cxnSpMk id="36" creationId="{A538CC46-FA0A-B714-6321-130173B36BB0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41" actId="14100"/>
          <ac:cxnSpMkLst>
            <pc:docMk/>
            <pc:sldMk cId="783801790" sldId="257"/>
            <ac:cxnSpMk id="38" creationId="{5283C8A8-51F9-71C5-EF7F-EEFF32EE2CF6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7T23:43:33.803" v="40" actId="14100"/>
          <ac:cxnSpMkLst>
            <pc:docMk/>
            <pc:sldMk cId="783801790" sldId="257"/>
            <ac:cxnSpMk id="39" creationId="{DFE02EF9-0821-3192-0BAE-DDFF3EDB1E60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8T00:08:50.777" v="67" actId="14100"/>
          <ac:cxnSpMkLst>
            <pc:docMk/>
            <pc:sldMk cId="783801790" sldId="257"/>
            <ac:cxnSpMk id="51" creationId="{5258FFF6-55E9-C940-E378-466CDA165773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8T00:08:44.417" v="65" actId="14100"/>
          <ac:cxnSpMkLst>
            <pc:docMk/>
            <pc:sldMk cId="783801790" sldId="257"/>
            <ac:cxnSpMk id="52" creationId="{4603EF5D-FBA7-DB31-68F4-D9E40B7F0248}"/>
          </ac:cxnSpMkLst>
        </pc:cxnChg>
      </pc:sldChg>
      <pc:sldChg chg="addSp delSp modSp add replId">
        <pc:chgData name="LUIZ HENRIQUE DE LUCCAS" userId="S::luiz.luccas@fatec.sp.gov.br::c71d4d76-426d-4e13-9607-7a771458c0ce" providerId="AD" clId="Web-{027A808B-71FE-1399-0896-23A2FB39BB34}" dt="2024-03-08T00:22:51.793" v="129" actId="1076"/>
        <pc:sldMkLst>
          <pc:docMk/>
          <pc:sldMk cId="3991988167" sldId="258"/>
        </pc:sldMkLst>
        <pc:spChg chg="add mod">
          <ac:chgData name="LUIZ HENRIQUE DE LUCCAS" userId="S::luiz.luccas@fatec.sp.gov.br::c71d4d76-426d-4e13-9607-7a771458c0ce" providerId="AD" clId="Web-{027A808B-71FE-1399-0896-23A2FB39BB34}" dt="2024-03-08T00:21:18.053" v="97" actId="20577"/>
          <ac:spMkLst>
            <pc:docMk/>
            <pc:sldMk cId="3991988167" sldId="258"/>
            <ac:spMk id="6" creationId="{A43B134C-7530-2F1D-CDA4-853751F7B179}"/>
          </ac:spMkLst>
        </pc:spChg>
        <pc:spChg chg="add mod">
          <ac:chgData name="LUIZ HENRIQUE DE LUCCAS" userId="S::luiz.luccas@fatec.sp.gov.br::c71d4d76-426d-4e13-9607-7a771458c0ce" providerId="AD" clId="Web-{027A808B-71FE-1399-0896-23A2FB39BB34}" dt="2024-03-08T00:21:34.992" v="102" actId="20577"/>
          <ac:spMkLst>
            <pc:docMk/>
            <pc:sldMk cId="3991988167" sldId="258"/>
            <ac:spMk id="9" creationId="{71BD05EF-74EC-239A-4DE0-451E8E34A43B}"/>
          </ac:spMkLst>
        </pc:spChg>
        <pc:spChg chg="add mod">
          <ac:chgData name="LUIZ HENRIQUE DE LUCCAS" userId="S::luiz.luccas@fatec.sp.gov.br::c71d4d76-426d-4e13-9607-7a771458c0ce" providerId="AD" clId="Web-{027A808B-71FE-1399-0896-23A2FB39BB34}" dt="2024-03-08T00:22:51.793" v="129" actId="1076"/>
          <ac:spMkLst>
            <pc:docMk/>
            <pc:sldMk cId="3991988167" sldId="258"/>
            <ac:spMk id="15" creationId="{1E1278EF-35BA-984B-8EE0-C83E788B8319}"/>
          </ac:spMkLst>
        </pc:spChg>
        <pc:cxnChg chg="add mod">
          <ac:chgData name="LUIZ HENRIQUE DE LUCCAS" userId="S::luiz.luccas@fatec.sp.gov.br::c71d4d76-426d-4e13-9607-7a771458c0ce" providerId="AD" clId="Web-{027A808B-71FE-1399-0896-23A2FB39BB34}" dt="2024-03-08T00:21:45.602" v="106" actId="14100"/>
          <ac:cxnSpMkLst>
            <pc:docMk/>
            <pc:sldMk cId="3991988167" sldId="258"/>
            <ac:cxnSpMk id="10" creationId="{0BD3767E-029E-697B-7C57-D3912D3A87B0}"/>
          </ac:cxnSpMkLst>
        </pc:cxnChg>
        <pc:cxnChg chg="add mod">
          <ac:chgData name="LUIZ HENRIQUE DE LUCCAS" userId="S::luiz.luccas@fatec.sp.gov.br::c71d4d76-426d-4e13-9607-7a771458c0ce" providerId="AD" clId="Web-{027A808B-71FE-1399-0896-23A2FB39BB34}" dt="2024-03-08T00:21:57.462" v="109" actId="14100"/>
          <ac:cxnSpMkLst>
            <pc:docMk/>
            <pc:sldMk cId="3991988167" sldId="258"/>
            <ac:cxnSpMk id="11" creationId="{31C07ED4-8A6D-625D-39EE-2F5C49C1741B}"/>
          </ac:cxnSpMkLst>
        </pc:cxnChg>
        <pc:cxnChg chg="add del mod">
          <ac:chgData name="LUIZ HENRIQUE DE LUCCAS" userId="S::luiz.luccas@fatec.sp.gov.br::c71d4d76-426d-4e13-9607-7a771458c0ce" providerId="AD" clId="Web-{027A808B-71FE-1399-0896-23A2FB39BB34}" dt="2024-03-08T00:22:03.603" v="111"/>
          <ac:cxnSpMkLst>
            <pc:docMk/>
            <pc:sldMk cId="3991988167" sldId="258"/>
            <ac:cxnSpMk id="12" creationId="{96550DB7-13A7-294A-AB33-1233275BB7B5}"/>
          </ac:cxnSpMkLst>
        </pc:cxnChg>
        <pc:cxnChg chg="add del mod">
          <ac:chgData name="LUIZ HENRIQUE DE LUCCAS" userId="S::luiz.luccas@fatec.sp.gov.br::c71d4d76-426d-4e13-9607-7a771458c0ce" providerId="AD" clId="Web-{027A808B-71FE-1399-0896-23A2FB39BB34}" dt="2024-03-08T00:22:08.572" v="113"/>
          <ac:cxnSpMkLst>
            <pc:docMk/>
            <pc:sldMk cId="3991988167" sldId="258"/>
            <ac:cxnSpMk id="13" creationId="{1E83E7E0-187A-52EF-2BEB-26DB6061C5FE}"/>
          </ac:cxnSpMkLst>
        </pc:cxnChg>
        <pc:cxnChg chg="add del mod">
          <ac:chgData name="LUIZ HENRIQUE DE LUCCAS" userId="S::luiz.luccas@fatec.sp.gov.br::c71d4d76-426d-4e13-9607-7a771458c0ce" providerId="AD" clId="Web-{027A808B-71FE-1399-0896-23A2FB39BB34}" dt="2024-03-08T00:22:13.947" v="115"/>
          <ac:cxnSpMkLst>
            <pc:docMk/>
            <pc:sldMk cId="3991988167" sldId="258"/>
            <ac:cxnSpMk id="14" creationId="{42218ACF-0F8F-987F-442E-0BA3320F6B92}"/>
          </ac:cxnSpMkLst>
        </pc:cxnChg>
        <pc:cxnChg chg="mod">
          <ac:chgData name="LUIZ HENRIQUE DE LUCCAS" userId="S::luiz.luccas@fatec.sp.gov.br::c71d4d76-426d-4e13-9607-7a771458c0ce" providerId="AD" clId="Web-{027A808B-71FE-1399-0896-23A2FB39BB34}" dt="2024-03-08T00:21:39.570" v="103" actId="14100"/>
          <ac:cxnSpMkLst>
            <pc:docMk/>
            <pc:sldMk cId="3991988167" sldId="258"/>
            <ac:cxnSpMk id="51" creationId="{5258FFF6-55E9-C940-E378-466CDA1657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2692C2-D450-72D1-86E1-3605083FE3E3}"/>
              </a:ext>
            </a:extLst>
          </p:cNvPr>
          <p:cNvSpPr/>
          <p:nvPr/>
        </p:nvSpPr>
        <p:spPr>
          <a:xfrm>
            <a:off x="678872" y="2424544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0BD1B1-A2B8-6921-24E0-CD308860EE8D}"/>
              </a:ext>
            </a:extLst>
          </p:cNvPr>
          <p:cNvSpPr/>
          <p:nvPr/>
        </p:nvSpPr>
        <p:spPr>
          <a:xfrm>
            <a:off x="3782290" y="2424544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6CAAA302-BD6B-682E-74C5-4069C0D4278F}"/>
              </a:ext>
            </a:extLst>
          </p:cNvPr>
          <p:cNvSpPr/>
          <p:nvPr/>
        </p:nvSpPr>
        <p:spPr>
          <a:xfrm>
            <a:off x="2729344" y="2507673"/>
            <a:ext cx="263236" cy="24938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30F1DC-6D7A-E715-F097-CDD9578D04C0}"/>
              </a:ext>
            </a:extLst>
          </p:cNvPr>
          <p:cNvSpPr txBox="1"/>
          <p:nvPr/>
        </p:nvSpPr>
        <p:spPr>
          <a:xfrm>
            <a:off x="845128" y="1773382"/>
            <a:ext cx="40316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rgbClr val="595959"/>
                </a:solidFill>
                <a:latin typeface="Arial"/>
              </a:rPr>
              <a:t>1 departamento lota quantos empregados?</a:t>
            </a:r>
            <a:r>
              <a:rPr lang="pt-BR" sz="1400">
                <a:solidFill>
                  <a:srgbClr val="595959"/>
                </a:solidFill>
                <a:latin typeface="Arial"/>
                <a:cs typeface="Arial"/>
              </a:rPr>
              <a:t> </a:t>
            </a:r>
            <a:endParaRPr lang="pt-BR" sz="16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BFED4E-2283-EC5C-2649-E672494FA39E}"/>
              </a:ext>
            </a:extLst>
          </p:cNvPr>
          <p:cNvSpPr txBox="1"/>
          <p:nvPr/>
        </p:nvSpPr>
        <p:spPr>
          <a:xfrm>
            <a:off x="166254" y="110835"/>
            <a:ext cx="193963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solidFill>
                  <a:srgbClr val="595959"/>
                </a:solidFill>
                <a:latin typeface="Arial"/>
                <a:cs typeface="Arial"/>
              </a:rPr>
              <a:t>(Min     |      Max)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B85229-66A2-5549-0105-092025EE9553}"/>
              </a:ext>
            </a:extLst>
          </p:cNvPr>
          <p:cNvSpPr txBox="1"/>
          <p:nvPr/>
        </p:nvSpPr>
        <p:spPr>
          <a:xfrm>
            <a:off x="678872" y="2008908"/>
            <a:ext cx="16625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solidFill>
                  <a:srgbClr val="595959"/>
                </a:solidFill>
                <a:latin typeface="Arial"/>
              </a:rPr>
              <a:t>1 </a:t>
            </a:r>
            <a:endParaRPr lang="pt-BR" sz="15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AAA68EC-88AF-B9D0-CEB6-E3E5EC4C29E4}"/>
              </a:ext>
            </a:extLst>
          </p:cNvPr>
          <p:cNvCxnSpPr>
            <a:cxnSpLocks/>
          </p:cNvCxnSpPr>
          <p:nvPr/>
        </p:nvCxnSpPr>
        <p:spPr>
          <a:xfrm flipV="1">
            <a:off x="2992583" y="2625437"/>
            <a:ext cx="789708" cy="138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13F2B8D-1E6F-2A5D-EA07-7BBE9AA4DAE5}"/>
              </a:ext>
            </a:extLst>
          </p:cNvPr>
          <p:cNvCxnSpPr/>
          <p:nvPr/>
        </p:nvCxnSpPr>
        <p:spPr>
          <a:xfrm flipV="1">
            <a:off x="932584" y="2144858"/>
            <a:ext cx="3338945" cy="1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8FAA33-FB88-6047-6BB5-99813F69E55B}"/>
              </a:ext>
            </a:extLst>
          </p:cNvPr>
          <p:cNvSpPr txBox="1"/>
          <p:nvPr/>
        </p:nvSpPr>
        <p:spPr>
          <a:xfrm>
            <a:off x="1302328" y="3172691"/>
            <a:ext cx="40316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595959"/>
                </a:solidFill>
                <a:latin typeface="Arial"/>
              </a:rPr>
              <a:t>1 Empregado lota quantos departamentos?</a:t>
            </a:r>
            <a:r>
              <a:rPr lang="pt-BR" sz="1400" dirty="0">
                <a:solidFill>
                  <a:srgbClr val="595959"/>
                </a:solidFill>
                <a:latin typeface="Arial"/>
                <a:cs typeface="Arial"/>
              </a:rPr>
              <a:t> </a:t>
            </a:r>
            <a:endParaRPr lang="pt-BR" sz="1600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38E3E1E-4E40-1EF3-733D-9ED34C38D3C0}"/>
              </a:ext>
            </a:extLst>
          </p:cNvPr>
          <p:cNvCxnSpPr>
            <a:cxnSpLocks/>
          </p:cNvCxnSpPr>
          <p:nvPr/>
        </p:nvCxnSpPr>
        <p:spPr>
          <a:xfrm flipH="1" flipV="1">
            <a:off x="1403639" y="3086968"/>
            <a:ext cx="2909454" cy="1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410107-C571-8AB1-61A6-D43057CB16C9}"/>
              </a:ext>
            </a:extLst>
          </p:cNvPr>
          <p:cNvSpPr txBox="1"/>
          <p:nvPr/>
        </p:nvSpPr>
        <p:spPr>
          <a:xfrm>
            <a:off x="3602180" y="2590799"/>
            <a:ext cx="8312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solidFill>
                  <a:srgbClr val="595959"/>
                </a:solidFill>
                <a:latin typeface="Arial"/>
              </a:rPr>
              <a:t>n </a:t>
            </a:r>
            <a:endParaRPr lang="pt-BR" sz="15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27F529-A533-F818-FAD3-E133C37B813D}"/>
              </a:ext>
            </a:extLst>
          </p:cNvPr>
          <p:cNvSpPr txBox="1"/>
          <p:nvPr/>
        </p:nvSpPr>
        <p:spPr>
          <a:xfrm>
            <a:off x="1939635" y="2604653"/>
            <a:ext cx="166255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500" dirty="0">
                <a:solidFill>
                  <a:srgbClr val="595959"/>
                </a:solidFill>
                <a:latin typeface="Arial"/>
              </a:rPr>
              <a:t>1 </a:t>
            </a:r>
            <a:endParaRPr lang="pt-BR" sz="15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224D032-182F-0ED1-000B-4F3509E1D969}"/>
              </a:ext>
            </a:extLst>
          </p:cNvPr>
          <p:cNvSpPr txBox="1"/>
          <p:nvPr/>
        </p:nvSpPr>
        <p:spPr>
          <a:xfrm>
            <a:off x="2687782" y="2535382"/>
            <a:ext cx="45720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 dirty="0">
                <a:solidFill>
                  <a:srgbClr val="595959"/>
                </a:solidFill>
                <a:latin typeface="Arial"/>
              </a:rPr>
              <a:t>Lota</a:t>
            </a:r>
            <a:endParaRPr lang="pt-BR" sz="8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CE34270-2221-1F62-64E2-BF06EBFD82C3}"/>
              </a:ext>
            </a:extLst>
          </p:cNvPr>
          <p:cNvSpPr txBox="1"/>
          <p:nvPr/>
        </p:nvSpPr>
        <p:spPr>
          <a:xfrm>
            <a:off x="3851564" y="2507673"/>
            <a:ext cx="11222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rgbClr val="595959"/>
                </a:solidFill>
                <a:latin typeface="Arial"/>
              </a:rPr>
              <a:t>Empregado</a:t>
            </a:r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19F6BB-83BE-EC35-832C-B7B1D58474D5}"/>
              </a:ext>
            </a:extLst>
          </p:cNvPr>
          <p:cNvSpPr txBox="1"/>
          <p:nvPr/>
        </p:nvSpPr>
        <p:spPr>
          <a:xfrm>
            <a:off x="581891" y="2493818"/>
            <a:ext cx="14408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595959"/>
                </a:solidFill>
                <a:latin typeface="Arial"/>
              </a:rPr>
              <a:t> Departamento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A01F71-6319-1A99-BC67-C17D29E813D8}"/>
              </a:ext>
            </a:extLst>
          </p:cNvPr>
          <p:cNvSpPr txBox="1"/>
          <p:nvPr/>
        </p:nvSpPr>
        <p:spPr>
          <a:xfrm>
            <a:off x="235528" y="429490"/>
            <a:ext cx="67887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50" b="1" dirty="0">
                <a:solidFill>
                  <a:srgbClr val="595959"/>
                </a:solidFill>
                <a:latin typeface="Arial"/>
              </a:rPr>
              <a:t> 0 ou 1</a:t>
            </a:r>
            <a:endParaRPr lang="pt-BR" sz="12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DECCAE-0B38-9049-125D-2A99D863FCB4}"/>
              </a:ext>
            </a:extLst>
          </p:cNvPr>
          <p:cNvSpPr txBox="1"/>
          <p:nvPr/>
        </p:nvSpPr>
        <p:spPr>
          <a:xfrm>
            <a:off x="1066800" y="429490"/>
            <a:ext cx="748146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50" b="1" dirty="0">
                <a:solidFill>
                  <a:srgbClr val="595959"/>
                </a:solidFill>
                <a:latin typeface="Arial"/>
              </a:rPr>
              <a:t>1 ou N </a:t>
            </a:r>
            <a:r>
              <a:rPr lang="pt-BR" sz="800" b="1" dirty="0">
                <a:solidFill>
                  <a:srgbClr val="595959"/>
                </a:solidFill>
                <a:latin typeface="Arial"/>
              </a:rPr>
              <a:t>(N = vários)</a:t>
            </a:r>
            <a:endParaRPr lang="pt-BR" sz="1000" b="1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302B70F-48C1-969F-515A-4668C7AB5506}"/>
              </a:ext>
            </a:extLst>
          </p:cNvPr>
          <p:cNvCxnSpPr>
            <a:cxnSpLocks/>
          </p:cNvCxnSpPr>
          <p:nvPr/>
        </p:nvCxnSpPr>
        <p:spPr>
          <a:xfrm flipV="1">
            <a:off x="1933531" y="2625436"/>
            <a:ext cx="789708" cy="138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326944-C23F-52F0-1132-FB7EFC3A184A}"/>
              </a:ext>
            </a:extLst>
          </p:cNvPr>
          <p:cNvSpPr/>
          <p:nvPr/>
        </p:nvSpPr>
        <p:spPr>
          <a:xfrm>
            <a:off x="540327" y="872835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9AC008-3B84-CF09-DE1C-48832B2A1488}"/>
              </a:ext>
            </a:extLst>
          </p:cNvPr>
          <p:cNvSpPr/>
          <p:nvPr/>
        </p:nvSpPr>
        <p:spPr>
          <a:xfrm>
            <a:off x="3643744" y="872835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F6C6BB-B455-344B-3837-DFDED7F01CD0}"/>
              </a:ext>
            </a:extLst>
          </p:cNvPr>
          <p:cNvSpPr txBox="1"/>
          <p:nvPr/>
        </p:nvSpPr>
        <p:spPr>
          <a:xfrm>
            <a:off x="3713019" y="955964"/>
            <a:ext cx="11222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   Apólice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6F45FFE-D95A-7127-7B8A-90F976A613C3}"/>
              </a:ext>
            </a:extLst>
          </p:cNvPr>
          <p:cNvSpPr txBox="1"/>
          <p:nvPr/>
        </p:nvSpPr>
        <p:spPr>
          <a:xfrm>
            <a:off x="443346" y="942109"/>
            <a:ext cx="14408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 Cliente</a:t>
            </a:r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61E45A67-BF5C-0342-E17E-EEA6DC9AA1B3}"/>
              </a:ext>
            </a:extLst>
          </p:cNvPr>
          <p:cNvSpPr/>
          <p:nvPr/>
        </p:nvSpPr>
        <p:spPr>
          <a:xfrm>
            <a:off x="4087090" y="1662545"/>
            <a:ext cx="651161" cy="59574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4BD11CE-A910-43A1-E80D-C4804DDEC7AF}"/>
              </a:ext>
            </a:extLst>
          </p:cNvPr>
          <p:cNvCxnSpPr>
            <a:cxnSpLocks/>
          </p:cNvCxnSpPr>
          <p:nvPr/>
        </p:nvCxnSpPr>
        <p:spPr>
          <a:xfrm>
            <a:off x="4391893" y="1323110"/>
            <a:ext cx="13854" cy="33250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osango 26">
            <a:extLst>
              <a:ext uri="{FF2B5EF4-FFF2-40B4-BE49-F238E27FC236}">
                <a16:creationId xmlns:a16="http://schemas.microsoft.com/office/drawing/2014/main" id="{CA42F710-ECE3-878D-A160-AF3C8755E5E0}"/>
              </a:ext>
            </a:extLst>
          </p:cNvPr>
          <p:cNvSpPr/>
          <p:nvPr/>
        </p:nvSpPr>
        <p:spPr>
          <a:xfrm>
            <a:off x="2424544" y="872835"/>
            <a:ext cx="429489" cy="45719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8AFD8ED-5FB1-3735-3D25-7278B7D4B89A}"/>
              </a:ext>
            </a:extLst>
          </p:cNvPr>
          <p:cNvCxnSpPr>
            <a:cxnSpLocks/>
          </p:cNvCxnSpPr>
          <p:nvPr/>
        </p:nvCxnSpPr>
        <p:spPr>
          <a:xfrm flipV="1">
            <a:off x="1801094" y="1101436"/>
            <a:ext cx="62345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C8FBA26-8AE2-9EB6-F4D9-16F9E914A511}"/>
              </a:ext>
            </a:extLst>
          </p:cNvPr>
          <p:cNvCxnSpPr>
            <a:cxnSpLocks/>
          </p:cNvCxnSpPr>
          <p:nvPr/>
        </p:nvCxnSpPr>
        <p:spPr>
          <a:xfrm flipV="1">
            <a:off x="2854039" y="1101436"/>
            <a:ext cx="789706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EB44CA5F-42EC-8CE8-DA3D-6407D18ED856}"/>
              </a:ext>
            </a:extLst>
          </p:cNvPr>
          <p:cNvSpPr/>
          <p:nvPr/>
        </p:nvSpPr>
        <p:spPr>
          <a:xfrm>
            <a:off x="471054" y="2618507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2B04DF4-B46D-8743-B4FB-A42A2539A9A2}"/>
              </a:ext>
            </a:extLst>
          </p:cNvPr>
          <p:cNvSpPr/>
          <p:nvPr/>
        </p:nvSpPr>
        <p:spPr>
          <a:xfrm>
            <a:off x="3574471" y="2618507"/>
            <a:ext cx="1260763" cy="443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BACD154-AB0F-6DA3-C2B6-8F3A6A660BDA}"/>
              </a:ext>
            </a:extLst>
          </p:cNvPr>
          <p:cNvSpPr txBox="1"/>
          <p:nvPr/>
        </p:nvSpPr>
        <p:spPr>
          <a:xfrm>
            <a:off x="3643746" y="2701636"/>
            <a:ext cx="11222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 Carro</a:t>
            </a:r>
            <a:endParaRPr lang="pt-BR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538CC46-FA0A-B714-6321-130173B36BB0}"/>
              </a:ext>
            </a:extLst>
          </p:cNvPr>
          <p:cNvCxnSpPr>
            <a:cxnSpLocks/>
          </p:cNvCxnSpPr>
          <p:nvPr/>
        </p:nvCxnSpPr>
        <p:spPr>
          <a:xfrm>
            <a:off x="4391893" y="2265218"/>
            <a:ext cx="13854" cy="3325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Losango 36">
            <a:extLst>
              <a:ext uri="{FF2B5EF4-FFF2-40B4-BE49-F238E27FC236}">
                <a16:creationId xmlns:a16="http://schemas.microsoft.com/office/drawing/2014/main" id="{47698841-EFA8-EF16-6E88-F5C307B69A1E}"/>
              </a:ext>
            </a:extLst>
          </p:cNvPr>
          <p:cNvSpPr/>
          <p:nvPr/>
        </p:nvSpPr>
        <p:spPr>
          <a:xfrm>
            <a:off x="2355271" y="2618507"/>
            <a:ext cx="429489" cy="45719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5283C8A8-51F9-71C5-EF7F-EEFF32EE2CF6}"/>
              </a:ext>
            </a:extLst>
          </p:cNvPr>
          <p:cNvCxnSpPr>
            <a:cxnSpLocks/>
          </p:cNvCxnSpPr>
          <p:nvPr/>
        </p:nvCxnSpPr>
        <p:spPr>
          <a:xfrm flipV="1">
            <a:off x="1731821" y="2847108"/>
            <a:ext cx="62345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DFE02EF9-0821-3192-0BAE-DDFF3EDB1E60}"/>
              </a:ext>
            </a:extLst>
          </p:cNvPr>
          <p:cNvCxnSpPr>
            <a:cxnSpLocks/>
          </p:cNvCxnSpPr>
          <p:nvPr/>
        </p:nvCxnSpPr>
        <p:spPr>
          <a:xfrm flipV="1">
            <a:off x="2784766" y="2847108"/>
            <a:ext cx="789706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6B9C7BA-D484-E738-661D-BDEC204AF4CD}"/>
              </a:ext>
            </a:extLst>
          </p:cNvPr>
          <p:cNvSpPr txBox="1"/>
          <p:nvPr/>
        </p:nvSpPr>
        <p:spPr>
          <a:xfrm>
            <a:off x="2389355" y="987025"/>
            <a:ext cx="484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Tem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0732033-E573-E4AF-5EA0-05630089194D}"/>
              </a:ext>
            </a:extLst>
          </p:cNvPr>
          <p:cNvSpPr txBox="1"/>
          <p:nvPr/>
        </p:nvSpPr>
        <p:spPr>
          <a:xfrm>
            <a:off x="2318203" y="2679157"/>
            <a:ext cx="484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 dirty="0"/>
              <a:t>Pode</a:t>
            </a:r>
          </a:p>
          <a:p>
            <a:pPr algn="ctr"/>
            <a:r>
              <a:rPr lang="pt-BR" sz="900" dirty="0"/>
              <a:t> ter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A2BE47D-17B3-8C06-FF80-AAEE50872D81}"/>
              </a:ext>
            </a:extLst>
          </p:cNvPr>
          <p:cNvSpPr txBox="1"/>
          <p:nvPr/>
        </p:nvSpPr>
        <p:spPr>
          <a:xfrm>
            <a:off x="540327" y="2687781"/>
            <a:ext cx="11222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Acidente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7EF3B5C-FFEA-699C-44E3-BA2AB1F6DDB0}"/>
              </a:ext>
            </a:extLst>
          </p:cNvPr>
          <p:cNvSpPr txBox="1"/>
          <p:nvPr/>
        </p:nvSpPr>
        <p:spPr>
          <a:xfrm>
            <a:off x="4062936" y="1722254"/>
            <a:ext cx="6927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00"/>
              <a:t>Dá </a:t>
            </a:r>
            <a:endParaRPr lang="pt-BR"/>
          </a:p>
          <a:p>
            <a:pPr algn="ctr"/>
            <a:r>
              <a:rPr lang="pt-BR" sz="900" dirty="0"/>
              <a:t>Cobertura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3105189-5F98-3121-11BF-BC601128300F}"/>
              </a:ext>
            </a:extLst>
          </p:cNvPr>
          <p:cNvSpPr txBox="1"/>
          <p:nvPr/>
        </p:nvSpPr>
        <p:spPr>
          <a:xfrm>
            <a:off x="1818500" y="1126508"/>
            <a:ext cx="31865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1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DEFFB4-E63C-CE53-9D7B-E312FE7F27AC}"/>
              </a:ext>
            </a:extLst>
          </p:cNvPr>
          <p:cNvSpPr txBox="1"/>
          <p:nvPr/>
        </p:nvSpPr>
        <p:spPr>
          <a:xfrm>
            <a:off x="3231663" y="1098799"/>
            <a:ext cx="484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b="1" dirty="0"/>
              <a:t>n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396C6E2-61B3-E255-B17E-D4D9429976AD}"/>
              </a:ext>
            </a:extLst>
          </p:cNvPr>
          <p:cNvSpPr txBox="1"/>
          <p:nvPr/>
        </p:nvSpPr>
        <p:spPr>
          <a:xfrm>
            <a:off x="3605737" y="2359563"/>
            <a:ext cx="484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1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EAFA83-0E39-FEF2-9573-09F84DB1E5E9}"/>
              </a:ext>
            </a:extLst>
          </p:cNvPr>
          <p:cNvSpPr txBox="1"/>
          <p:nvPr/>
        </p:nvSpPr>
        <p:spPr>
          <a:xfrm>
            <a:off x="3009991" y="2913745"/>
            <a:ext cx="484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n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DE411CF-3E8B-1C19-3802-66E7D2ECAA82}"/>
              </a:ext>
            </a:extLst>
          </p:cNvPr>
          <p:cNvSpPr txBox="1"/>
          <p:nvPr/>
        </p:nvSpPr>
        <p:spPr>
          <a:xfrm>
            <a:off x="1735373" y="2913745"/>
            <a:ext cx="48490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n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E2E31C1-179C-1488-4E1E-2A4D384BDA08}"/>
              </a:ext>
            </a:extLst>
          </p:cNvPr>
          <p:cNvSpPr txBox="1"/>
          <p:nvPr/>
        </p:nvSpPr>
        <p:spPr>
          <a:xfrm>
            <a:off x="3647300" y="1389745"/>
            <a:ext cx="4433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000" dirty="0"/>
              <a:t>1 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5258FFF6-55E9-C940-E378-466CDA165773}"/>
              </a:ext>
            </a:extLst>
          </p:cNvPr>
          <p:cNvCxnSpPr/>
          <p:nvPr/>
        </p:nvCxnSpPr>
        <p:spPr>
          <a:xfrm flipV="1">
            <a:off x="1185486" y="530451"/>
            <a:ext cx="3291" cy="375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603EF5D-FBA7-DB31-68F4-D9E40B7F0248}"/>
              </a:ext>
            </a:extLst>
          </p:cNvPr>
          <p:cNvCxnSpPr>
            <a:cxnSpLocks/>
          </p:cNvCxnSpPr>
          <p:nvPr/>
        </p:nvCxnSpPr>
        <p:spPr>
          <a:xfrm flipH="1">
            <a:off x="2071944" y="1441094"/>
            <a:ext cx="1313130" cy="1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D5A6DAB9-3BFA-243F-0245-C9B35D8F2378}"/>
              </a:ext>
            </a:extLst>
          </p:cNvPr>
          <p:cNvCxnSpPr>
            <a:cxnSpLocks/>
          </p:cNvCxnSpPr>
          <p:nvPr/>
        </p:nvCxnSpPr>
        <p:spPr>
          <a:xfrm flipH="1">
            <a:off x="2020282" y="3352550"/>
            <a:ext cx="1313130" cy="1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49A5657-89B1-C6E7-25DB-A1D533E1446D}"/>
              </a:ext>
            </a:extLst>
          </p:cNvPr>
          <p:cNvCxnSpPr>
            <a:cxnSpLocks/>
          </p:cNvCxnSpPr>
          <p:nvPr/>
        </p:nvCxnSpPr>
        <p:spPr>
          <a:xfrm flipV="1">
            <a:off x="2037893" y="2351500"/>
            <a:ext cx="1320645" cy="1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F40472A-B9DC-C62B-5117-7AF623B9D2A8}"/>
              </a:ext>
            </a:extLst>
          </p:cNvPr>
          <p:cNvCxnSpPr>
            <a:cxnSpLocks/>
          </p:cNvCxnSpPr>
          <p:nvPr/>
        </p:nvCxnSpPr>
        <p:spPr>
          <a:xfrm flipH="1" flipV="1">
            <a:off x="5094112" y="1441094"/>
            <a:ext cx="8690" cy="929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34F1F8D-76AE-71B3-138B-0B4AB49DB231}"/>
              </a:ext>
            </a:extLst>
          </p:cNvPr>
          <p:cNvCxnSpPr>
            <a:cxnSpLocks/>
          </p:cNvCxnSpPr>
          <p:nvPr/>
        </p:nvCxnSpPr>
        <p:spPr>
          <a:xfrm flipH="1">
            <a:off x="3660518" y="1557331"/>
            <a:ext cx="8690" cy="86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3B134C-7530-2F1D-CDA4-853751F7B179}"/>
              </a:ext>
            </a:extLst>
          </p:cNvPr>
          <p:cNvSpPr txBox="1"/>
          <p:nvPr/>
        </p:nvSpPr>
        <p:spPr>
          <a:xfrm>
            <a:off x="443345" y="244685"/>
            <a:ext cx="14408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 Entidade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BD05EF-74EC-239A-4DE0-451E8E34A43B}"/>
              </a:ext>
            </a:extLst>
          </p:cNvPr>
          <p:cNvSpPr txBox="1"/>
          <p:nvPr/>
        </p:nvSpPr>
        <p:spPr>
          <a:xfrm>
            <a:off x="1670295" y="296346"/>
            <a:ext cx="14408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dirty="0">
                <a:solidFill>
                  <a:srgbClr val="595959"/>
                </a:solidFill>
                <a:latin typeface="Arial"/>
              </a:rPr>
              <a:t> cardinalidade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D3767E-029E-697B-7C57-D3912D3A87B0}"/>
              </a:ext>
            </a:extLst>
          </p:cNvPr>
          <p:cNvCxnSpPr>
            <a:cxnSpLocks/>
          </p:cNvCxnSpPr>
          <p:nvPr/>
        </p:nvCxnSpPr>
        <p:spPr>
          <a:xfrm flipV="1">
            <a:off x="1960400" y="595026"/>
            <a:ext cx="3291" cy="58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1C07ED4-8A6D-625D-39EE-2F5C49C1741B}"/>
              </a:ext>
            </a:extLst>
          </p:cNvPr>
          <p:cNvCxnSpPr>
            <a:cxnSpLocks/>
          </p:cNvCxnSpPr>
          <p:nvPr/>
        </p:nvCxnSpPr>
        <p:spPr>
          <a:xfrm flipV="1">
            <a:off x="2851553" y="517536"/>
            <a:ext cx="442409" cy="504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1278EF-35BA-984B-8EE0-C83E788B8319}"/>
              </a:ext>
            </a:extLst>
          </p:cNvPr>
          <p:cNvSpPr txBox="1"/>
          <p:nvPr/>
        </p:nvSpPr>
        <p:spPr>
          <a:xfrm>
            <a:off x="3065141" y="283430"/>
            <a:ext cx="1440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 dirty="0">
                <a:solidFill>
                  <a:srgbClr val="595959"/>
                </a:solidFill>
                <a:latin typeface="Arial"/>
              </a:rPr>
              <a:t> Relacionamento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9198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245</cp:revision>
  <dcterms:created xsi:type="dcterms:W3CDTF">2024-03-07T22:35:43Z</dcterms:created>
  <dcterms:modified xsi:type="dcterms:W3CDTF">2024-03-08T00:24:17Z</dcterms:modified>
</cp:coreProperties>
</file>