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8DCA-76AF-414D-B140-25646955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5821-7314-416D-A120-A1606237E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1951-41A1-408D-A72D-3F31FB3C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1836-FB50-4AD6-B2CC-E6921318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0E95-7887-4D61-85A2-25D05E9E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778A-CF5B-485E-BA33-94F74A7F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8DAC3-096D-4047-B640-E25AD949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93B9-650F-4094-8967-4EA583A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CBE2-4F54-4E9D-B9AB-E7228516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C524-9888-4A42-839D-469D9A74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8DBFD-A697-42EE-944A-B158189F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0E7A0-207E-4A55-86B9-EBD78A82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1721-49BC-4350-B2A7-87B25B2A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BDF6-3336-4B1D-859B-80FF0903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0521-7265-4F53-954A-B087DCA7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C4D2-6C22-4F55-B18C-4444362E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D9C7-D7E3-4E5A-82F9-7F398F9B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4308-AB15-42DB-ADDD-51B327D2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F9CD-7A78-4DCD-AE7F-0DA78CAB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8A8C-7801-4831-AD1E-E31B95E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D69-6D7A-4C0F-B81F-AA2B2FB3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09C3-6F66-4EE7-A013-D0261AEB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C4D-3AB3-41B0-81B4-BF461C7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F23B-E6DD-46DA-B52D-F28C5EE6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2A9B-0C18-451B-A70E-52174F77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197-249C-4391-8101-2652EA0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3BAF-8A72-446F-8BAC-C77BC966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0C0F-3B98-423B-9A03-325D5E33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B39C-13FE-44BA-A438-6BB6708A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8002A-C177-4C70-AFD0-D9DA22D7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41CD-D0E4-48A3-88A0-B76F11A6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D968-68FA-4814-A7E4-4D5EF2E7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94EA8-FB4E-4975-AE39-43621FC4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F2D98-01EF-4413-8F59-351DE7851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47E3F-DF41-4E37-A9B3-54521C382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5375-80F9-4F0E-8D85-3BAA9C0AA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5BAEE-89F7-4E62-B95B-1AE19898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04C79-9336-4991-979A-5AB24681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5BB16-7789-4902-87C4-084C9388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46B2-F8E5-4CCE-A3BA-83537348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9316F-7FCD-4313-98D1-751D543C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09C3-298F-4CDF-AF4C-40D22F98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C08D8-B87A-42C6-8A4B-2B9E1099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B2AEA-3930-4CA6-B516-98F67E5F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FA0B-EADD-419A-8DD8-F6B9463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CA2A-21D7-4D08-AC0C-16A19EB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E01E-EDB2-4C9E-A9F3-EA85DB11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5F2F-0950-4361-9CEF-C94C4C00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88037-A7E2-46A3-BE2A-9A74450F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652A-AFA3-43AA-9E0D-471C7D1B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F26A-B386-45BC-B98E-372B0791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B102-B38E-4F42-AB55-1EC9455C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0AFB-31B1-4CC6-8B83-4A8DFE7F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11D3-E873-4CEB-9433-6A8FBF658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147E1-FBB9-4D05-96F7-894F0A82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39B8-61A8-4066-9EA2-4504BC7A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31EA5-B858-43AF-A35E-ACD7F2F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A5ED2-C6B1-4770-8D90-32728D4A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3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F09FA-802E-4655-8B82-C4A17BE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7B6C-1D6A-4204-B5D1-4ED30974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6D59-21D6-494E-9A02-03BD9D584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3F31-1032-4215-AD1B-E8D8A0DA9E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1662-9077-41D9-930B-575337A9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4268-4C99-4F6B-87DE-7B03577F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AC4F-A348-48BE-940A-641F63F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B5D-282D-457F-9164-AD8218A39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 DO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64766-1CDE-47B3-A579-458EA08B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CHALLANGE 2024</a:t>
            </a:r>
          </a:p>
          <a:p>
            <a:r>
              <a:rPr lang="pt-BR" dirty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DO PROJETO</dc:title>
  <dc:creator>Logon Aluno</dc:creator>
  <cp:lastModifiedBy>Logon Aluno</cp:lastModifiedBy>
  <cp:revision>1</cp:revision>
  <dcterms:created xsi:type="dcterms:W3CDTF">2024-03-20T01:28:29Z</dcterms:created>
  <dcterms:modified xsi:type="dcterms:W3CDTF">2024-03-20T01:28:57Z</dcterms:modified>
</cp:coreProperties>
</file>