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96CA5-F976-48ED-99E9-15E3F420E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CDBB95-6136-4FB0-9B3E-6B6D27154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996CB7-0C6A-49A0-80C0-CA260C90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DF1664-585F-4B42-A63B-F7F8941E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68CC3E-B6E3-4108-A50F-9779C8B6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7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5CB73-07FD-44BD-87FF-C618B00A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940697-9C65-4FEE-81E6-EB0C0FD4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B54470-7572-459B-B616-246EED49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3223D8-84AE-4676-9176-8CCCE676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440546-8029-4B7D-A1A5-69DC3D55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41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A66597-00B6-4353-9488-8EC71B9D6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919578-F04C-4A7F-B244-70B7F3D1C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BD1B51-ED88-4BA6-9D1C-674C7E55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E50C3-9620-4EB6-B1C2-9CD99922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1F24A6-F253-4728-8817-A31A0F31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30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8EAD0-A22D-4266-BCEB-068A469C1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47C745-1190-468D-ACC8-11B56E869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6785A9-E0D7-45C2-BD3E-56F935F6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57D6CE-7E83-4969-AF2A-BF579635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C3EB6-4E8B-4D95-96C2-4F06E4FD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39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D392F-2517-4DCD-A6AD-8480D44B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8009E5-8A52-425A-BA11-DE1428CDE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E02138-127D-49AB-BD73-C67FFB2C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F02C3E-584E-424B-AB03-563D166E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80225B-3AD4-4AB0-AC17-610414EA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01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C073B-10A7-40B3-B05C-E0428D83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EBDC65-D58E-4E42-9DF1-00E82D3D8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63FDDB-0CC1-483F-B9FE-47F02858C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D33CEB-2D29-4FCE-8789-18296E3B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90AD05-7F99-4247-8FA4-CE54ED99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8A8D16-A808-4EEA-92DA-C1BE34D4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40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61872-FB42-4FCD-A463-79F5333B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44B9DB-2E06-4A65-8374-A33F3406E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C4DD44-6030-4D28-AA09-F9524C94F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548E0B-7070-4790-9881-B7D47E70F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31AB912-5AE7-4C6E-841E-4FF54E0DF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522845-5063-467F-9F0B-0D16EE18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35C01F-3A78-48BC-AB92-9D909213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6DD6FA-1B6E-40B6-98F1-729E1660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36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65577-11BC-4390-A0CF-6D4E5BB8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3A7C07-E55E-4951-A8F5-49B5CE17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60C855-48CF-4F89-B26F-5DE8D560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2A7DCD-995E-4FCB-9E7B-B0D819B5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74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BEE5B9-2B57-4993-8463-ABBAD7D6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29EBA67-36FA-4377-8236-32FC6610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025153-E628-414A-89C6-68127689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58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7633E-250D-4493-B562-409D7E165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9D9617-3433-4822-990F-1D065B38C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75289F-9C32-46F3-A96E-0778758D8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8A1BB4-C88E-49F4-9D39-2C597646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22CC0D-09F8-4E34-88B3-5AC0CC12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296271-9CBC-44F4-8DAD-E57EA829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88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81FC2-601C-45D4-BDB8-6FBD9285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9D85D8-B316-4FA7-8C26-B1DF793F7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5A7DE5-8D1E-4535-B387-012E20F5B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2C52C3-3263-446C-8EEA-F435B8EE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4CB76E-E69E-45E8-9447-50D07520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23F14A-5717-4A91-9CED-420E90F3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05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7109EF-C515-4D5A-B262-061902CE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89DD86-75B7-4867-AF06-DBDC85309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0F480D-B9FE-4FE0-AF2F-18B3840BF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72AD2B-A0D8-4733-870A-1022C699B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9E20E3-4892-4683-832F-0A6CDCC2E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31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objeto, placa, kit, relógio&#10;&#10;Descrição gerada automaticamente">
            <a:extLst>
              <a:ext uri="{FF2B5EF4-FFF2-40B4-BE49-F238E27FC236}">
                <a16:creationId xmlns:a16="http://schemas.microsoft.com/office/drawing/2014/main" id="{232FC06D-3158-4F76-983E-80597F214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1" y="208645"/>
            <a:ext cx="1588982" cy="1588982"/>
          </a:xfrm>
          <a:prstGeom prst="rect">
            <a:avLst/>
          </a:prstGeom>
        </p:spPr>
      </p:pic>
      <p:pic>
        <p:nvPicPr>
          <p:cNvPr id="8" name="Imagem 7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A6FE656-7E56-4A8A-9A60-22E309140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4" y="2374085"/>
            <a:ext cx="1331616" cy="1331616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002DA11-55F7-4C2B-873E-CC38029E2F58}"/>
              </a:ext>
            </a:extLst>
          </p:cNvPr>
          <p:cNvCxnSpPr/>
          <p:nvPr/>
        </p:nvCxnSpPr>
        <p:spPr>
          <a:xfrm>
            <a:off x="997002" y="1929468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C1D20F8-77E5-4FBE-A7F7-50F3374DED61}"/>
              </a:ext>
            </a:extLst>
          </p:cNvPr>
          <p:cNvSpPr txBox="1"/>
          <p:nvPr/>
        </p:nvSpPr>
        <p:spPr>
          <a:xfrm>
            <a:off x="277110" y="3705701"/>
            <a:ext cx="138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Package.json</a:t>
            </a:r>
            <a:endParaRPr lang="pt-BR" dirty="0"/>
          </a:p>
        </p:txBody>
      </p:sp>
      <p:pic>
        <p:nvPicPr>
          <p:cNvPr id="12" name="Imagem 1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480D0FE2-1C8F-4B2B-9900-26D91BFA7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4" y="4581788"/>
            <a:ext cx="1331616" cy="1331616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324FB19-649D-4DB6-A0DF-E3BE6155BA8F}"/>
              </a:ext>
            </a:extLst>
          </p:cNvPr>
          <p:cNvCxnSpPr/>
          <p:nvPr/>
        </p:nvCxnSpPr>
        <p:spPr>
          <a:xfrm>
            <a:off x="997002" y="4137171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FEEB102-0403-47F5-A509-BCCC16950ED8}"/>
              </a:ext>
            </a:extLst>
          </p:cNvPr>
          <p:cNvSpPr txBox="1"/>
          <p:nvPr/>
        </p:nvSpPr>
        <p:spPr>
          <a:xfrm>
            <a:off x="514786" y="5913404"/>
            <a:ext cx="96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Server.js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68F6613-8A02-4C32-9517-2F7A7F010973}"/>
              </a:ext>
            </a:extLst>
          </p:cNvPr>
          <p:cNvSpPr txBox="1"/>
          <p:nvPr/>
        </p:nvSpPr>
        <p:spPr>
          <a:xfrm>
            <a:off x="1445936" y="3009524"/>
            <a:ext cx="1092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Main</a:t>
            </a:r>
            <a:r>
              <a:rPr lang="pt-BR" sz="1200" dirty="0"/>
              <a:t>: server.js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420823B-0E20-4994-B48A-1AA6792D3DCB}"/>
              </a:ext>
            </a:extLst>
          </p:cNvPr>
          <p:cNvSpPr txBox="1"/>
          <p:nvPr/>
        </p:nvSpPr>
        <p:spPr>
          <a:xfrm>
            <a:off x="1581586" y="4675648"/>
            <a:ext cx="2125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Require</a:t>
            </a:r>
            <a:r>
              <a:rPr lang="pt-BR" dirty="0"/>
              <a:t>:</a:t>
            </a:r>
          </a:p>
          <a:p>
            <a:r>
              <a:rPr lang="pt-BR" dirty="0"/>
              <a:t>  - </a:t>
            </a:r>
            <a:r>
              <a:rPr lang="pt-BR" dirty="0" err="1"/>
              <a:t>express</a:t>
            </a:r>
            <a:endParaRPr lang="pt-BR" dirty="0"/>
          </a:p>
          <a:p>
            <a:r>
              <a:rPr lang="pt-BR" dirty="0"/>
              <a:t> - </a:t>
            </a:r>
            <a:r>
              <a:rPr lang="pt-BR" dirty="0" err="1"/>
              <a:t>database</a:t>
            </a:r>
            <a:r>
              <a:rPr lang="pt-BR" dirty="0"/>
              <a:t> (module)</a:t>
            </a:r>
          </a:p>
        </p:txBody>
      </p:sp>
      <p:pic>
        <p:nvPicPr>
          <p:cNvPr id="20" name="Imagem 19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74236A0-2BA2-4DC7-9D61-47685C959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453" y="392605"/>
            <a:ext cx="1331616" cy="1331616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432BF3C-985C-483D-8177-52B277F30566}"/>
              </a:ext>
            </a:extLst>
          </p:cNvPr>
          <p:cNvSpPr txBox="1"/>
          <p:nvPr/>
        </p:nvSpPr>
        <p:spPr>
          <a:xfrm>
            <a:off x="2692182" y="1724221"/>
            <a:ext cx="109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Express.js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6FD0F5C-E98D-45AE-AF68-FBB821C954A6}"/>
              </a:ext>
            </a:extLst>
          </p:cNvPr>
          <p:cNvSpPr txBox="1"/>
          <p:nvPr/>
        </p:nvSpPr>
        <p:spPr>
          <a:xfrm>
            <a:off x="3904069" y="207939"/>
            <a:ext cx="3218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Dep</a:t>
            </a:r>
            <a:r>
              <a:rPr lang="pt-BR" dirty="0"/>
              <a:t>:</a:t>
            </a:r>
          </a:p>
          <a:p>
            <a:pPr marL="285750" indent="-285750">
              <a:buFontTx/>
              <a:buChar char="-"/>
            </a:pPr>
            <a:r>
              <a:rPr lang="pt-BR" dirty="0" err="1"/>
              <a:t>body-parser:analise</a:t>
            </a:r>
            <a:r>
              <a:rPr lang="pt-BR" dirty="0"/>
              <a:t> </a:t>
            </a:r>
            <a:r>
              <a:rPr lang="pt-BR" dirty="0" err="1"/>
              <a:t>req.body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-</a:t>
            </a:r>
            <a:r>
              <a:rPr lang="pt-BR" dirty="0" err="1"/>
              <a:t>consign:load</a:t>
            </a:r>
            <a:r>
              <a:rPr lang="pt-BR" dirty="0"/>
              <a:t> files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4B7C088-F06D-4B67-A16B-E7DB7F8AF636}"/>
              </a:ext>
            </a:extLst>
          </p:cNvPr>
          <p:cNvSpPr txBox="1"/>
          <p:nvPr/>
        </p:nvSpPr>
        <p:spPr>
          <a:xfrm>
            <a:off x="4023798" y="1176260"/>
            <a:ext cx="2509206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consign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  <a:r>
              <a:rPr lang="en-US" sz="1050" b="1" dirty="0" err="1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cwd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 </a:t>
            </a:r>
            <a:r>
              <a:rPr lang="en-US" sz="1050" b="1" dirty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'app’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 – </a:t>
            </a:r>
            <a:r>
              <a:rPr lang="en-US" sz="1050" b="1" dirty="0" err="1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acessa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pasta</a:t>
            </a:r>
          </a:p>
          <a:p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.</a:t>
            </a:r>
            <a:r>
              <a:rPr lang="en-US" sz="1050" b="1" dirty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include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'models'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.</a:t>
            </a:r>
            <a:r>
              <a:rPr lang="en-US" sz="1050" b="1" dirty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sz="1050" b="1" dirty="0" err="1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api</a:t>
            </a:r>
            <a:r>
              <a:rPr lang="en-US" sz="1050" b="1" dirty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.</a:t>
            </a:r>
            <a:r>
              <a:rPr lang="en-US" sz="1050" b="1" dirty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'routes/auth.js’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–</a:t>
            </a:r>
            <a:r>
              <a:rPr lang="en-US" sz="1050" b="1" dirty="0" err="1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prioridade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no </a:t>
            </a:r>
            <a:r>
              <a:rPr lang="en-US" sz="1050" b="1" dirty="0" err="1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carregamento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do </a:t>
            </a:r>
            <a:r>
              <a:rPr lang="en-US" sz="1050" b="1" dirty="0" err="1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arquivo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</a:p>
          <a:p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.</a:t>
            </a:r>
            <a:r>
              <a:rPr lang="en-US" sz="1050" b="1" dirty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'routes'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.</a:t>
            </a:r>
            <a:r>
              <a:rPr lang="en-US" sz="1050" b="1" dirty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into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(app);</a:t>
            </a:r>
          </a:p>
          <a:p>
            <a:endParaRPr lang="pt-BR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A034DC0-E0B5-42A5-9B5A-9A3BEBAA0D48}"/>
              </a:ext>
            </a:extLst>
          </p:cNvPr>
          <p:cNvCxnSpPr/>
          <p:nvPr/>
        </p:nvCxnSpPr>
        <p:spPr>
          <a:xfrm>
            <a:off x="4639222" y="1003136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86A77D69-91E0-4395-BD3D-4D7C1AC6B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551" y="239709"/>
            <a:ext cx="1331616" cy="133161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B494576-B1E9-473B-A909-89E09F6B6A31}"/>
              </a:ext>
            </a:extLst>
          </p:cNvPr>
          <p:cNvSpPr txBox="1"/>
          <p:nvPr/>
        </p:nvSpPr>
        <p:spPr>
          <a:xfrm>
            <a:off x="8458616" y="157132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models</a:t>
            </a:r>
            <a:endParaRPr lang="pt-BR" dirty="0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5E8F0315-B2A0-4D29-8FB9-FB29E971B10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747967" y="905517"/>
            <a:ext cx="2416584" cy="71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9B7E3058-1577-48AE-8F89-FCEEED1D1033}"/>
              </a:ext>
            </a:extLst>
          </p:cNvPr>
          <p:cNvSpPr txBox="1"/>
          <p:nvPr/>
        </p:nvSpPr>
        <p:spPr>
          <a:xfrm>
            <a:off x="9496167" y="162349"/>
            <a:ext cx="20316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Models</a:t>
            </a:r>
            <a:r>
              <a:rPr lang="pt-BR" sz="1400" dirty="0"/>
              <a:t> são construtores baseados no </a:t>
            </a:r>
            <a:r>
              <a:rPr lang="pt-BR" sz="1400" dirty="0" err="1"/>
              <a:t>Schema</a:t>
            </a:r>
            <a:r>
              <a:rPr lang="pt-BR" sz="1400" dirty="0"/>
              <a:t> que é mapeado para uma coleção </a:t>
            </a:r>
            <a:r>
              <a:rPr lang="pt-BR" sz="1400" dirty="0" err="1"/>
              <a:t>MongoDB</a:t>
            </a:r>
            <a:r>
              <a:rPr lang="pt-BR" sz="1400" dirty="0"/>
              <a:t> e define a forma dos documentos dentro dessa coleção.</a:t>
            </a:r>
          </a:p>
        </p:txBody>
      </p:sp>
      <p:pic>
        <p:nvPicPr>
          <p:cNvPr id="25" name="Imagem 2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C905548F-3BAC-41CF-AAB9-5541ADE45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551" y="2086378"/>
            <a:ext cx="1331616" cy="1331616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DA097DA7-077A-4AC6-A7F5-5CE7CF731CB9}"/>
              </a:ext>
            </a:extLst>
          </p:cNvPr>
          <p:cNvSpPr txBox="1"/>
          <p:nvPr/>
        </p:nvSpPr>
        <p:spPr>
          <a:xfrm>
            <a:off x="9496167" y="2009018"/>
            <a:ext cx="20316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Implementação  das rotas da API. Contendo todas implementações de REQ e RES.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Usando os </a:t>
            </a:r>
            <a:r>
              <a:rPr lang="pt-BR" sz="1400" dirty="0" err="1"/>
              <a:t>Models</a:t>
            </a:r>
            <a:r>
              <a:rPr lang="pt-BR" sz="1400" dirty="0"/>
              <a:t>.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9D522FFC-50CE-4658-BBD1-FF00D071474E}"/>
              </a:ext>
            </a:extLst>
          </p:cNvPr>
          <p:cNvCxnSpPr>
            <a:cxnSpLocks/>
          </p:cNvCxnSpPr>
          <p:nvPr/>
        </p:nvCxnSpPr>
        <p:spPr>
          <a:xfrm>
            <a:off x="5661559" y="1762787"/>
            <a:ext cx="2502992" cy="61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5CB9785-E781-4263-8B8B-08A363A2E6FF}"/>
              </a:ext>
            </a:extLst>
          </p:cNvPr>
          <p:cNvSpPr txBox="1"/>
          <p:nvPr/>
        </p:nvSpPr>
        <p:spPr>
          <a:xfrm>
            <a:off x="8458616" y="337103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api</a:t>
            </a:r>
            <a:endParaRPr lang="pt-BR" dirty="0"/>
          </a:p>
        </p:txBody>
      </p:sp>
      <p:pic>
        <p:nvPicPr>
          <p:cNvPr id="36" name="Imagem 3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E701241B-9A03-46D5-B7C3-5172C1D06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551" y="3799091"/>
            <a:ext cx="1331616" cy="1331616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CC75A0F9-4D46-49C0-AAD6-8678ABF445FE}"/>
              </a:ext>
            </a:extLst>
          </p:cNvPr>
          <p:cNvSpPr txBox="1"/>
          <p:nvPr/>
        </p:nvSpPr>
        <p:spPr>
          <a:xfrm>
            <a:off x="8458616" y="5083752"/>
            <a:ext cx="78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routes</a:t>
            </a:r>
            <a:endParaRPr lang="pt-BR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F8AC97E-5AD7-47A9-B374-20DC384F6B0C}"/>
              </a:ext>
            </a:extLst>
          </p:cNvPr>
          <p:cNvSpPr txBox="1"/>
          <p:nvPr/>
        </p:nvSpPr>
        <p:spPr>
          <a:xfrm>
            <a:off x="9496166" y="3740371"/>
            <a:ext cx="2598067" cy="2300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Definição das Rotas.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Relaciona a rotas no objetos das APIs.</a:t>
            </a:r>
          </a:p>
          <a:p>
            <a:pPr marL="285750" indent="-285750">
              <a:buFontTx/>
              <a:buChar char="-"/>
            </a:pPr>
            <a:r>
              <a:rPr lang="pt-BR" sz="1400" dirty="0" err="1"/>
              <a:t>Ex</a:t>
            </a:r>
            <a:r>
              <a:rPr lang="pt-BR" sz="1400" dirty="0"/>
              <a:t>:</a:t>
            </a:r>
          </a:p>
          <a:p>
            <a:r>
              <a:rPr lang="pt-BR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0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t-BR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pt-BR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0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0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.api.auth</a:t>
            </a:r>
            <a:r>
              <a:rPr lang="pt-BR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0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0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pt-BR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0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'/autenticar'</a:t>
            </a:r>
            <a:r>
              <a:rPr lang="pt-BR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api.autentica</a:t>
            </a:r>
            <a:r>
              <a:rPr lang="pt-BR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App/</a:t>
            </a:r>
            <a:r>
              <a:rPr lang="pt-BR" sz="1400" dirty="0" err="1"/>
              <a:t>Api</a:t>
            </a:r>
            <a:r>
              <a:rPr lang="pt-BR" sz="1400" dirty="0"/>
              <a:t>/auth.js</a:t>
            </a:r>
          </a:p>
          <a:p>
            <a:r>
              <a:rPr lang="pt-BR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api.</a:t>
            </a:r>
            <a:r>
              <a:rPr lang="pt-BR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autentica</a:t>
            </a:r>
            <a:r>
              <a:rPr lang="pt-BR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...</a:t>
            </a:r>
            <a:endParaRPr lang="pt-BR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pt-BR" sz="1400" dirty="0"/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97E9AC79-1A58-44BE-98EA-FDF86387EF6B}"/>
              </a:ext>
            </a:extLst>
          </p:cNvPr>
          <p:cNvCxnSpPr>
            <a:cxnSpLocks/>
          </p:cNvCxnSpPr>
          <p:nvPr/>
        </p:nvCxnSpPr>
        <p:spPr>
          <a:xfrm>
            <a:off x="5606952" y="2474270"/>
            <a:ext cx="2765261" cy="1416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24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objeto, placa, kit, relógio&#10;&#10;Descrição gerada automaticamente">
            <a:extLst>
              <a:ext uri="{FF2B5EF4-FFF2-40B4-BE49-F238E27FC236}">
                <a16:creationId xmlns:a16="http://schemas.microsoft.com/office/drawing/2014/main" id="{C6203AD9-347B-4AAA-8350-0FE6E12EB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1" y="208645"/>
            <a:ext cx="1588982" cy="1588982"/>
          </a:xfrm>
          <a:prstGeom prst="rect">
            <a:avLst/>
          </a:prstGeom>
        </p:spPr>
      </p:pic>
      <p:pic>
        <p:nvPicPr>
          <p:cNvPr id="8" name="Imagem 7" descr="Fundo preto com letras brancas&#10;&#10;Descrição gerada automaticamente">
            <a:extLst>
              <a:ext uri="{FF2B5EF4-FFF2-40B4-BE49-F238E27FC236}">
                <a16:creationId xmlns:a16="http://schemas.microsoft.com/office/drawing/2014/main" id="{1E456FAE-B0F4-417E-9DCD-6F4DF7B5D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4" y="2097384"/>
            <a:ext cx="1331616" cy="133161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5AE2456-B89E-4D2F-848D-A62061B01B97}"/>
              </a:ext>
            </a:extLst>
          </p:cNvPr>
          <p:cNvSpPr txBox="1"/>
          <p:nvPr/>
        </p:nvSpPr>
        <p:spPr>
          <a:xfrm>
            <a:off x="2044543" y="1166070"/>
            <a:ext cx="185754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Index.html</a:t>
            </a:r>
          </a:p>
          <a:p>
            <a:r>
              <a:rPr lang="pt-BR" dirty="0"/>
              <a:t>-carregar arquivos</a:t>
            </a:r>
          </a:p>
          <a:p>
            <a:r>
              <a:rPr lang="pt-BR" dirty="0" err="1"/>
              <a:t>Ng-view</a:t>
            </a:r>
            <a:r>
              <a:rPr lang="pt-BR" dirty="0"/>
              <a:t>: </a:t>
            </a:r>
            <a:r>
              <a:rPr lang="pt-BR" sz="800" dirty="0" err="1"/>
              <a:t>ngViewé</a:t>
            </a:r>
            <a:r>
              <a:rPr lang="pt-BR" sz="800" dirty="0"/>
              <a:t> uma diretiva que complementa o serviço $ </a:t>
            </a:r>
            <a:r>
              <a:rPr lang="pt-BR" sz="800" dirty="0" err="1"/>
              <a:t>route</a:t>
            </a:r>
            <a:r>
              <a:rPr lang="pt-BR" sz="800" dirty="0"/>
              <a:t> incluindo o modelo </a:t>
            </a:r>
            <a:r>
              <a:rPr lang="pt-BR" sz="800" dirty="0" err="1"/>
              <a:t>renderizado</a:t>
            </a:r>
            <a:r>
              <a:rPr lang="pt-BR" sz="800" dirty="0"/>
              <a:t> da rota atual no arquivo layout ( ) principal .</a:t>
            </a:r>
          </a:p>
          <a:p>
            <a:r>
              <a:rPr lang="pt-BR" dirty="0" err="1"/>
              <a:t>Ng-app:</a:t>
            </a:r>
            <a:r>
              <a:rPr lang="pt-BR" sz="800" dirty="0" err="1"/>
              <a:t>designa</a:t>
            </a:r>
            <a:r>
              <a:rPr lang="pt-BR" sz="800" dirty="0"/>
              <a:t> o elemento raiz do aplicativo e é normalmente colocada perto do elemento raiz da página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A122444-8107-43B9-A329-814397983BAF}"/>
              </a:ext>
            </a:extLst>
          </p:cNvPr>
          <p:cNvSpPr txBox="1"/>
          <p:nvPr/>
        </p:nvSpPr>
        <p:spPr>
          <a:xfrm>
            <a:off x="51681" y="3913422"/>
            <a:ext cx="18442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app.</a:t>
            </a:r>
            <a:r>
              <a:rPr lang="en-US" sz="11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express.</a:t>
            </a:r>
            <a:r>
              <a:rPr lang="en-US" sz="11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'./public’</a:t>
            </a:r>
            <a:r>
              <a:rPr lang="en-US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-- 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Carregar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Servidor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aplicação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AngularJS</a:t>
            </a:r>
            <a:endParaRPr lang="en-US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Imagem 1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D8997EE3-1677-4D7C-999D-09E4FE021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889" y="208645"/>
            <a:ext cx="957425" cy="95742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3CE3D7B-33B0-48C2-B5BE-867E8746E443}"/>
              </a:ext>
            </a:extLst>
          </p:cNvPr>
          <p:cNvSpPr txBox="1"/>
          <p:nvPr/>
        </p:nvSpPr>
        <p:spPr>
          <a:xfrm>
            <a:off x="603323" y="3696491"/>
            <a:ext cx="109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Express.js</a:t>
            </a:r>
          </a:p>
        </p:txBody>
      </p:sp>
    </p:spTree>
    <p:extLst>
      <p:ext uri="{BB962C8B-B14F-4D97-AF65-F5344CB8AC3E}">
        <p14:creationId xmlns:p14="http://schemas.microsoft.com/office/powerpoint/2010/main" val="323339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34492-8738-4481-8A87-A846D04C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 Autenticação.</a:t>
            </a:r>
          </a:p>
        </p:txBody>
      </p:sp>
    </p:spTree>
    <p:extLst>
      <p:ext uri="{BB962C8B-B14F-4D97-AF65-F5344CB8AC3E}">
        <p14:creationId xmlns:p14="http://schemas.microsoft.com/office/powerpoint/2010/main" val="20711642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271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Explicação Autenticação.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Eduardo</dc:creator>
  <cp:lastModifiedBy>Luiz Eduardo</cp:lastModifiedBy>
  <cp:revision>17</cp:revision>
  <dcterms:created xsi:type="dcterms:W3CDTF">2020-08-15T03:57:37Z</dcterms:created>
  <dcterms:modified xsi:type="dcterms:W3CDTF">2020-08-16T02:53:09Z</dcterms:modified>
</cp:coreProperties>
</file>