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6CA5-F976-48ED-99E9-15E3F420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DBB95-6136-4FB0-9B3E-6B6D27154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96CB7-0C6A-49A0-80C0-CA260C90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F1664-585F-4B42-A63B-F7F8941E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8CC3E-B6E3-4108-A50F-9779C8B6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5CB73-07FD-44BD-87FF-C618B00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40697-9C65-4FEE-81E6-EB0C0FD4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54470-7572-459B-B616-246EED49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223D8-84AE-4676-9176-8CCCE676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40546-8029-4B7D-A1A5-69DC3D5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4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6597-00B6-4353-9488-8EC71B9D6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919578-F04C-4A7F-B244-70B7F3D1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D1B51-ED88-4BA6-9D1C-674C7E5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E50C3-9620-4EB6-B1C2-9CD99922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F24A6-F253-4728-8817-A31A0F31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8EAD0-A22D-4266-BCEB-068A469C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7C745-1190-468D-ACC8-11B56E86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785A9-E0D7-45C2-BD3E-56F935F6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7D6CE-7E83-4969-AF2A-BF579635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C3EB6-4E8B-4D95-96C2-4F06E4FD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3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392F-2517-4DCD-A6AD-8480D44B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009E5-8A52-425A-BA11-DE1428CD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E02138-127D-49AB-BD73-C67FFB2C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02C3E-584E-424B-AB03-563D166E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0225B-3AD4-4AB0-AC17-610414EA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C073B-10A7-40B3-B05C-E0428D8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DC65-D58E-4E42-9DF1-00E82D3D8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3FDDB-0CC1-483F-B9FE-47F02858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D33CEB-2D29-4FCE-8789-18296E3B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90AD05-7F99-4247-8FA4-CE54ED9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A8D16-A808-4EEA-92DA-C1BE34D4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40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61872-FB42-4FCD-A463-79F5333B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44B9DB-2E06-4A65-8374-A33F3406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4DD44-6030-4D28-AA09-F9524C94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548E0B-7070-4790-9881-B7D47E70F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1AB912-5AE7-4C6E-841E-4FF54E0DF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522845-5063-467F-9F0B-0D16EE18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35C01F-3A78-48BC-AB92-9D909213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6DD6FA-1B6E-40B6-98F1-729E1660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36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5577-11BC-4390-A0CF-6D4E5BB8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A7C07-E55E-4951-A8F5-49B5CE17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0C855-48CF-4F89-B26F-5DE8D560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2A7DCD-995E-4FCB-9E7B-B0D819B5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74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BEE5B9-2B57-4993-8463-ABBAD7D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9EBA67-36FA-4377-8236-32FC6610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025153-E628-414A-89C6-68127689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7633E-250D-4493-B562-409D7E16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D9617-3433-4822-990F-1D065B38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5289F-9C32-46F3-A96E-0778758D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A1BB4-C88E-49F4-9D39-2C597646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22CC0D-09F8-4E34-88B3-5AC0CC12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96271-9CBC-44F4-8DAD-E57EA82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1FC2-601C-45D4-BDB8-6FBD928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9D85D8-B316-4FA7-8C26-B1DF793F7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5A7DE5-8D1E-4535-B387-012E20F5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2C52C3-3263-446C-8EEA-F435B8E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CB76E-E69E-45E8-9447-50D07520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3F14A-5717-4A91-9CED-420E90F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5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7109EF-C515-4D5A-B262-061902CE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89DD86-75B7-4867-AF06-DBDC8530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F480D-B9FE-4FE0-AF2F-18B3840B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200C-200F-4630-85E4-8C963974AA03}" type="datetimeFigureOut">
              <a:rPr lang="pt-BR" smtClean="0"/>
              <a:t>15/08/2020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2AD2B-A0D8-4733-870A-1022C699B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E20E3-4892-4683-832F-0A6CDCC2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DE1F-302A-4BF1-8B91-93B402A13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3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, placa, kit, relógio&#10;&#10;Descrição gerada automaticamente">
            <a:extLst>
              <a:ext uri="{FF2B5EF4-FFF2-40B4-BE49-F238E27FC236}">
                <a16:creationId xmlns:a16="http://schemas.microsoft.com/office/drawing/2014/main" id="{232FC06D-3158-4F76-983E-80597F21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1" y="208645"/>
            <a:ext cx="1588982" cy="1588982"/>
          </a:xfrm>
          <a:prstGeom prst="rect">
            <a:avLst/>
          </a:prstGeom>
        </p:spPr>
      </p:pic>
      <p:pic>
        <p:nvPicPr>
          <p:cNvPr id="8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A6FE656-7E56-4A8A-9A60-22E30914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2374085"/>
            <a:ext cx="1331616" cy="1331616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002DA11-55F7-4C2B-873E-CC38029E2F58}"/>
              </a:ext>
            </a:extLst>
          </p:cNvPr>
          <p:cNvCxnSpPr/>
          <p:nvPr/>
        </p:nvCxnSpPr>
        <p:spPr>
          <a:xfrm>
            <a:off x="997002" y="1929468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1D20F8-77E5-4FBE-A7F7-50F3374DED61}"/>
              </a:ext>
            </a:extLst>
          </p:cNvPr>
          <p:cNvSpPr txBox="1"/>
          <p:nvPr/>
        </p:nvSpPr>
        <p:spPr>
          <a:xfrm>
            <a:off x="277110" y="3705701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pic>
        <p:nvPicPr>
          <p:cNvPr id="12" name="Imagem 1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80D0FE2-1C8F-4B2B-9900-26D91BFA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4" y="4581788"/>
            <a:ext cx="1331616" cy="133161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24FB19-649D-4DB6-A0DF-E3BE6155BA8F}"/>
              </a:ext>
            </a:extLst>
          </p:cNvPr>
          <p:cNvCxnSpPr/>
          <p:nvPr/>
        </p:nvCxnSpPr>
        <p:spPr>
          <a:xfrm>
            <a:off x="997002" y="4137171"/>
            <a:ext cx="0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EEB102-0403-47F5-A509-BCCC16950ED8}"/>
              </a:ext>
            </a:extLst>
          </p:cNvPr>
          <p:cNvSpPr txBox="1"/>
          <p:nvPr/>
        </p:nvSpPr>
        <p:spPr>
          <a:xfrm>
            <a:off x="514786" y="5913404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Server.js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8F6613-8A02-4C32-9517-2F7A7F010973}"/>
              </a:ext>
            </a:extLst>
          </p:cNvPr>
          <p:cNvSpPr txBox="1"/>
          <p:nvPr/>
        </p:nvSpPr>
        <p:spPr>
          <a:xfrm>
            <a:off x="1486522" y="3244334"/>
            <a:ext cx="15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Main</a:t>
            </a:r>
            <a:r>
              <a:rPr lang="pt-BR" dirty="0"/>
              <a:t>: server.js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20823B-0E20-4994-B48A-1AA6792D3DCB}"/>
              </a:ext>
            </a:extLst>
          </p:cNvPr>
          <p:cNvSpPr txBox="1"/>
          <p:nvPr/>
        </p:nvSpPr>
        <p:spPr>
          <a:xfrm>
            <a:off x="1581586" y="4675648"/>
            <a:ext cx="2125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Require</a:t>
            </a:r>
            <a:r>
              <a:rPr lang="pt-BR" dirty="0"/>
              <a:t>:</a:t>
            </a:r>
          </a:p>
          <a:p>
            <a:r>
              <a:rPr lang="pt-BR" dirty="0"/>
              <a:t>  - </a:t>
            </a:r>
            <a:r>
              <a:rPr lang="pt-BR" dirty="0" err="1"/>
              <a:t>express</a:t>
            </a:r>
            <a:endParaRPr lang="pt-BR" dirty="0"/>
          </a:p>
          <a:p>
            <a:r>
              <a:rPr lang="pt-BR" dirty="0"/>
              <a:t> - </a:t>
            </a:r>
            <a:r>
              <a:rPr lang="pt-BR" dirty="0" err="1"/>
              <a:t>database</a:t>
            </a:r>
            <a:r>
              <a:rPr lang="pt-BR" dirty="0"/>
              <a:t> (module)</a:t>
            </a:r>
          </a:p>
        </p:txBody>
      </p:sp>
      <p:pic>
        <p:nvPicPr>
          <p:cNvPr id="20" name="Imagem 1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74236A0-2BA2-4DC7-9D61-47685C95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3" y="392605"/>
            <a:ext cx="1331616" cy="133161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32BF3C-985C-483D-8177-52B277F30566}"/>
              </a:ext>
            </a:extLst>
          </p:cNvPr>
          <p:cNvSpPr txBox="1"/>
          <p:nvPr/>
        </p:nvSpPr>
        <p:spPr>
          <a:xfrm>
            <a:off x="2692182" y="172422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411324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Eduardo</dc:creator>
  <cp:lastModifiedBy>Luiz Eduardo</cp:lastModifiedBy>
  <cp:revision>4</cp:revision>
  <dcterms:created xsi:type="dcterms:W3CDTF">2020-08-15T03:57:37Z</dcterms:created>
  <dcterms:modified xsi:type="dcterms:W3CDTF">2020-08-15T04:53:12Z</dcterms:modified>
</cp:coreProperties>
</file>