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2" r:id="rId21"/>
    <p:sldId id="273" r:id="rId22"/>
    <p:sldId id="275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DB7C3-1533-4C92-A1E2-EB17370CB409}" v="13" dt="2021-06-08T19:55:47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dor Melo" userId="43693a522698c9da" providerId="LiveId" clId="{D4EDB7C3-1533-4C92-A1E2-EB17370CB409}"/>
    <pc:docChg chg="undo custSel addSld delSld modSld">
      <pc:chgData name="Salvador Melo" userId="43693a522698c9da" providerId="LiveId" clId="{D4EDB7C3-1533-4C92-A1E2-EB17370CB409}" dt="2021-06-08T20:48:37.573" v="1125" actId="26606"/>
      <pc:docMkLst>
        <pc:docMk/>
      </pc:docMkLst>
      <pc:sldChg chg="addSp modSp new mod setBg">
        <pc:chgData name="Salvador Melo" userId="43693a522698c9da" providerId="LiveId" clId="{D4EDB7C3-1533-4C92-A1E2-EB17370CB409}" dt="2021-06-08T17:05:50.297" v="109" actId="26606"/>
        <pc:sldMkLst>
          <pc:docMk/>
          <pc:sldMk cId="2480632380" sldId="265"/>
        </pc:sldMkLst>
        <pc:spChg chg="mod">
          <ac:chgData name="Salvador Melo" userId="43693a522698c9da" providerId="LiveId" clId="{D4EDB7C3-1533-4C92-A1E2-EB17370CB409}" dt="2021-06-08T17:05:50.297" v="109" actId="26606"/>
          <ac:spMkLst>
            <pc:docMk/>
            <pc:sldMk cId="2480632380" sldId="265"/>
            <ac:spMk id="2" creationId="{38286CBD-0DB8-4BFA-BE88-C0831181FAE1}"/>
          </ac:spMkLst>
        </pc:spChg>
        <pc:spChg chg="mod">
          <ac:chgData name="Salvador Melo" userId="43693a522698c9da" providerId="LiveId" clId="{D4EDB7C3-1533-4C92-A1E2-EB17370CB409}" dt="2021-06-08T17:05:50.297" v="109" actId="26606"/>
          <ac:spMkLst>
            <pc:docMk/>
            <pc:sldMk cId="2480632380" sldId="265"/>
            <ac:spMk id="3" creationId="{36EC2FFD-C61A-44E4-A49D-01A9AAE207EB}"/>
          </ac:spMkLst>
        </pc:spChg>
        <pc:spChg chg="add">
          <ac:chgData name="Salvador Melo" userId="43693a522698c9da" providerId="LiveId" clId="{D4EDB7C3-1533-4C92-A1E2-EB17370CB409}" dt="2021-06-08T17:05:50.297" v="109" actId="26606"/>
          <ac:spMkLst>
            <pc:docMk/>
            <pc:sldMk cId="2480632380" sldId="265"/>
            <ac:spMk id="9" creationId="{2C61293E-6EBE-43EF-A52C-9BEBFD7679D4}"/>
          </ac:spMkLst>
        </pc:spChg>
        <pc:spChg chg="add">
          <ac:chgData name="Salvador Melo" userId="43693a522698c9da" providerId="LiveId" clId="{D4EDB7C3-1533-4C92-A1E2-EB17370CB409}" dt="2021-06-08T17:05:50.297" v="109" actId="26606"/>
          <ac:spMkLst>
            <pc:docMk/>
            <pc:sldMk cId="2480632380" sldId="265"/>
            <ac:spMk id="11" creationId="{3FCFB1DE-0B7E-48CC-BA90-B2AB0889F9D6}"/>
          </ac:spMkLst>
        </pc:spChg>
        <pc:picChg chg="add">
          <ac:chgData name="Salvador Melo" userId="43693a522698c9da" providerId="LiveId" clId="{D4EDB7C3-1533-4C92-A1E2-EB17370CB409}" dt="2021-06-08T17:05:50.297" v="109" actId="26606"/>
          <ac:picMkLst>
            <pc:docMk/>
            <pc:sldMk cId="2480632380" sldId="265"/>
            <ac:picMk id="5" creationId="{C2F67973-5D06-472F-B09B-C1760B9A5061}"/>
          </ac:picMkLst>
        </pc:picChg>
      </pc:sldChg>
      <pc:sldChg chg="addSp delSp modSp new mod setBg modClrScheme delDesignElem chgLayout">
        <pc:chgData name="Salvador Melo" userId="43693a522698c9da" providerId="LiveId" clId="{D4EDB7C3-1533-4C92-A1E2-EB17370CB409}" dt="2021-06-08T17:08:30.671" v="199" actId="1076"/>
        <pc:sldMkLst>
          <pc:docMk/>
          <pc:sldMk cId="2199857764" sldId="266"/>
        </pc:sldMkLst>
        <pc:spChg chg="del">
          <ac:chgData name="Salvador Melo" userId="43693a522698c9da" providerId="LiveId" clId="{D4EDB7C3-1533-4C92-A1E2-EB17370CB409}" dt="2021-06-08T17:06:43.716" v="111" actId="700"/>
          <ac:spMkLst>
            <pc:docMk/>
            <pc:sldMk cId="2199857764" sldId="266"/>
            <ac:spMk id="2" creationId="{D3B6B5C4-F540-4C2C-996C-9F8DB59E48FB}"/>
          </ac:spMkLst>
        </pc:spChg>
        <pc:spChg chg="del">
          <ac:chgData name="Salvador Melo" userId="43693a522698c9da" providerId="LiveId" clId="{D4EDB7C3-1533-4C92-A1E2-EB17370CB409}" dt="2021-06-08T17:06:43.716" v="111" actId="700"/>
          <ac:spMkLst>
            <pc:docMk/>
            <pc:sldMk cId="2199857764" sldId="266"/>
            <ac:spMk id="3" creationId="{39359574-19BC-4C7E-B20B-94C2EB7EE308}"/>
          </ac:spMkLst>
        </pc:spChg>
        <pc:spChg chg="add mod ord">
          <ac:chgData name="Salvador Melo" userId="43693a522698c9da" providerId="LiveId" clId="{D4EDB7C3-1533-4C92-A1E2-EB17370CB409}" dt="2021-06-08T17:07:58.542" v="191" actId="26606"/>
          <ac:spMkLst>
            <pc:docMk/>
            <pc:sldMk cId="2199857764" sldId="266"/>
            <ac:spMk id="6" creationId="{7D3EED6D-1319-41AD-AFDC-EDAA2E1E57B9}"/>
          </ac:spMkLst>
        </pc:spChg>
        <pc:spChg chg="add del mod ord">
          <ac:chgData name="Salvador Melo" userId="43693a522698c9da" providerId="LiveId" clId="{D4EDB7C3-1533-4C92-A1E2-EB17370CB409}" dt="2021-06-08T17:07:10.108" v="116"/>
          <ac:spMkLst>
            <pc:docMk/>
            <pc:sldMk cId="2199857764" sldId="266"/>
            <ac:spMk id="7" creationId="{CD017B4A-239B-4141-BB60-3E7282882DA2}"/>
          </ac:spMkLst>
        </pc:spChg>
        <pc:spChg chg="add mod">
          <ac:chgData name="Salvador Melo" userId="43693a522698c9da" providerId="LiveId" clId="{D4EDB7C3-1533-4C92-A1E2-EB17370CB409}" dt="2021-06-08T17:08:26.269" v="197" actId="13822"/>
          <ac:spMkLst>
            <pc:docMk/>
            <pc:sldMk cId="2199857764" sldId="266"/>
            <ac:spMk id="8" creationId="{42446F9C-4DB5-4AE7-8275-D1108674D0CC}"/>
          </ac:spMkLst>
        </pc:spChg>
        <pc:spChg chg="add del">
          <ac:chgData name="Salvador Melo" userId="43693a522698c9da" providerId="LiveId" clId="{D4EDB7C3-1533-4C92-A1E2-EB17370CB409}" dt="2021-06-08T17:07:01.291" v="114" actId="700"/>
          <ac:spMkLst>
            <pc:docMk/>
            <pc:sldMk cId="2199857764" sldId="266"/>
            <ac:spMk id="10" creationId="{AB8C311F-7253-4AED-9701-7FC0708C41C7}"/>
          </ac:spMkLst>
        </pc:spChg>
        <pc:spChg chg="add del">
          <ac:chgData name="Salvador Melo" userId="43693a522698c9da" providerId="LiveId" clId="{D4EDB7C3-1533-4C92-A1E2-EB17370CB409}" dt="2021-06-08T17:07:01.291" v="114" actId="700"/>
          <ac:spMkLst>
            <pc:docMk/>
            <pc:sldMk cId="2199857764" sldId="266"/>
            <ac:spMk id="12" creationId="{E2384209-CB15-4CDF-9D31-C44FD9A3F20D}"/>
          </ac:spMkLst>
        </pc:spChg>
        <pc:spChg chg="add del">
          <ac:chgData name="Salvador Melo" userId="43693a522698c9da" providerId="LiveId" clId="{D4EDB7C3-1533-4C92-A1E2-EB17370CB409}" dt="2021-06-08T17:07:01.291" v="114" actId="700"/>
          <ac:spMkLst>
            <pc:docMk/>
            <pc:sldMk cId="2199857764" sldId="266"/>
            <ac:spMk id="14" creationId="{2633B3B5-CC90-43F0-8714-D31D1F3F0209}"/>
          </ac:spMkLst>
        </pc:spChg>
        <pc:spChg chg="add mod">
          <ac:chgData name="Salvador Melo" userId="43693a522698c9da" providerId="LiveId" clId="{D4EDB7C3-1533-4C92-A1E2-EB17370CB409}" dt="2021-06-08T17:08:30.671" v="199" actId="1076"/>
          <ac:spMkLst>
            <pc:docMk/>
            <pc:sldMk cId="2199857764" sldId="266"/>
            <ac:spMk id="15" creationId="{A83429FD-1AE2-4CED-898F-408B9C5D151E}"/>
          </ac:spMkLst>
        </pc:spChg>
        <pc:spChg chg="add del">
          <ac:chgData name="Salvador Melo" userId="43693a522698c9da" providerId="LiveId" clId="{D4EDB7C3-1533-4C92-A1E2-EB17370CB409}" dt="2021-06-08T17:07:01.291" v="114" actId="700"/>
          <ac:spMkLst>
            <pc:docMk/>
            <pc:sldMk cId="2199857764" sldId="266"/>
            <ac:spMk id="16" creationId="{A8D57A06-A426-446D-B02C-A2DC6B62E45E}"/>
          </ac:spMkLst>
        </pc:spChg>
        <pc:spChg chg="add">
          <ac:chgData name="Salvador Melo" userId="43693a522698c9da" providerId="LiveId" clId="{D4EDB7C3-1533-4C92-A1E2-EB17370CB409}" dt="2021-06-08T17:07:58.542" v="191" actId="26606"/>
          <ac:spMkLst>
            <pc:docMk/>
            <pc:sldMk cId="2199857764" sldId="266"/>
            <ac:spMk id="18" creationId="{427F7AF4-72C6-4B71-9E40-53E8BFEF36B2}"/>
          </ac:spMkLst>
        </pc:spChg>
        <pc:picChg chg="add del mod">
          <ac:chgData name="Salvador Melo" userId="43693a522698c9da" providerId="LiveId" clId="{D4EDB7C3-1533-4C92-A1E2-EB17370CB409}" dt="2021-06-08T17:07:06.807" v="115" actId="21"/>
          <ac:picMkLst>
            <pc:docMk/>
            <pc:sldMk cId="2199857764" sldId="266"/>
            <ac:picMk id="5" creationId="{7CDAE87B-42A6-4FE1-99F4-F7F8310448DE}"/>
          </ac:picMkLst>
        </pc:picChg>
        <pc:picChg chg="add mod">
          <ac:chgData name="Salvador Melo" userId="43693a522698c9da" providerId="LiveId" clId="{D4EDB7C3-1533-4C92-A1E2-EB17370CB409}" dt="2021-06-08T17:08:03.972" v="193" actId="1076"/>
          <ac:picMkLst>
            <pc:docMk/>
            <pc:sldMk cId="2199857764" sldId="266"/>
            <ac:picMk id="13" creationId="{42842EB0-8BC6-4137-885D-B9A9CBB3A1C9}"/>
          </ac:picMkLst>
        </pc:picChg>
      </pc:sldChg>
      <pc:sldChg chg="addSp delSp modSp new mod setBg">
        <pc:chgData name="Salvador Melo" userId="43693a522698c9da" providerId="LiveId" clId="{D4EDB7C3-1533-4C92-A1E2-EB17370CB409}" dt="2021-06-08T17:10:59.688" v="238" actId="1076"/>
        <pc:sldMkLst>
          <pc:docMk/>
          <pc:sldMk cId="425123322" sldId="267"/>
        </pc:sldMkLst>
        <pc:spChg chg="mod">
          <ac:chgData name="Salvador Melo" userId="43693a522698c9da" providerId="LiveId" clId="{D4EDB7C3-1533-4C92-A1E2-EB17370CB409}" dt="2021-06-08T17:10:41.624" v="232" actId="26606"/>
          <ac:spMkLst>
            <pc:docMk/>
            <pc:sldMk cId="425123322" sldId="267"/>
            <ac:spMk id="2" creationId="{B9ADC4C1-9E15-4B29-B1EC-E92E3D52C1CF}"/>
          </ac:spMkLst>
        </pc:spChg>
        <pc:spChg chg="del">
          <ac:chgData name="Salvador Melo" userId="43693a522698c9da" providerId="LiveId" clId="{D4EDB7C3-1533-4C92-A1E2-EB17370CB409}" dt="2021-06-08T17:09:28.159" v="221" actId="22"/>
          <ac:spMkLst>
            <pc:docMk/>
            <pc:sldMk cId="425123322" sldId="267"/>
            <ac:spMk id="3" creationId="{12D22B49-1778-41A5-8343-CD3526DB7968}"/>
          </ac:spMkLst>
        </pc:spChg>
        <pc:spChg chg="add del mod">
          <ac:chgData name="Salvador Melo" userId="43693a522698c9da" providerId="LiveId" clId="{D4EDB7C3-1533-4C92-A1E2-EB17370CB409}" dt="2021-06-08T17:10:30.483" v="229" actId="22"/>
          <ac:spMkLst>
            <pc:docMk/>
            <pc:sldMk cId="425123322" sldId="267"/>
            <ac:spMk id="7" creationId="{6EA085C3-4E70-424F-AD13-F95E8C55D3A9}"/>
          </ac:spMkLst>
        </pc:spChg>
        <pc:spChg chg="add del">
          <ac:chgData name="Salvador Melo" userId="43693a522698c9da" providerId="LiveId" clId="{D4EDB7C3-1533-4C92-A1E2-EB17370CB409}" dt="2021-06-08T17:10:41.624" v="232" actId="26606"/>
          <ac:spMkLst>
            <pc:docMk/>
            <pc:sldMk cId="425123322" sldId="267"/>
            <ac:spMk id="10" creationId="{A4AC5506-6312-4701-8D3C-40187889A947}"/>
          </ac:spMkLst>
        </pc:spChg>
        <pc:spChg chg="add mod">
          <ac:chgData name="Salvador Melo" userId="43693a522698c9da" providerId="LiveId" clId="{D4EDB7C3-1533-4C92-A1E2-EB17370CB409}" dt="2021-06-08T17:10:55.316" v="236" actId="13822"/>
          <ac:spMkLst>
            <pc:docMk/>
            <pc:sldMk cId="425123322" sldId="267"/>
            <ac:spMk id="13" creationId="{47C2B163-7133-49F0-B57A-9319A50EE197}"/>
          </ac:spMkLst>
        </pc:spChg>
        <pc:spChg chg="add mod">
          <ac:chgData name="Salvador Melo" userId="43693a522698c9da" providerId="LiveId" clId="{D4EDB7C3-1533-4C92-A1E2-EB17370CB409}" dt="2021-06-08T17:10:59.688" v="238" actId="1076"/>
          <ac:spMkLst>
            <pc:docMk/>
            <pc:sldMk cId="425123322" sldId="267"/>
            <ac:spMk id="15" creationId="{252C133A-032A-4274-92E6-375358692D74}"/>
          </ac:spMkLst>
        </pc:spChg>
        <pc:spChg chg="add">
          <ac:chgData name="Salvador Melo" userId="43693a522698c9da" providerId="LiveId" clId="{D4EDB7C3-1533-4C92-A1E2-EB17370CB409}" dt="2021-06-08T17:10:41.624" v="232" actId="26606"/>
          <ac:spMkLst>
            <pc:docMk/>
            <pc:sldMk cId="425123322" sldId="267"/>
            <ac:spMk id="17" creationId="{A4AC5506-6312-4701-8D3C-40187889A947}"/>
          </ac:spMkLst>
        </pc:spChg>
        <pc:picChg chg="add del mod ord">
          <ac:chgData name="Salvador Melo" userId="43693a522698c9da" providerId="LiveId" clId="{D4EDB7C3-1533-4C92-A1E2-EB17370CB409}" dt="2021-06-08T17:10:04.596" v="226" actId="478"/>
          <ac:picMkLst>
            <pc:docMk/>
            <pc:sldMk cId="425123322" sldId="267"/>
            <ac:picMk id="5" creationId="{5BFC046C-A500-475C-9CF2-287BE77F54F5}"/>
          </ac:picMkLst>
        </pc:picChg>
        <pc:picChg chg="add del">
          <ac:chgData name="Salvador Melo" userId="43693a522698c9da" providerId="LiveId" clId="{D4EDB7C3-1533-4C92-A1E2-EB17370CB409}" dt="2021-06-08T17:10:28.727" v="228" actId="22"/>
          <ac:picMkLst>
            <pc:docMk/>
            <pc:sldMk cId="425123322" sldId="267"/>
            <ac:picMk id="9" creationId="{D3281301-160E-40B6-8B36-EAFADC699D91}"/>
          </ac:picMkLst>
        </pc:picChg>
        <pc:picChg chg="add mod ord">
          <ac:chgData name="Salvador Melo" userId="43693a522698c9da" providerId="LiveId" clId="{D4EDB7C3-1533-4C92-A1E2-EB17370CB409}" dt="2021-06-08T17:10:51.912" v="234" actId="27614"/>
          <ac:picMkLst>
            <pc:docMk/>
            <pc:sldMk cId="425123322" sldId="267"/>
            <ac:picMk id="12" creationId="{68D789F8-4635-46F8-87DD-0CBBF39375C2}"/>
          </ac:picMkLst>
        </pc:picChg>
      </pc:sldChg>
      <pc:sldChg chg="addSp delSp modSp new mod setBg">
        <pc:chgData name="Salvador Melo" userId="43693a522698c9da" providerId="LiveId" clId="{D4EDB7C3-1533-4C92-A1E2-EB17370CB409}" dt="2021-06-08T17:12:14.448" v="308" actId="313"/>
        <pc:sldMkLst>
          <pc:docMk/>
          <pc:sldMk cId="97023740" sldId="268"/>
        </pc:sldMkLst>
        <pc:spChg chg="mod">
          <ac:chgData name="Salvador Melo" userId="43693a522698c9da" providerId="LiveId" clId="{D4EDB7C3-1533-4C92-A1E2-EB17370CB409}" dt="2021-06-08T17:12:14.448" v="308" actId="313"/>
          <ac:spMkLst>
            <pc:docMk/>
            <pc:sldMk cId="97023740" sldId="268"/>
            <ac:spMk id="2" creationId="{653235E2-A169-4934-B07F-8766A5D05242}"/>
          </ac:spMkLst>
        </pc:spChg>
        <pc:spChg chg="del">
          <ac:chgData name="Salvador Melo" userId="43693a522698c9da" providerId="LiveId" clId="{D4EDB7C3-1533-4C92-A1E2-EB17370CB409}" dt="2021-06-08T17:11:45.273" v="279" actId="22"/>
          <ac:spMkLst>
            <pc:docMk/>
            <pc:sldMk cId="97023740" sldId="268"/>
            <ac:spMk id="3" creationId="{ADF4A891-47F8-419B-B861-FE91F8FC4652}"/>
          </ac:spMkLst>
        </pc:spChg>
        <pc:spChg chg="add mod">
          <ac:chgData name="Salvador Melo" userId="43693a522698c9da" providerId="LiveId" clId="{D4EDB7C3-1533-4C92-A1E2-EB17370CB409}" dt="2021-06-08T17:11:58.346" v="282" actId="1076"/>
          <ac:spMkLst>
            <pc:docMk/>
            <pc:sldMk cId="97023740" sldId="268"/>
            <ac:spMk id="7" creationId="{D6E89003-D43B-4B01-9508-BD9A9C016EFB}"/>
          </ac:spMkLst>
        </pc:spChg>
        <pc:spChg chg="add mod">
          <ac:chgData name="Salvador Melo" userId="43693a522698c9da" providerId="LiveId" clId="{D4EDB7C3-1533-4C92-A1E2-EB17370CB409}" dt="2021-06-08T17:12:02.779" v="284" actId="1076"/>
          <ac:spMkLst>
            <pc:docMk/>
            <pc:sldMk cId="97023740" sldId="268"/>
            <ac:spMk id="8" creationId="{DBF3404F-73B4-4C30-801C-9A6BE1C9EDD6}"/>
          </ac:spMkLst>
        </pc:spChg>
        <pc:spChg chg="add">
          <ac:chgData name="Salvador Melo" userId="43693a522698c9da" providerId="LiveId" clId="{D4EDB7C3-1533-4C92-A1E2-EB17370CB409}" dt="2021-06-08T17:11:48.567" v="280" actId="26606"/>
          <ac:spMkLst>
            <pc:docMk/>
            <pc:sldMk cId="97023740" sldId="268"/>
            <ac:spMk id="10" creationId="{A4AC5506-6312-4701-8D3C-40187889A947}"/>
          </ac:spMkLst>
        </pc:spChg>
        <pc:picChg chg="add mod ord">
          <ac:chgData name="Salvador Melo" userId="43693a522698c9da" providerId="LiveId" clId="{D4EDB7C3-1533-4C92-A1E2-EB17370CB409}" dt="2021-06-08T17:11:48.567" v="280" actId="26606"/>
          <ac:picMkLst>
            <pc:docMk/>
            <pc:sldMk cId="97023740" sldId="268"/>
            <ac:picMk id="5" creationId="{E68598A9-CD4A-49B4-A6FD-055CD3D09841}"/>
          </ac:picMkLst>
        </pc:picChg>
      </pc:sldChg>
      <pc:sldChg chg="addSp delSp modSp new mod setBg">
        <pc:chgData name="Salvador Melo" userId="43693a522698c9da" providerId="LiveId" clId="{D4EDB7C3-1533-4C92-A1E2-EB17370CB409}" dt="2021-06-08T17:15:57.959" v="406" actId="20577"/>
        <pc:sldMkLst>
          <pc:docMk/>
          <pc:sldMk cId="2972559341" sldId="269"/>
        </pc:sldMkLst>
        <pc:spChg chg="mod">
          <ac:chgData name="Salvador Melo" userId="43693a522698c9da" providerId="LiveId" clId="{D4EDB7C3-1533-4C92-A1E2-EB17370CB409}" dt="2021-06-08T17:15:57.959" v="406" actId="20577"/>
          <ac:spMkLst>
            <pc:docMk/>
            <pc:sldMk cId="2972559341" sldId="269"/>
            <ac:spMk id="2" creationId="{B6CE4EC5-307B-4582-8A4A-9F697B327F46}"/>
          </ac:spMkLst>
        </pc:spChg>
        <pc:spChg chg="del">
          <ac:chgData name="Salvador Melo" userId="43693a522698c9da" providerId="LiveId" clId="{D4EDB7C3-1533-4C92-A1E2-EB17370CB409}" dt="2021-06-08T17:14:44.130" v="310" actId="22"/>
          <ac:spMkLst>
            <pc:docMk/>
            <pc:sldMk cId="2972559341" sldId="269"/>
            <ac:spMk id="3" creationId="{194EA502-8DE5-40EA-BEA6-EA1B906CAD16}"/>
          </ac:spMkLst>
        </pc:spChg>
        <pc:spChg chg="add mod">
          <ac:chgData name="Salvador Melo" userId="43693a522698c9da" providerId="LiveId" clId="{D4EDB7C3-1533-4C92-A1E2-EB17370CB409}" dt="2021-06-08T17:15:35.131" v="394" actId="1076"/>
          <ac:spMkLst>
            <pc:docMk/>
            <pc:sldMk cId="2972559341" sldId="269"/>
            <ac:spMk id="8" creationId="{A17EB330-3C6E-4B42-85B4-703E2A68EF7A}"/>
          </ac:spMkLst>
        </pc:spChg>
        <pc:spChg chg="add mod">
          <ac:chgData name="Salvador Melo" userId="43693a522698c9da" providerId="LiveId" clId="{D4EDB7C3-1533-4C92-A1E2-EB17370CB409}" dt="2021-06-08T17:15:46.519" v="398" actId="1076"/>
          <ac:spMkLst>
            <pc:docMk/>
            <pc:sldMk cId="2972559341" sldId="269"/>
            <ac:spMk id="9" creationId="{0FB37815-5935-40F6-B1D8-7182CB292A33}"/>
          </ac:spMkLst>
        </pc:spChg>
        <pc:spChg chg="add">
          <ac:chgData name="Salvador Melo" userId="43693a522698c9da" providerId="LiveId" clId="{D4EDB7C3-1533-4C92-A1E2-EB17370CB409}" dt="2021-06-08T17:15:25.132" v="392" actId="26606"/>
          <ac:spMkLst>
            <pc:docMk/>
            <pc:sldMk cId="2972559341" sldId="269"/>
            <ac:spMk id="10" creationId="{16C5FA50-8D52-4617-AF91-5C7B1C8352F1}"/>
          </ac:spMkLst>
        </pc:spChg>
        <pc:spChg chg="add">
          <ac:chgData name="Salvador Melo" userId="43693a522698c9da" providerId="LiveId" clId="{D4EDB7C3-1533-4C92-A1E2-EB17370CB409}" dt="2021-06-08T17:15:25.132" v="392" actId="26606"/>
          <ac:spMkLst>
            <pc:docMk/>
            <pc:sldMk cId="2972559341" sldId="269"/>
            <ac:spMk id="12" creationId="{E223798C-12AD-4B0C-A50C-D676347D67CF}"/>
          </ac:spMkLst>
        </pc:spChg>
        <pc:picChg chg="add mod ord">
          <ac:chgData name="Salvador Melo" userId="43693a522698c9da" providerId="LiveId" clId="{D4EDB7C3-1533-4C92-A1E2-EB17370CB409}" dt="2021-06-08T17:15:25.132" v="392" actId="26606"/>
          <ac:picMkLst>
            <pc:docMk/>
            <pc:sldMk cId="2972559341" sldId="269"/>
            <ac:picMk id="5" creationId="{4FE3E857-0BD1-4126-9684-72664A63617A}"/>
          </ac:picMkLst>
        </pc:picChg>
      </pc:sldChg>
      <pc:sldChg chg="addSp delSp modSp new mod setBg">
        <pc:chgData name="Salvador Melo" userId="43693a522698c9da" providerId="LiveId" clId="{D4EDB7C3-1533-4C92-A1E2-EB17370CB409}" dt="2021-06-08T17:17:20.528" v="509" actId="26606"/>
        <pc:sldMkLst>
          <pc:docMk/>
          <pc:sldMk cId="2346682138" sldId="270"/>
        </pc:sldMkLst>
        <pc:spChg chg="mod">
          <ac:chgData name="Salvador Melo" userId="43693a522698c9da" providerId="LiveId" clId="{D4EDB7C3-1533-4C92-A1E2-EB17370CB409}" dt="2021-06-08T17:17:20.528" v="509" actId="26606"/>
          <ac:spMkLst>
            <pc:docMk/>
            <pc:sldMk cId="2346682138" sldId="270"/>
            <ac:spMk id="2" creationId="{94080681-175E-4BC9-BE58-34707A211AB4}"/>
          </ac:spMkLst>
        </pc:spChg>
        <pc:spChg chg="del">
          <ac:chgData name="Salvador Melo" userId="43693a522698c9da" providerId="LiveId" clId="{D4EDB7C3-1533-4C92-A1E2-EB17370CB409}" dt="2021-06-08T17:16:45.721" v="408" actId="22"/>
          <ac:spMkLst>
            <pc:docMk/>
            <pc:sldMk cId="2346682138" sldId="270"/>
            <ac:spMk id="3" creationId="{96767926-511D-4827-9C4B-E272C94B1912}"/>
          </ac:spMkLst>
        </pc:spChg>
        <pc:spChg chg="add">
          <ac:chgData name="Salvador Melo" userId="43693a522698c9da" providerId="LiveId" clId="{D4EDB7C3-1533-4C92-A1E2-EB17370CB409}" dt="2021-06-08T17:17:20.528" v="509" actId="26606"/>
          <ac:spMkLst>
            <pc:docMk/>
            <pc:sldMk cId="2346682138" sldId="270"/>
            <ac:spMk id="10" creationId="{16C5FA50-8D52-4617-AF91-5C7B1C8352F1}"/>
          </ac:spMkLst>
        </pc:spChg>
        <pc:spChg chg="add">
          <ac:chgData name="Salvador Melo" userId="43693a522698c9da" providerId="LiveId" clId="{D4EDB7C3-1533-4C92-A1E2-EB17370CB409}" dt="2021-06-08T17:17:20.528" v="509" actId="26606"/>
          <ac:spMkLst>
            <pc:docMk/>
            <pc:sldMk cId="2346682138" sldId="270"/>
            <ac:spMk id="12" creationId="{E223798C-12AD-4B0C-A50C-D676347D67CF}"/>
          </ac:spMkLst>
        </pc:spChg>
        <pc:picChg chg="add mod ord">
          <ac:chgData name="Salvador Melo" userId="43693a522698c9da" providerId="LiveId" clId="{D4EDB7C3-1533-4C92-A1E2-EB17370CB409}" dt="2021-06-08T17:17:20.528" v="509" actId="26606"/>
          <ac:picMkLst>
            <pc:docMk/>
            <pc:sldMk cId="2346682138" sldId="270"/>
            <ac:picMk id="5" creationId="{C84691DC-4B24-44CB-8A48-EF5944491F27}"/>
          </ac:picMkLst>
        </pc:picChg>
      </pc:sldChg>
      <pc:sldChg chg="addSp delSp modSp new mod setBg">
        <pc:chgData name="Salvador Melo" userId="43693a522698c9da" providerId="LiveId" clId="{D4EDB7C3-1533-4C92-A1E2-EB17370CB409}" dt="2021-06-08T18:00:10.164" v="614" actId="26606"/>
        <pc:sldMkLst>
          <pc:docMk/>
          <pc:sldMk cId="3901351867" sldId="271"/>
        </pc:sldMkLst>
        <pc:spChg chg="mod">
          <ac:chgData name="Salvador Melo" userId="43693a522698c9da" providerId="LiveId" clId="{D4EDB7C3-1533-4C92-A1E2-EB17370CB409}" dt="2021-06-08T18:00:10.164" v="614" actId="26606"/>
          <ac:spMkLst>
            <pc:docMk/>
            <pc:sldMk cId="3901351867" sldId="271"/>
            <ac:spMk id="2" creationId="{C92167DE-9046-4B76-AF91-66F5C6DF3FB4}"/>
          </ac:spMkLst>
        </pc:spChg>
        <pc:spChg chg="del">
          <ac:chgData name="Salvador Melo" userId="43693a522698c9da" providerId="LiveId" clId="{D4EDB7C3-1533-4C92-A1E2-EB17370CB409}" dt="2021-06-08T18:00:10.164" v="614" actId="26606"/>
          <ac:spMkLst>
            <pc:docMk/>
            <pc:sldMk cId="3901351867" sldId="271"/>
            <ac:spMk id="3" creationId="{7E497D40-DA0A-4DC7-97DD-0BAA778A87FA}"/>
          </ac:spMkLst>
        </pc:spChg>
        <pc:spChg chg="add">
          <ac:chgData name="Salvador Melo" userId="43693a522698c9da" providerId="LiveId" clId="{D4EDB7C3-1533-4C92-A1E2-EB17370CB409}" dt="2021-06-08T18:00:10.164" v="614" actId="26606"/>
          <ac:spMkLst>
            <pc:docMk/>
            <pc:sldMk cId="3901351867" sldId="271"/>
            <ac:spMk id="9" creationId="{6CCA5F87-1D1E-45CB-8D83-FC7EEFAD9935}"/>
          </ac:spMkLst>
        </pc:spChg>
        <pc:spChg chg="add">
          <ac:chgData name="Salvador Melo" userId="43693a522698c9da" providerId="LiveId" clId="{D4EDB7C3-1533-4C92-A1E2-EB17370CB409}" dt="2021-06-08T18:00:10.164" v="614" actId="26606"/>
          <ac:spMkLst>
            <pc:docMk/>
            <pc:sldMk cId="3901351867" sldId="271"/>
            <ac:spMk id="11" creationId="{7CCFC2C6-6238-4A2F-93DE-2ADF74AF635E}"/>
          </ac:spMkLst>
        </pc:spChg>
        <pc:spChg chg="add">
          <ac:chgData name="Salvador Melo" userId="43693a522698c9da" providerId="LiveId" clId="{D4EDB7C3-1533-4C92-A1E2-EB17370CB409}" dt="2021-06-08T18:00:10.164" v="614" actId="26606"/>
          <ac:spMkLst>
            <pc:docMk/>
            <pc:sldMk cId="3901351867" sldId="271"/>
            <ac:spMk id="13" creationId="{AF2F604E-43BE-4DC3-B983-E071523364F8}"/>
          </ac:spMkLst>
        </pc:spChg>
        <pc:spChg chg="add">
          <ac:chgData name="Salvador Melo" userId="43693a522698c9da" providerId="LiveId" clId="{D4EDB7C3-1533-4C92-A1E2-EB17370CB409}" dt="2021-06-08T18:00:10.164" v="614" actId="26606"/>
          <ac:spMkLst>
            <pc:docMk/>
            <pc:sldMk cId="3901351867" sldId="271"/>
            <ac:spMk id="15" creationId="{08C9B587-E65E-4B52-B37C-ABEBB6E87928}"/>
          </ac:spMkLst>
        </pc:spChg>
        <pc:picChg chg="add">
          <ac:chgData name="Salvador Melo" userId="43693a522698c9da" providerId="LiveId" clId="{D4EDB7C3-1533-4C92-A1E2-EB17370CB409}" dt="2021-06-08T18:00:10.164" v="614" actId="26606"/>
          <ac:picMkLst>
            <pc:docMk/>
            <pc:sldMk cId="3901351867" sldId="271"/>
            <ac:picMk id="5" creationId="{DF36BCFF-42E5-412F-A078-DE01B3EF67B1}"/>
          </ac:picMkLst>
        </pc:picChg>
      </pc:sldChg>
      <pc:sldChg chg="addSp delSp modSp new mod setBg">
        <pc:chgData name="Salvador Melo" userId="43693a522698c9da" providerId="LiveId" clId="{D4EDB7C3-1533-4C92-A1E2-EB17370CB409}" dt="2021-06-08T19:29:38.473" v="823" actId="26606"/>
        <pc:sldMkLst>
          <pc:docMk/>
          <pc:sldMk cId="312834097" sldId="272"/>
        </pc:sldMkLst>
        <pc:spChg chg="mod">
          <ac:chgData name="Salvador Melo" userId="43693a522698c9da" providerId="LiveId" clId="{D4EDB7C3-1533-4C92-A1E2-EB17370CB409}" dt="2021-06-08T19:29:38.473" v="823" actId="26606"/>
          <ac:spMkLst>
            <pc:docMk/>
            <pc:sldMk cId="312834097" sldId="272"/>
            <ac:spMk id="2" creationId="{BABDE3FF-9E65-46C4-8AC8-8C96E52E1AFE}"/>
          </ac:spMkLst>
        </pc:spChg>
        <pc:spChg chg="del">
          <ac:chgData name="Salvador Melo" userId="43693a522698c9da" providerId="LiveId" clId="{D4EDB7C3-1533-4C92-A1E2-EB17370CB409}" dt="2021-06-08T18:59:18.691" v="616" actId="22"/>
          <ac:spMkLst>
            <pc:docMk/>
            <pc:sldMk cId="312834097" sldId="272"/>
            <ac:spMk id="3" creationId="{8AEC1873-C240-4BDD-816A-DF7C057516FF}"/>
          </ac:spMkLst>
        </pc:spChg>
        <pc:spChg chg="add">
          <ac:chgData name="Salvador Melo" userId="43693a522698c9da" providerId="LiveId" clId="{D4EDB7C3-1533-4C92-A1E2-EB17370CB409}" dt="2021-06-08T19:29:38.473" v="823" actId="26606"/>
          <ac:spMkLst>
            <pc:docMk/>
            <pc:sldMk cId="312834097" sldId="272"/>
            <ac:spMk id="10" creationId="{D4D28E87-62D2-4602-B72F-5F74AA236CC3}"/>
          </ac:spMkLst>
        </pc:spChg>
        <pc:picChg chg="add mod ord">
          <ac:chgData name="Salvador Melo" userId="43693a522698c9da" providerId="LiveId" clId="{D4EDB7C3-1533-4C92-A1E2-EB17370CB409}" dt="2021-06-08T19:29:38.473" v="823" actId="26606"/>
          <ac:picMkLst>
            <pc:docMk/>
            <pc:sldMk cId="312834097" sldId="272"/>
            <ac:picMk id="5" creationId="{1B7F3607-1868-4F5D-A296-3184EBCFE3BB}"/>
          </ac:picMkLst>
        </pc:picChg>
      </pc:sldChg>
      <pc:sldChg chg="addSp delSp modSp new mod setBg">
        <pc:chgData name="Salvador Melo" userId="43693a522698c9da" providerId="LiveId" clId="{D4EDB7C3-1533-4C92-A1E2-EB17370CB409}" dt="2021-06-08T19:29:41.873" v="824" actId="26606"/>
        <pc:sldMkLst>
          <pc:docMk/>
          <pc:sldMk cId="4152735409" sldId="273"/>
        </pc:sldMkLst>
        <pc:spChg chg="mod">
          <ac:chgData name="Salvador Melo" userId="43693a522698c9da" providerId="LiveId" clId="{D4EDB7C3-1533-4C92-A1E2-EB17370CB409}" dt="2021-06-08T19:29:41.873" v="824" actId="26606"/>
          <ac:spMkLst>
            <pc:docMk/>
            <pc:sldMk cId="4152735409" sldId="273"/>
            <ac:spMk id="2" creationId="{0FDF87DC-F54E-4396-9D90-D26852C617DC}"/>
          </ac:spMkLst>
        </pc:spChg>
        <pc:spChg chg="del">
          <ac:chgData name="Salvador Melo" userId="43693a522698c9da" providerId="LiveId" clId="{D4EDB7C3-1533-4C92-A1E2-EB17370CB409}" dt="2021-06-08T19:01:41.657" v="618" actId="22"/>
          <ac:spMkLst>
            <pc:docMk/>
            <pc:sldMk cId="4152735409" sldId="273"/>
            <ac:spMk id="3" creationId="{F16B2222-866D-4E07-9E41-11BA1F84044F}"/>
          </ac:spMkLst>
        </pc:spChg>
        <pc:spChg chg="add">
          <ac:chgData name="Salvador Melo" userId="43693a522698c9da" providerId="LiveId" clId="{D4EDB7C3-1533-4C92-A1E2-EB17370CB409}" dt="2021-06-08T19:29:41.873" v="824" actId="26606"/>
          <ac:spMkLst>
            <pc:docMk/>
            <pc:sldMk cId="4152735409" sldId="273"/>
            <ac:spMk id="10" creationId="{D4D28E87-62D2-4602-B72F-5F74AA236CC3}"/>
          </ac:spMkLst>
        </pc:spChg>
        <pc:picChg chg="add mod ord">
          <ac:chgData name="Salvador Melo" userId="43693a522698c9da" providerId="LiveId" clId="{D4EDB7C3-1533-4C92-A1E2-EB17370CB409}" dt="2021-06-08T19:29:41.873" v="824" actId="26606"/>
          <ac:picMkLst>
            <pc:docMk/>
            <pc:sldMk cId="4152735409" sldId="273"/>
            <ac:picMk id="5" creationId="{26A1EC5B-ED3A-482C-A8BE-EE8B9EF78822}"/>
          </ac:picMkLst>
        </pc:picChg>
      </pc:sldChg>
      <pc:sldChg chg="addSp delSp modSp new del mod setBg">
        <pc:chgData name="Salvador Melo" userId="43693a522698c9da" providerId="LiveId" clId="{D4EDB7C3-1533-4C92-A1E2-EB17370CB409}" dt="2021-06-08T19:34:55.448" v="827" actId="47"/>
        <pc:sldMkLst>
          <pc:docMk/>
          <pc:sldMk cId="1054206733" sldId="274"/>
        </pc:sldMkLst>
        <pc:spChg chg="mod">
          <ac:chgData name="Salvador Melo" userId="43693a522698c9da" providerId="LiveId" clId="{D4EDB7C3-1533-4C92-A1E2-EB17370CB409}" dt="2021-06-08T19:29:49.737" v="825" actId="26606"/>
          <ac:spMkLst>
            <pc:docMk/>
            <pc:sldMk cId="1054206733" sldId="274"/>
            <ac:spMk id="2" creationId="{9FA38C6B-05E4-4C50-A950-044E0EF82BC4}"/>
          </ac:spMkLst>
        </pc:spChg>
        <pc:spChg chg="del">
          <ac:chgData name="Salvador Melo" userId="43693a522698c9da" providerId="LiveId" clId="{D4EDB7C3-1533-4C92-A1E2-EB17370CB409}" dt="2021-06-08T19:03:52.871" v="620" actId="22"/>
          <ac:spMkLst>
            <pc:docMk/>
            <pc:sldMk cId="1054206733" sldId="274"/>
            <ac:spMk id="3" creationId="{1915E0AC-4026-4C5F-B87C-48EBEF144BE0}"/>
          </ac:spMkLst>
        </pc:spChg>
        <pc:spChg chg="add">
          <ac:chgData name="Salvador Melo" userId="43693a522698c9da" providerId="LiveId" clId="{D4EDB7C3-1533-4C92-A1E2-EB17370CB409}" dt="2021-06-08T19:29:49.737" v="825" actId="26606"/>
          <ac:spMkLst>
            <pc:docMk/>
            <pc:sldMk cId="1054206733" sldId="274"/>
            <ac:spMk id="10" creationId="{6753DD0A-FA63-470F-8543-DF632B1226B5}"/>
          </ac:spMkLst>
        </pc:spChg>
        <pc:picChg chg="add mod ord">
          <ac:chgData name="Salvador Melo" userId="43693a522698c9da" providerId="LiveId" clId="{D4EDB7C3-1533-4C92-A1E2-EB17370CB409}" dt="2021-06-08T19:29:49.737" v="825" actId="26606"/>
          <ac:picMkLst>
            <pc:docMk/>
            <pc:sldMk cId="1054206733" sldId="274"/>
            <ac:picMk id="5" creationId="{813B5DDE-F1AA-4E51-98CD-B630A469C08D}"/>
          </ac:picMkLst>
        </pc:picChg>
      </pc:sldChg>
      <pc:sldChg chg="addSp delSp modSp new mod setBg">
        <pc:chgData name="Salvador Melo" userId="43693a522698c9da" providerId="LiveId" clId="{D4EDB7C3-1533-4C92-A1E2-EB17370CB409}" dt="2021-06-08T19:29:52.801" v="826" actId="26606"/>
        <pc:sldMkLst>
          <pc:docMk/>
          <pc:sldMk cId="1818077258" sldId="275"/>
        </pc:sldMkLst>
        <pc:spChg chg="mod">
          <ac:chgData name="Salvador Melo" userId="43693a522698c9da" providerId="LiveId" clId="{D4EDB7C3-1533-4C92-A1E2-EB17370CB409}" dt="2021-06-08T19:29:52.801" v="826" actId="26606"/>
          <ac:spMkLst>
            <pc:docMk/>
            <pc:sldMk cId="1818077258" sldId="275"/>
            <ac:spMk id="2" creationId="{F1909989-0FFD-4029-A48D-89ADAB1E88C0}"/>
          </ac:spMkLst>
        </pc:spChg>
        <pc:spChg chg="del">
          <ac:chgData name="Salvador Melo" userId="43693a522698c9da" providerId="LiveId" clId="{D4EDB7C3-1533-4C92-A1E2-EB17370CB409}" dt="2021-06-08T19:16:01.608" v="622" actId="22"/>
          <ac:spMkLst>
            <pc:docMk/>
            <pc:sldMk cId="1818077258" sldId="275"/>
            <ac:spMk id="3" creationId="{A197D7DF-7621-42F8-BAE9-2C58C3D7145A}"/>
          </ac:spMkLst>
        </pc:spChg>
        <pc:spChg chg="add">
          <ac:chgData name="Salvador Melo" userId="43693a522698c9da" providerId="LiveId" clId="{D4EDB7C3-1533-4C92-A1E2-EB17370CB409}" dt="2021-06-08T19:29:52.801" v="826" actId="26606"/>
          <ac:spMkLst>
            <pc:docMk/>
            <pc:sldMk cId="1818077258" sldId="275"/>
            <ac:spMk id="10" creationId="{6753DD0A-FA63-470F-8543-DF632B1226B5}"/>
          </ac:spMkLst>
        </pc:spChg>
        <pc:picChg chg="add mod ord">
          <ac:chgData name="Salvador Melo" userId="43693a522698c9da" providerId="LiveId" clId="{D4EDB7C3-1533-4C92-A1E2-EB17370CB409}" dt="2021-06-08T19:29:52.801" v="826" actId="26606"/>
          <ac:picMkLst>
            <pc:docMk/>
            <pc:sldMk cId="1818077258" sldId="275"/>
            <ac:picMk id="5" creationId="{88719BF0-7975-4544-80C7-71C5369352F6}"/>
          </ac:picMkLst>
        </pc:picChg>
      </pc:sldChg>
      <pc:sldChg chg="addSp delSp modSp new mod setBg">
        <pc:chgData name="Salvador Melo" userId="43693a522698c9da" providerId="LiveId" clId="{D4EDB7C3-1533-4C92-A1E2-EB17370CB409}" dt="2021-06-08T19:21:52.955" v="671" actId="1076"/>
        <pc:sldMkLst>
          <pc:docMk/>
          <pc:sldMk cId="2869665364" sldId="276"/>
        </pc:sldMkLst>
        <pc:spChg chg="add del mod">
          <ac:chgData name="Salvador Melo" userId="43693a522698c9da" providerId="LiveId" clId="{D4EDB7C3-1533-4C92-A1E2-EB17370CB409}" dt="2021-06-08T19:21:45.649" v="667" actId="1076"/>
          <ac:spMkLst>
            <pc:docMk/>
            <pc:sldMk cId="2869665364" sldId="276"/>
            <ac:spMk id="2" creationId="{BC7E49A5-F747-4ADC-88A1-AC944E1E103B}"/>
          </ac:spMkLst>
        </pc:spChg>
        <pc:spChg chg="del">
          <ac:chgData name="Salvador Melo" userId="43693a522698c9da" providerId="LiveId" clId="{D4EDB7C3-1533-4C92-A1E2-EB17370CB409}" dt="2021-06-08T19:20:19.738" v="624" actId="22"/>
          <ac:spMkLst>
            <pc:docMk/>
            <pc:sldMk cId="2869665364" sldId="276"/>
            <ac:spMk id="3" creationId="{E0FFDE51-49DC-452B-A9B1-1AF1F78E78B1}"/>
          </ac:spMkLst>
        </pc:spChg>
        <pc:spChg chg="add del">
          <ac:chgData name="Salvador Melo" userId="43693a522698c9da" providerId="LiveId" clId="{D4EDB7C3-1533-4C92-A1E2-EB17370CB409}" dt="2021-06-08T19:20:38.659" v="626" actId="478"/>
          <ac:spMkLst>
            <pc:docMk/>
            <pc:sldMk cId="2869665364" sldId="276"/>
            <ac:spMk id="6" creationId="{908E5B43-6586-47AE-B023-56F91046C969}"/>
          </ac:spMkLst>
        </pc:spChg>
        <pc:spChg chg="add mod">
          <ac:chgData name="Salvador Melo" userId="43693a522698c9da" providerId="LiveId" clId="{D4EDB7C3-1533-4C92-A1E2-EB17370CB409}" dt="2021-06-08T19:21:52.955" v="671" actId="1076"/>
          <ac:spMkLst>
            <pc:docMk/>
            <pc:sldMk cId="2869665364" sldId="276"/>
            <ac:spMk id="7" creationId="{0D9C0250-1026-4DAF-8B6B-E9903B03BB51}"/>
          </ac:spMkLst>
        </pc:spChg>
        <pc:spChg chg="add del mod">
          <ac:chgData name="Salvador Melo" userId="43693a522698c9da" providerId="LiveId" clId="{D4EDB7C3-1533-4C92-A1E2-EB17370CB409}" dt="2021-06-08T19:21:05.581" v="632"/>
          <ac:spMkLst>
            <pc:docMk/>
            <pc:sldMk cId="2869665364" sldId="276"/>
            <ac:spMk id="8" creationId="{45740620-AAA3-41D1-9732-AAF26E3E4615}"/>
          </ac:spMkLst>
        </pc:spChg>
        <pc:spChg chg="add">
          <ac:chgData name="Salvador Melo" userId="43693a522698c9da" providerId="LiveId" clId="{D4EDB7C3-1533-4C92-A1E2-EB17370CB409}" dt="2021-06-08T19:21:36.113" v="664" actId="26606"/>
          <ac:spMkLst>
            <pc:docMk/>
            <pc:sldMk cId="2869665364" sldId="276"/>
            <ac:spMk id="12" creationId="{605494DE-B078-4D87-BB01-C84320618DAD}"/>
          </ac:spMkLst>
        </pc:spChg>
        <pc:spChg chg="add">
          <ac:chgData name="Salvador Melo" userId="43693a522698c9da" providerId="LiveId" clId="{D4EDB7C3-1533-4C92-A1E2-EB17370CB409}" dt="2021-06-08T19:21:36.113" v="664" actId="26606"/>
          <ac:spMkLst>
            <pc:docMk/>
            <pc:sldMk cId="2869665364" sldId="276"/>
            <ac:spMk id="14" creationId="{9A0576B0-CD8C-4661-95C8-A9F2CE7CDDB0}"/>
          </ac:spMkLst>
        </pc:spChg>
        <pc:spChg chg="add">
          <ac:chgData name="Salvador Melo" userId="43693a522698c9da" providerId="LiveId" clId="{D4EDB7C3-1533-4C92-A1E2-EB17370CB409}" dt="2021-06-08T19:21:36.113" v="664" actId="26606"/>
          <ac:spMkLst>
            <pc:docMk/>
            <pc:sldMk cId="2869665364" sldId="276"/>
            <ac:spMk id="16" creationId="{3FF60E2B-3919-423C-B1FF-56CDE6681165}"/>
          </ac:spMkLst>
        </pc:spChg>
        <pc:picChg chg="add mod ord">
          <ac:chgData name="Salvador Melo" userId="43693a522698c9da" providerId="LiveId" clId="{D4EDB7C3-1533-4C92-A1E2-EB17370CB409}" dt="2021-06-08T19:21:49.494" v="670" actId="1076"/>
          <ac:picMkLst>
            <pc:docMk/>
            <pc:sldMk cId="2869665364" sldId="276"/>
            <ac:picMk id="5" creationId="{5A06B844-A5D4-4AE2-898A-0ACB41159B34}"/>
          </ac:picMkLst>
        </pc:picChg>
      </pc:sldChg>
      <pc:sldChg chg="addSp delSp modSp new mod setBg setClrOvrMap">
        <pc:chgData name="Salvador Melo" userId="43693a522698c9da" providerId="LiveId" clId="{D4EDB7C3-1533-4C92-A1E2-EB17370CB409}" dt="2021-06-08T19:26:05.040" v="733" actId="14100"/>
        <pc:sldMkLst>
          <pc:docMk/>
          <pc:sldMk cId="2687272143" sldId="277"/>
        </pc:sldMkLst>
        <pc:spChg chg="mod ord">
          <ac:chgData name="Salvador Melo" userId="43693a522698c9da" providerId="LiveId" clId="{D4EDB7C3-1533-4C92-A1E2-EB17370CB409}" dt="2021-06-08T19:26:01.842" v="732" actId="26606"/>
          <ac:spMkLst>
            <pc:docMk/>
            <pc:sldMk cId="2687272143" sldId="277"/>
            <ac:spMk id="2" creationId="{B246EA26-F894-4CFF-9BC9-8A993371BEAF}"/>
          </ac:spMkLst>
        </pc:spChg>
        <pc:spChg chg="del">
          <ac:chgData name="Salvador Melo" userId="43693a522698c9da" providerId="LiveId" clId="{D4EDB7C3-1533-4C92-A1E2-EB17370CB409}" dt="2021-06-08T19:25:27.649" v="673" actId="22"/>
          <ac:spMkLst>
            <pc:docMk/>
            <pc:sldMk cId="2687272143" sldId="277"/>
            <ac:spMk id="3" creationId="{C6E330D4-1452-4D87-A52F-07E3E4B320DE}"/>
          </ac:spMkLst>
        </pc:spChg>
        <pc:spChg chg="add">
          <ac:chgData name="Salvador Melo" userId="43693a522698c9da" providerId="LiveId" clId="{D4EDB7C3-1533-4C92-A1E2-EB17370CB409}" dt="2021-06-08T19:26:01.842" v="732" actId="26606"/>
          <ac:spMkLst>
            <pc:docMk/>
            <pc:sldMk cId="2687272143" sldId="277"/>
            <ac:spMk id="10" creationId="{0DE6A193-4755-479A-BC6F-A7EBCA73BE1A}"/>
          </ac:spMkLst>
        </pc:spChg>
        <pc:spChg chg="add">
          <ac:chgData name="Salvador Melo" userId="43693a522698c9da" providerId="LiveId" clId="{D4EDB7C3-1533-4C92-A1E2-EB17370CB409}" dt="2021-06-08T19:26:01.842" v="732" actId="26606"/>
          <ac:spMkLst>
            <pc:docMk/>
            <pc:sldMk cId="2687272143" sldId="277"/>
            <ac:spMk id="12" creationId="{5A55B759-31A7-423C-9BC2-A8BC09FE98B9}"/>
          </ac:spMkLst>
        </pc:spChg>
        <pc:spChg chg="add">
          <ac:chgData name="Salvador Melo" userId="43693a522698c9da" providerId="LiveId" clId="{D4EDB7C3-1533-4C92-A1E2-EB17370CB409}" dt="2021-06-08T19:26:01.842" v="732" actId="26606"/>
          <ac:spMkLst>
            <pc:docMk/>
            <pc:sldMk cId="2687272143" sldId="277"/>
            <ac:spMk id="14" creationId="{F78796AF-79A0-47AC-BEFD-BFFC00F968C4}"/>
          </ac:spMkLst>
        </pc:spChg>
        <pc:picChg chg="add mod ord">
          <ac:chgData name="Salvador Melo" userId="43693a522698c9da" providerId="LiveId" clId="{D4EDB7C3-1533-4C92-A1E2-EB17370CB409}" dt="2021-06-08T19:26:05.040" v="733" actId="14100"/>
          <ac:picMkLst>
            <pc:docMk/>
            <pc:sldMk cId="2687272143" sldId="277"/>
            <ac:picMk id="5" creationId="{BFD352DD-BBDB-43C0-AEDC-27500280AA03}"/>
          </ac:picMkLst>
        </pc:picChg>
      </pc:sldChg>
      <pc:sldChg chg="addSp delSp modSp new mod setBg modClrScheme addAnim setClrOvrMap chgLayout">
        <pc:chgData name="Salvador Melo" userId="43693a522698c9da" providerId="LiveId" clId="{D4EDB7C3-1533-4C92-A1E2-EB17370CB409}" dt="2021-06-08T19:26:30.995" v="771"/>
        <pc:sldMkLst>
          <pc:docMk/>
          <pc:sldMk cId="1068129911" sldId="278"/>
        </pc:sldMkLst>
        <pc:spChg chg="mod ord">
          <ac:chgData name="Salvador Melo" userId="43693a522698c9da" providerId="LiveId" clId="{D4EDB7C3-1533-4C92-A1E2-EB17370CB409}" dt="2021-06-08T19:26:30.993" v="769" actId="26606"/>
          <ac:spMkLst>
            <pc:docMk/>
            <pc:sldMk cId="1068129911" sldId="278"/>
            <ac:spMk id="2" creationId="{633620B3-E4FA-4244-A937-973AABDDAEE9}"/>
          </ac:spMkLst>
        </pc:spChg>
        <pc:spChg chg="del">
          <ac:chgData name="Salvador Melo" userId="43693a522698c9da" providerId="LiveId" clId="{D4EDB7C3-1533-4C92-A1E2-EB17370CB409}" dt="2021-06-08T19:26:27.679" v="768" actId="700"/>
          <ac:spMkLst>
            <pc:docMk/>
            <pc:sldMk cId="1068129911" sldId="278"/>
            <ac:spMk id="3" creationId="{FFD8A987-8150-460A-B97F-1187157AD586}"/>
          </ac:spMkLst>
        </pc:spChg>
        <pc:spChg chg="add">
          <ac:chgData name="Salvador Melo" userId="43693a522698c9da" providerId="LiveId" clId="{D4EDB7C3-1533-4C92-A1E2-EB17370CB409}" dt="2021-06-08T19:26:30.993" v="769" actId="26606"/>
          <ac:spMkLst>
            <pc:docMk/>
            <pc:sldMk cId="1068129911" sldId="278"/>
            <ac:spMk id="9" creationId="{0DE6A193-4755-479A-BC6F-A7EBCA73BE1A}"/>
          </ac:spMkLst>
        </pc:spChg>
        <pc:spChg chg="add">
          <ac:chgData name="Salvador Melo" userId="43693a522698c9da" providerId="LiveId" clId="{D4EDB7C3-1533-4C92-A1E2-EB17370CB409}" dt="2021-06-08T19:26:30.993" v="769" actId="26606"/>
          <ac:spMkLst>
            <pc:docMk/>
            <pc:sldMk cId="1068129911" sldId="278"/>
            <ac:spMk id="11" creationId="{5A55B759-31A7-423C-9BC2-A8BC09FE98B9}"/>
          </ac:spMkLst>
        </pc:spChg>
        <pc:spChg chg="add">
          <ac:chgData name="Salvador Melo" userId="43693a522698c9da" providerId="LiveId" clId="{D4EDB7C3-1533-4C92-A1E2-EB17370CB409}" dt="2021-06-08T19:26:30.993" v="769" actId="26606"/>
          <ac:spMkLst>
            <pc:docMk/>
            <pc:sldMk cId="1068129911" sldId="278"/>
            <ac:spMk id="13" creationId="{F78796AF-79A0-47AC-BEFD-BFFC00F968C4}"/>
          </ac:spMkLst>
        </pc:spChg>
        <pc:picChg chg="add">
          <ac:chgData name="Salvador Melo" userId="43693a522698c9da" providerId="LiveId" clId="{D4EDB7C3-1533-4C92-A1E2-EB17370CB409}" dt="2021-06-08T19:26:30.993" v="769" actId="26606"/>
          <ac:picMkLst>
            <pc:docMk/>
            <pc:sldMk cId="1068129911" sldId="278"/>
            <ac:picMk id="6" creationId="{09D725BB-200A-4A2D-BCF9-BD2D2A26EC2A}"/>
          </ac:picMkLst>
        </pc:picChg>
      </pc:sldChg>
      <pc:sldChg chg="addSp delSp modSp new mod setBg">
        <pc:chgData name="Salvador Melo" userId="43693a522698c9da" providerId="LiveId" clId="{D4EDB7C3-1533-4C92-A1E2-EB17370CB409}" dt="2021-06-08T19:35:26.734" v="856" actId="1076"/>
        <pc:sldMkLst>
          <pc:docMk/>
          <pc:sldMk cId="3256820203" sldId="279"/>
        </pc:sldMkLst>
        <pc:spChg chg="mod">
          <ac:chgData name="Salvador Melo" userId="43693a522698c9da" providerId="LiveId" clId="{D4EDB7C3-1533-4C92-A1E2-EB17370CB409}" dt="2021-06-08T19:35:19.236" v="852" actId="26606"/>
          <ac:spMkLst>
            <pc:docMk/>
            <pc:sldMk cId="3256820203" sldId="279"/>
            <ac:spMk id="2" creationId="{F14B8567-AD84-4A60-B3BC-23CA4D694CAE}"/>
          </ac:spMkLst>
        </pc:spChg>
        <pc:spChg chg="del">
          <ac:chgData name="Salvador Melo" userId="43693a522698c9da" providerId="LiveId" clId="{D4EDB7C3-1533-4C92-A1E2-EB17370CB409}" dt="2021-06-08T19:34:59.498" v="828" actId="22"/>
          <ac:spMkLst>
            <pc:docMk/>
            <pc:sldMk cId="3256820203" sldId="279"/>
            <ac:spMk id="3" creationId="{69A50706-D9EE-4ACF-ACCE-619BBFB4B850}"/>
          </ac:spMkLst>
        </pc:spChg>
        <pc:spChg chg="add">
          <ac:chgData name="Salvador Melo" userId="43693a522698c9da" providerId="LiveId" clId="{D4EDB7C3-1533-4C92-A1E2-EB17370CB409}" dt="2021-06-08T19:35:19.236" v="852" actId="26606"/>
          <ac:spMkLst>
            <pc:docMk/>
            <pc:sldMk cId="3256820203" sldId="279"/>
            <ac:spMk id="10" creationId="{A4AC5506-6312-4701-8D3C-40187889A947}"/>
          </ac:spMkLst>
        </pc:spChg>
        <pc:picChg chg="add mod ord">
          <ac:chgData name="Salvador Melo" userId="43693a522698c9da" providerId="LiveId" clId="{D4EDB7C3-1533-4C92-A1E2-EB17370CB409}" dt="2021-06-08T19:35:26.734" v="856" actId="1076"/>
          <ac:picMkLst>
            <pc:docMk/>
            <pc:sldMk cId="3256820203" sldId="279"/>
            <ac:picMk id="5" creationId="{2A0939E1-0429-4D72-AAB4-4714A629D0EC}"/>
          </ac:picMkLst>
        </pc:picChg>
      </pc:sldChg>
      <pc:sldChg chg="addSp delSp modSp new mod setBg">
        <pc:chgData name="Salvador Melo" userId="43693a522698c9da" providerId="LiveId" clId="{D4EDB7C3-1533-4C92-A1E2-EB17370CB409}" dt="2021-06-08T19:56:30.026" v="911" actId="26606"/>
        <pc:sldMkLst>
          <pc:docMk/>
          <pc:sldMk cId="2305894495" sldId="280"/>
        </pc:sldMkLst>
        <pc:spChg chg="mod ord">
          <ac:chgData name="Salvador Melo" userId="43693a522698c9da" providerId="LiveId" clId="{D4EDB7C3-1533-4C92-A1E2-EB17370CB409}" dt="2021-06-08T19:56:30.026" v="911" actId="26606"/>
          <ac:spMkLst>
            <pc:docMk/>
            <pc:sldMk cId="2305894495" sldId="280"/>
            <ac:spMk id="2" creationId="{8AC39CF7-F872-471D-BA26-51F319BB8CBE}"/>
          </ac:spMkLst>
        </pc:spChg>
        <pc:spChg chg="del">
          <ac:chgData name="Salvador Melo" userId="43693a522698c9da" providerId="LiveId" clId="{D4EDB7C3-1533-4C92-A1E2-EB17370CB409}" dt="2021-06-08T19:55:59.822" v="858" actId="22"/>
          <ac:spMkLst>
            <pc:docMk/>
            <pc:sldMk cId="2305894495" sldId="280"/>
            <ac:spMk id="3" creationId="{A4BAB57F-8801-422E-9912-2DACC59AD574}"/>
          </ac:spMkLst>
        </pc:spChg>
        <pc:spChg chg="add">
          <ac:chgData name="Salvador Melo" userId="43693a522698c9da" providerId="LiveId" clId="{D4EDB7C3-1533-4C92-A1E2-EB17370CB409}" dt="2021-06-08T19:56:30.026" v="911" actId="26606"/>
          <ac:spMkLst>
            <pc:docMk/>
            <pc:sldMk cId="2305894495" sldId="280"/>
            <ac:spMk id="10" creationId="{37C89E4B-3C9F-44B9-8B86-D9E3D112D8EC}"/>
          </ac:spMkLst>
        </pc:spChg>
        <pc:picChg chg="add mod ord">
          <ac:chgData name="Salvador Melo" userId="43693a522698c9da" providerId="LiveId" clId="{D4EDB7C3-1533-4C92-A1E2-EB17370CB409}" dt="2021-06-08T19:56:30.026" v="911" actId="26606"/>
          <ac:picMkLst>
            <pc:docMk/>
            <pc:sldMk cId="2305894495" sldId="280"/>
            <ac:picMk id="5" creationId="{DE9B472E-273B-44AC-B5E0-B9D4A0B1754F}"/>
          </ac:picMkLst>
        </pc:picChg>
        <pc:cxnChg chg="add">
          <ac:chgData name="Salvador Melo" userId="43693a522698c9da" providerId="LiveId" clId="{D4EDB7C3-1533-4C92-A1E2-EB17370CB409}" dt="2021-06-08T19:56:30.026" v="911" actId="26606"/>
          <ac:cxnSpMkLst>
            <pc:docMk/>
            <pc:sldMk cId="2305894495" sldId="280"/>
            <ac:cxnSpMk id="12" creationId="{AA2EAA10-076F-46BD-8F0F-B9A2FB77A85C}"/>
          </ac:cxnSpMkLst>
        </pc:cxnChg>
        <pc:cxnChg chg="add">
          <ac:chgData name="Salvador Melo" userId="43693a522698c9da" providerId="LiveId" clId="{D4EDB7C3-1533-4C92-A1E2-EB17370CB409}" dt="2021-06-08T19:56:30.026" v="911" actId="26606"/>
          <ac:cxnSpMkLst>
            <pc:docMk/>
            <pc:sldMk cId="2305894495" sldId="280"/>
            <ac:cxnSpMk id="14" creationId="{D891E407-403B-4764-86C9-33A56D3BCAA3}"/>
          </ac:cxnSpMkLst>
        </pc:cxnChg>
      </pc:sldChg>
      <pc:sldChg chg="addSp delSp modSp new mod setBg">
        <pc:chgData name="Salvador Melo" userId="43693a522698c9da" providerId="LiveId" clId="{D4EDB7C3-1533-4C92-A1E2-EB17370CB409}" dt="2021-06-08T19:58:41.519" v="931" actId="26606"/>
        <pc:sldMkLst>
          <pc:docMk/>
          <pc:sldMk cId="3554106146" sldId="281"/>
        </pc:sldMkLst>
        <pc:spChg chg="mod ord">
          <ac:chgData name="Salvador Melo" userId="43693a522698c9da" providerId="LiveId" clId="{D4EDB7C3-1533-4C92-A1E2-EB17370CB409}" dt="2021-06-08T19:58:41.519" v="931" actId="26606"/>
          <ac:spMkLst>
            <pc:docMk/>
            <pc:sldMk cId="3554106146" sldId="281"/>
            <ac:spMk id="2" creationId="{F81F5BF8-1606-4113-AC9B-ECFF5144B474}"/>
          </ac:spMkLst>
        </pc:spChg>
        <pc:spChg chg="del">
          <ac:chgData name="Salvador Melo" userId="43693a522698c9da" providerId="LiveId" clId="{D4EDB7C3-1533-4C92-A1E2-EB17370CB409}" dt="2021-06-08T19:58:25.167" v="913" actId="22"/>
          <ac:spMkLst>
            <pc:docMk/>
            <pc:sldMk cId="3554106146" sldId="281"/>
            <ac:spMk id="3" creationId="{BAF66D16-0D5D-4356-961A-A8022553F5FF}"/>
          </ac:spMkLst>
        </pc:spChg>
        <pc:spChg chg="add">
          <ac:chgData name="Salvador Melo" userId="43693a522698c9da" providerId="LiveId" clId="{D4EDB7C3-1533-4C92-A1E2-EB17370CB409}" dt="2021-06-08T19:58:41.519" v="931" actId="26606"/>
          <ac:spMkLst>
            <pc:docMk/>
            <pc:sldMk cId="3554106146" sldId="281"/>
            <ac:spMk id="10" creationId="{37C89E4B-3C9F-44B9-8B86-D9E3D112D8EC}"/>
          </ac:spMkLst>
        </pc:spChg>
        <pc:picChg chg="add mod ord">
          <ac:chgData name="Salvador Melo" userId="43693a522698c9da" providerId="LiveId" clId="{D4EDB7C3-1533-4C92-A1E2-EB17370CB409}" dt="2021-06-08T19:58:41.519" v="931" actId="26606"/>
          <ac:picMkLst>
            <pc:docMk/>
            <pc:sldMk cId="3554106146" sldId="281"/>
            <ac:picMk id="5" creationId="{9EECA452-DDA7-43D1-B188-C042F062CB1C}"/>
          </ac:picMkLst>
        </pc:picChg>
        <pc:cxnChg chg="add">
          <ac:chgData name="Salvador Melo" userId="43693a522698c9da" providerId="LiveId" clId="{D4EDB7C3-1533-4C92-A1E2-EB17370CB409}" dt="2021-06-08T19:58:41.519" v="931" actId="26606"/>
          <ac:cxnSpMkLst>
            <pc:docMk/>
            <pc:sldMk cId="3554106146" sldId="281"/>
            <ac:cxnSpMk id="12" creationId="{AA2EAA10-076F-46BD-8F0F-B9A2FB77A85C}"/>
          </ac:cxnSpMkLst>
        </pc:cxnChg>
        <pc:cxnChg chg="add">
          <ac:chgData name="Salvador Melo" userId="43693a522698c9da" providerId="LiveId" clId="{D4EDB7C3-1533-4C92-A1E2-EB17370CB409}" dt="2021-06-08T19:58:41.519" v="931" actId="26606"/>
          <ac:cxnSpMkLst>
            <pc:docMk/>
            <pc:sldMk cId="3554106146" sldId="281"/>
            <ac:cxnSpMk id="14" creationId="{D891E407-403B-4764-86C9-33A56D3BCAA3}"/>
          </ac:cxnSpMkLst>
        </pc:cxnChg>
      </pc:sldChg>
      <pc:sldChg chg="addSp delSp modSp new mod setBg">
        <pc:chgData name="Salvador Melo" userId="43693a522698c9da" providerId="LiveId" clId="{D4EDB7C3-1533-4C92-A1E2-EB17370CB409}" dt="2021-06-08T20:48:28.488" v="1122" actId="26606"/>
        <pc:sldMkLst>
          <pc:docMk/>
          <pc:sldMk cId="1982809179" sldId="282"/>
        </pc:sldMkLst>
        <pc:spChg chg="mod ord">
          <ac:chgData name="Salvador Melo" userId="43693a522698c9da" providerId="LiveId" clId="{D4EDB7C3-1533-4C92-A1E2-EB17370CB409}" dt="2021-06-08T20:48:28.488" v="1122" actId="26606"/>
          <ac:spMkLst>
            <pc:docMk/>
            <pc:sldMk cId="1982809179" sldId="282"/>
            <ac:spMk id="2" creationId="{D4AB69AE-FD30-4CAE-95BC-2CF5E911021B}"/>
          </ac:spMkLst>
        </pc:spChg>
        <pc:spChg chg="del">
          <ac:chgData name="Salvador Melo" userId="43693a522698c9da" providerId="LiveId" clId="{D4EDB7C3-1533-4C92-A1E2-EB17370CB409}" dt="2021-06-08T20:27:38.136" v="933" actId="22"/>
          <ac:spMkLst>
            <pc:docMk/>
            <pc:sldMk cId="1982809179" sldId="282"/>
            <ac:spMk id="3" creationId="{2FD11A70-9511-4ED9-8D3B-CCB77B20FF8D}"/>
          </ac:spMkLst>
        </pc:spChg>
        <pc:spChg chg="add">
          <ac:chgData name="Salvador Melo" userId="43693a522698c9da" providerId="LiveId" clId="{D4EDB7C3-1533-4C92-A1E2-EB17370CB409}" dt="2021-06-08T20:48:28.488" v="1122" actId="26606"/>
          <ac:spMkLst>
            <pc:docMk/>
            <pc:sldMk cId="1982809179" sldId="282"/>
            <ac:spMk id="10" creationId="{37C89E4B-3C9F-44B9-8B86-D9E3D112D8EC}"/>
          </ac:spMkLst>
        </pc:spChg>
        <pc:picChg chg="add mod ord">
          <ac:chgData name="Salvador Melo" userId="43693a522698c9da" providerId="LiveId" clId="{D4EDB7C3-1533-4C92-A1E2-EB17370CB409}" dt="2021-06-08T20:48:28.488" v="1122" actId="26606"/>
          <ac:picMkLst>
            <pc:docMk/>
            <pc:sldMk cId="1982809179" sldId="282"/>
            <ac:picMk id="5" creationId="{995CA154-480D-4089-8BD4-9216F5F0C2F5}"/>
          </ac:picMkLst>
        </pc:picChg>
        <pc:cxnChg chg="add">
          <ac:chgData name="Salvador Melo" userId="43693a522698c9da" providerId="LiveId" clId="{D4EDB7C3-1533-4C92-A1E2-EB17370CB409}" dt="2021-06-08T20:48:28.488" v="1122" actId="26606"/>
          <ac:cxnSpMkLst>
            <pc:docMk/>
            <pc:sldMk cId="1982809179" sldId="282"/>
            <ac:cxnSpMk id="12" creationId="{AA2EAA10-076F-46BD-8F0F-B9A2FB77A85C}"/>
          </ac:cxnSpMkLst>
        </pc:cxnChg>
        <pc:cxnChg chg="add">
          <ac:chgData name="Salvador Melo" userId="43693a522698c9da" providerId="LiveId" clId="{D4EDB7C3-1533-4C92-A1E2-EB17370CB409}" dt="2021-06-08T20:48:28.488" v="1122" actId="26606"/>
          <ac:cxnSpMkLst>
            <pc:docMk/>
            <pc:sldMk cId="1982809179" sldId="282"/>
            <ac:cxnSpMk id="14" creationId="{D891E407-403B-4764-86C9-33A56D3BCAA3}"/>
          </ac:cxnSpMkLst>
        </pc:cxnChg>
      </pc:sldChg>
      <pc:sldChg chg="addSp delSp modSp new del mod">
        <pc:chgData name="Salvador Melo" userId="43693a522698c9da" providerId="LiveId" clId="{D4EDB7C3-1533-4C92-A1E2-EB17370CB409}" dt="2021-06-08T20:30:41.997" v="982" actId="47"/>
        <pc:sldMkLst>
          <pc:docMk/>
          <pc:sldMk cId="145202187" sldId="283"/>
        </pc:sldMkLst>
        <pc:spChg chg="mod">
          <ac:chgData name="Salvador Melo" userId="43693a522698c9da" providerId="LiveId" clId="{D4EDB7C3-1533-4C92-A1E2-EB17370CB409}" dt="2021-06-08T20:29:46.773" v="981" actId="20577"/>
          <ac:spMkLst>
            <pc:docMk/>
            <pc:sldMk cId="145202187" sldId="283"/>
            <ac:spMk id="2" creationId="{F5FDB37B-7208-47A2-8E23-411E8172D00F}"/>
          </ac:spMkLst>
        </pc:spChg>
        <pc:spChg chg="del">
          <ac:chgData name="Salvador Melo" userId="43693a522698c9da" providerId="LiveId" clId="{D4EDB7C3-1533-4C92-A1E2-EB17370CB409}" dt="2021-06-08T20:29:38.597" v="952" actId="22"/>
          <ac:spMkLst>
            <pc:docMk/>
            <pc:sldMk cId="145202187" sldId="283"/>
            <ac:spMk id="3" creationId="{49A76FDF-C9D0-495B-87BF-AC0FBD169B44}"/>
          </ac:spMkLst>
        </pc:spChg>
        <pc:picChg chg="add mod ord">
          <ac:chgData name="Salvador Melo" userId="43693a522698c9da" providerId="LiveId" clId="{D4EDB7C3-1533-4C92-A1E2-EB17370CB409}" dt="2021-06-08T20:29:38.597" v="952" actId="22"/>
          <ac:picMkLst>
            <pc:docMk/>
            <pc:sldMk cId="145202187" sldId="283"/>
            <ac:picMk id="5" creationId="{F3474EC2-66F9-4684-A16C-B0548D9D7B04}"/>
          </ac:picMkLst>
        </pc:picChg>
      </pc:sldChg>
      <pc:sldChg chg="addSp delSp modSp new mod setBg">
        <pc:chgData name="Salvador Melo" userId="43693a522698c9da" providerId="LiveId" clId="{D4EDB7C3-1533-4C92-A1E2-EB17370CB409}" dt="2021-06-08T20:48:30.461" v="1123" actId="26606"/>
        <pc:sldMkLst>
          <pc:docMk/>
          <pc:sldMk cId="585016496" sldId="283"/>
        </pc:sldMkLst>
        <pc:spChg chg="mod ord">
          <ac:chgData name="Salvador Melo" userId="43693a522698c9da" providerId="LiveId" clId="{D4EDB7C3-1533-4C92-A1E2-EB17370CB409}" dt="2021-06-08T20:48:30.461" v="1123" actId="26606"/>
          <ac:spMkLst>
            <pc:docMk/>
            <pc:sldMk cId="585016496" sldId="283"/>
            <ac:spMk id="2" creationId="{152F22B3-DCD6-47FC-A3CB-879D3065C0A8}"/>
          </ac:spMkLst>
        </pc:spChg>
        <pc:spChg chg="del">
          <ac:chgData name="Salvador Melo" userId="43693a522698c9da" providerId="LiveId" clId="{D4EDB7C3-1533-4C92-A1E2-EB17370CB409}" dt="2021-06-08T20:30:47.570" v="984" actId="22"/>
          <ac:spMkLst>
            <pc:docMk/>
            <pc:sldMk cId="585016496" sldId="283"/>
            <ac:spMk id="3" creationId="{988A9C83-AA28-4AD2-8EAA-FCB435B50E87}"/>
          </ac:spMkLst>
        </pc:spChg>
        <pc:spChg chg="add">
          <ac:chgData name="Salvador Melo" userId="43693a522698c9da" providerId="LiveId" clId="{D4EDB7C3-1533-4C92-A1E2-EB17370CB409}" dt="2021-06-08T20:48:30.461" v="1123" actId="26606"/>
          <ac:spMkLst>
            <pc:docMk/>
            <pc:sldMk cId="585016496" sldId="283"/>
            <ac:spMk id="10" creationId="{37C89E4B-3C9F-44B9-8B86-D9E3D112D8EC}"/>
          </ac:spMkLst>
        </pc:spChg>
        <pc:picChg chg="add mod ord">
          <ac:chgData name="Salvador Melo" userId="43693a522698c9da" providerId="LiveId" clId="{D4EDB7C3-1533-4C92-A1E2-EB17370CB409}" dt="2021-06-08T20:48:30.461" v="1123" actId="26606"/>
          <ac:picMkLst>
            <pc:docMk/>
            <pc:sldMk cId="585016496" sldId="283"/>
            <ac:picMk id="5" creationId="{23721286-9E9A-4A5B-B790-1A347BF3D4EE}"/>
          </ac:picMkLst>
        </pc:picChg>
        <pc:cxnChg chg="add">
          <ac:chgData name="Salvador Melo" userId="43693a522698c9da" providerId="LiveId" clId="{D4EDB7C3-1533-4C92-A1E2-EB17370CB409}" dt="2021-06-08T20:48:30.461" v="1123" actId="26606"/>
          <ac:cxnSpMkLst>
            <pc:docMk/>
            <pc:sldMk cId="585016496" sldId="283"/>
            <ac:cxnSpMk id="12" creationId="{AA2EAA10-076F-46BD-8F0F-B9A2FB77A85C}"/>
          </ac:cxnSpMkLst>
        </pc:cxnChg>
        <pc:cxnChg chg="add">
          <ac:chgData name="Salvador Melo" userId="43693a522698c9da" providerId="LiveId" clId="{D4EDB7C3-1533-4C92-A1E2-EB17370CB409}" dt="2021-06-08T20:48:30.461" v="1123" actId="26606"/>
          <ac:cxnSpMkLst>
            <pc:docMk/>
            <pc:sldMk cId="585016496" sldId="283"/>
            <ac:cxnSpMk id="14" creationId="{D891E407-403B-4764-86C9-33A56D3BCAA3}"/>
          </ac:cxnSpMkLst>
        </pc:cxnChg>
      </pc:sldChg>
      <pc:sldChg chg="addSp delSp modSp new mod setBg">
        <pc:chgData name="Salvador Melo" userId="43693a522698c9da" providerId="LiveId" clId="{D4EDB7C3-1533-4C92-A1E2-EB17370CB409}" dt="2021-06-08T20:48:32.402" v="1124" actId="26606"/>
        <pc:sldMkLst>
          <pc:docMk/>
          <pc:sldMk cId="2059635945" sldId="284"/>
        </pc:sldMkLst>
        <pc:spChg chg="mod ord">
          <ac:chgData name="Salvador Melo" userId="43693a522698c9da" providerId="LiveId" clId="{D4EDB7C3-1533-4C92-A1E2-EB17370CB409}" dt="2021-06-08T20:48:32.402" v="1124" actId="26606"/>
          <ac:spMkLst>
            <pc:docMk/>
            <pc:sldMk cId="2059635945" sldId="284"/>
            <ac:spMk id="2" creationId="{69ABE323-95D7-47D2-A433-E706BB5C85F4}"/>
          </ac:spMkLst>
        </pc:spChg>
        <pc:spChg chg="del">
          <ac:chgData name="Salvador Melo" userId="43693a522698c9da" providerId="LiveId" clId="{D4EDB7C3-1533-4C92-A1E2-EB17370CB409}" dt="2021-06-08T20:31:22.839" v="1012" actId="22"/>
          <ac:spMkLst>
            <pc:docMk/>
            <pc:sldMk cId="2059635945" sldId="284"/>
            <ac:spMk id="3" creationId="{89096F5E-FF8B-4ECF-8BE9-89C531804D2D}"/>
          </ac:spMkLst>
        </pc:spChg>
        <pc:spChg chg="add">
          <ac:chgData name="Salvador Melo" userId="43693a522698c9da" providerId="LiveId" clId="{D4EDB7C3-1533-4C92-A1E2-EB17370CB409}" dt="2021-06-08T20:48:32.402" v="1124" actId="26606"/>
          <ac:spMkLst>
            <pc:docMk/>
            <pc:sldMk cId="2059635945" sldId="284"/>
            <ac:spMk id="10" creationId="{37C89E4B-3C9F-44B9-8B86-D9E3D112D8EC}"/>
          </ac:spMkLst>
        </pc:spChg>
        <pc:picChg chg="add mod ord">
          <ac:chgData name="Salvador Melo" userId="43693a522698c9da" providerId="LiveId" clId="{D4EDB7C3-1533-4C92-A1E2-EB17370CB409}" dt="2021-06-08T20:48:32.402" v="1124" actId="26606"/>
          <ac:picMkLst>
            <pc:docMk/>
            <pc:sldMk cId="2059635945" sldId="284"/>
            <ac:picMk id="5" creationId="{CDA20E5F-D961-477C-8B61-B74B61F3B213}"/>
          </ac:picMkLst>
        </pc:picChg>
        <pc:cxnChg chg="add">
          <ac:chgData name="Salvador Melo" userId="43693a522698c9da" providerId="LiveId" clId="{D4EDB7C3-1533-4C92-A1E2-EB17370CB409}" dt="2021-06-08T20:48:32.402" v="1124" actId="26606"/>
          <ac:cxnSpMkLst>
            <pc:docMk/>
            <pc:sldMk cId="2059635945" sldId="284"/>
            <ac:cxnSpMk id="12" creationId="{AA2EAA10-076F-46BD-8F0F-B9A2FB77A85C}"/>
          </ac:cxnSpMkLst>
        </pc:cxnChg>
        <pc:cxnChg chg="add">
          <ac:chgData name="Salvador Melo" userId="43693a522698c9da" providerId="LiveId" clId="{D4EDB7C3-1533-4C92-A1E2-EB17370CB409}" dt="2021-06-08T20:48:32.402" v="1124" actId="26606"/>
          <ac:cxnSpMkLst>
            <pc:docMk/>
            <pc:sldMk cId="2059635945" sldId="284"/>
            <ac:cxnSpMk id="14" creationId="{D891E407-403B-4764-86C9-33A56D3BCAA3}"/>
          </ac:cxnSpMkLst>
        </pc:cxnChg>
      </pc:sldChg>
      <pc:sldChg chg="addSp delSp modSp new mod setBg">
        <pc:chgData name="Salvador Melo" userId="43693a522698c9da" providerId="LiveId" clId="{D4EDB7C3-1533-4C92-A1E2-EB17370CB409}" dt="2021-06-08T20:48:37.573" v="1125" actId="26606"/>
        <pc:sldMkLst>
          <pc:docMk/>
          <pc:sldMk cId="1859697165" sldId="285"/>
        </pc:sldMkLst>
        <pc:spChg chg="mod">
          <ac:chgData name="Salvador Melo" userId="43693a522698c9da" providerId="LiveId" clId="{D4EDB7C3-1533-4C92-A1E2-EB17370CB409}" dt="2021-06-08T20:48:37.573" v="1125" actId="26606"/>
          <ac:spMkLst>
            <pc:docMk/>
            <pc:sldMk cId="1859697165" sldId="285"/>
            <ac:spMk id="2" creationId="{7771F352-0B6A-4759-89B1-DA356B032F5D}"/>
          </ac:spMkLst>
        </pc:spChg>
        <pc:spChg chg="del">
          <ac:chgData name="Salvador Melo" userId="43693a522698c9da" providerId="LiveId" clId="{D4EDB7C3-1533-4C92-A1E2-EB17370CB409}" dt="2021-06-08T20:47:31.809" v="1044" actId="22"/>
          <ac:spMkLst>
            <pc:docMk/>
            <pc:sldMk cId="1859697165" sldId="285"/>
            <ac:spMk id="3" creationId="{36DF345F-D14C-49E2-80CA-4CBF68EE3AEB}"/>
          </ac:spMkLst>
        </pc:spChg>
        <pc:spChg chg="add">
          <ac:chgData name="Salvador Melo" userId="43693a522698c9da" providerId="LiveId" clId="{D4EDB7C3-1533-4C92-A1E2-EB17370CB409}" dt="2021-06-08T20:48:37.573" v="1125" actId="26606"/>
          <ac:spMkLst>
            <pc:docMk/>
            <pc:sldMk cId="1859697165" sldId="285"/>
            <ac:spMk id="10" creationId="{16F9E488-0718-4E1E-9D12-26779F606252}"/>
          </ac:spMkLst>
        </pc:spChg>
        <pc:spChg chg="add">
          <ac:chgData name="Salvador Melo" userId="43693a522698c9da" providerId="LiveId" clId="{D4EDB7C3-1533-4C92-A1E2-EB17370CB409}" dt="2021-06-08T20:48:37.573" v="1125" actId="26606"/>
          <ac:spMkLst>
            <pc:docMk/>
            <pc:sldMk cId="1859697165" sldId="285"/>
            <ac:spMk id="12" creationId="{CE708407-D01D-4E57-8998-FF799DBC3788}"/>
          </ac:spMkLst>
        </pc:spChg>
        <pc:grpChg chg="add">
          <ac:chgData name="Salvador Melo" userId="43693a522698c9da" providerId="LiveId" clId="{D4EDB7C3-1533-4C92-A1E2-EB17370CB409}" dt="2021-06-08T20:48:37.573" v="1125" actId="26606"/>
          <ac:grpSpMkLst>
            <pc:docMk/>
            <pc:sldMk cId="1859697165" sldId="285"/>
            <ac:grpSpMk id="14" creationId="{7F963B07-5C9E-478C-A53E-B6F5B4A78933}"/>
          </ac:grpSpMkLst>
        </pc:grpChg>
        <pc:picChg chg="add mod ord">
          <ac:chgData name="Salvador Melo" userId="43693a522698c9da" providerId="LiveId" clId="{D4EDB7C3-1533-4C92-A1E2-EB17370CB409}" dt="2021-06-08T20:48:37.573" v="1125" actId="26606"/>
          <ac:picMkLst>
            <pc:docMk/>
            <pc:sldMk cId="1859697165" sldId="285"/>
            <ac:picMk id="5" creationId="{3499EBDD-5A53-40E3-AEB3-2225FC6F23C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A21C6-4C7F-473D-971A-8E33F03419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1DC350-FEF9-4A81-AD14-725CC33D18FF}">
      <dgm:prSet/>
      <dgm:spPr/>
      <dgm:t>
        <a:bodyPr/>
        <a:lstStyle/>
        <a:p>
          <a:r>
            <a:rPr lang="pt-BR"/>
            <a:t>Analisar um documento: para analisar um documento, passe-o para o construtor BeautifulSoup. Você pode passar uma string ou um arquivo aberto. </a:t>
          </a:r>
          <a:endParaRPr lang="en-US"/>
        </a:p>
      </dgm:t>
    </dgm:pt>
    <dgm:pt modelId="{E52A77F4-01F8-4FB1-9B5C-BC04DFD96BBF}" type="parTrans" cxnId="{C6C2757D-C6AA-495A-9514-AA3FAE7C51AD}">
      <dgm:prSet/>
      <dgm:spPr/>
      <dgm:t>
        <a:bodyPr/>
        <a:lstStyle/>
        <a:p>
          <a:endParaRPr lang="en-US"/>
        </a:p>
      </dgm:t>
    </dgm:pt>
    <dgm:pt modelId="{32D9AEC0-829D-4848-AA91-1E4ECEFAFAC5}" type="sibTrans" cxnId="{C6C2757D-C6AA-495A-9514-AA3FAE7C51AD}">
      <dgm:prSet/>
      <dgm:spPr/>
      <dgm:t>
        <a:bodyPr/>
        <a:lstStyle/>
        <a:p>
          <a:endParaRPr lang="en-US"/>
        </a:p>
      </dgm:t>
    </dgm:pt>
    <dgm:pt modelId="{60286ACD-2DF0-4EE6-A031-3F4DBF5333F6}">
      <dgm:prSet/>
      <dgm:spPr/>
      <dgm:t>
        <a:bodyPr/>
        <a:lstStyle/>
        <a:p>
          <a:r>
            <a:rPr lang="pt-BR"/>
            <a:t>Buscar uma determinada tag: podemos extrai da página uma única tag ou todas as ocorrências de uma mesma tag.</a:t>
          </a:r>
          <a:endParaRPr lang="en-US"/>
        </a:p>
      </dgm:t>
    </dgm:pt>
    <dgm:pt modelId="{61BADFD6-729D-4FBC-93C3-55B6B43D3CB2}" type="parTrans" cxnId="{459D3131-1D8D-473C-82EA-69C966B78C89}">
      <dgm:prSet/>
      <dgm:spPr/>
      <dgm:t>
        <a:bodyPr/>
        <a:lstStyle/>
        <a:p>
          <a:endParaRPr lang="en-US"/>
        </a:p>
      </dgm:t>
    </dgm:pt>
    <dgm:pt modelId="{1D06FFE0-9F00-4387-9A77-9B1796EE927F}" type="sibTrans" cxnId="{459D3131-1D8D-473C-82EA-69C966B78C89}">
      <dgm:prSet/>
      <dgm:spPr/>
      <dgm:t>
        <a:bodyPr/>
        <a:lstStyle/>
        <a:p>
          <a:endParaRPr lang="en-US"/>
        </a:p>
      </dgm:t>
    </dgm:pt>
    <dgm:pt modelId="{E951B4F7-781A-414D-88AF-2E4C94CFDFFE}">
      <dgm:prSet/>
      <dgm:spPr/>
      <dgm:t>
        <a:bodyPr/>
        <a:lstStyle/>
        <a:p>
          <a:r>
            <a:rPr lang="pt-BR"/>
            <a:t>Buscar tags com atributos específicos: analisar e buscar tags com classes específicas. </a:t>
          </a:r>
          <a:endParaRPr lang="en-US"/>
        </a:p>
      </dgm:t>
    </dgm:pt>
    <dgm:pt modelId="{33F6BFEA-BE6A-41BE-BEE2-E225389C0D80}" type="parTrans" cxnId="{6393D23D-F92D-46F9-B328-523E2C0FB241}">
      <dgm:prSet/>
      <dgm:spPr/>
      <dgm:t>
        <a:bodyPr/>
        <a:lstStyle/>
        <a:p>
          <a:endParaRPr lang="en-US"/>
        </a:p>
      </dgm:t>
    </dgm:pt>
    <dgm:pt modelId="{9E2FE05E-825B-4CEE-A5AB-57A1CF508BD7}" type="sibTrans" cxnId="{6393D23D-F92D-46F9-B328-523E2C0FB241}">
      <dgm:prSet/>
      <dgm:spPr/>
      <dgm:t>
        <a:bodyPr/>
        <a:lstStyle/>
        <a:p>
          <a:endParaRPr lang="en-US"/>
        </a:p>
      </dgm:t>
    </dgm:pt>
    <dgm:pt modelId="{E1D3A8A7-01EA-4C09-9337-5031254B0856}">
      <dgm:prSet/>
      <dgm:spPr/>
      <dgm:t>
        <a:bodyPr/>
        <a:lstStyle/>
        <a:p>
          <a:r>
            <a:rPr lang="pt-BR"/>
            <a:t>Obter mais detalhes do site analisado: se utilizarmos algumas funções específicas, podemos encontrar facilmente informações úteis em cada site analisado.</a:t>
          </a:r>
          <a:endParaRPr lang="en-US"/>
        </a:p>
      </dgm:t>
    </dgm:pt>
    <dgm:pt modelId="{FCA336DE-70F0-40EC-845E-DBBC05C77176}" type="parTrans" cxnId="{6F025475-CE7F-43B4-80A4-337B8EB3001B}">
      <dgm:prSet/>
      <dgm:spPr/>
      <dgm:t>
        <a:bodyPr/>
        <a:lstStyle/>
        <a:p>
          <a:endParaRPr lang="en-US"/>
        </a:p>
      </dgm:t>
    </dgm:pt>
    <dgm:pt modelId="{D17A4394-7A73-449E-A496-2ACEAFCE1810}" type="sibTrans" cxnId="{6F025475-CE7F-43B4-80A4-337B8EB3001B}">
      <dgm:prSet/>
      <dgm:spPr/>
      <dgm:t>
        <a:bodyPr/>
        <a:lstStyle/>
        <a:p>
          <a:endParaRPr lang="en-US"/>
        </a:p>
      </dgm:t>
    </dgm:pt>
    <dgm:pt modelId="{257F40AB-AF06-4822-9160-4056518FA273}">
      <dgm:prSet/>
      <dgm:spPr/>
      <dgm:t>
        <a:bodyPr/>
        <a:lstStyle/>
        <a:p>
          <a:r>
            <a:rPr lang="pt-BR"/>
            <a:t>Construindo um data frame usando os dados coletados.</a:t>
          </a:r>
          <a:endParaRPr lang="en-US"/>
        </a:p>
      </dgm:t>
    </dgm:pt>
    <dgm:pt modelId="{030C8B81-CDE0-4D3D-840F-751599CF15C5}" type="parTrans" cxnId="{C1272C73-2F12-4B84-AC8E-8D93FA33AF9A}">
      <dgm:prSet/>
      <dgm:spPr/>
      <dgm:t>
        <a:bodyPr/>
        <a:lstStyle/>
        <a:p>
          <a:endParaRPr lang="en-US"/>
        </a:p>
      </dgm:t>
    </dgm:pt>
    <dgm:pt modelId="{1AC1EFD2-D283-4379-868B-CB8266758F09}" type="sibTrans" cxnId="{C1272C73-2F12-4B84-AC8E-8D93FA33AF9A}">
      <dgm:prSet/>
      <dgm:spPr/>
      <dgm:t>
        <a:bodyPr/>
        <a:lstStyle/>
        <a:p>
          <a:endParaRPr lang="en-US"/>
        </a:p>
      </dgm:t>
    </dgm:pt>
    <dgm:pt modelId="{9752999B-6EB4-4305-B21E-4B35A3318DA7}" type="pres">
      <dgm:prSet presAssocID="{520A21C6-4C7F-473D-971A-8E33F0341914}" presName="linear" presStyleCnt="0">
        <dgm:presLayoutVars>
          <dgm:animLvl val="lvl"/>
          <dgm:resizeHandles val="exact"/>
        </dgm:presLayoutVars>
      </dgm:prSet>
      <dgm:spPr/>
    </dgm:pt>
    <dgm:pt modelId="{1AEDF70A-E8EF-40DF-B079-4310E56B1119}" type="pres">
      <dgm:prSet presAssocID="{CB1DC350-FEF9-4A81-AD14-725CC33D18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E7A589-476C-45A5-9BE6-4C07E7D0EFF4}" type="pres">
      <dgm:prSet presAssocID="{32D9AEC0-829D-4848-AA91-1E4ECEFAFAC5}" presName="spacer" presStyleCnt="0"/>
      <dgm:spPr/>
    </dgm:pt>
    <dgm:pt modelId="{F4049517-E07A-4BE8-924B-73A3CF36C357}" type="pres">
      <dgm:prSet presAssocID="{60286ACD-2DF0-4EE6-A031-3F4DBF5333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E9F090-3214-49CF-84B2-0F47A8FDC1AB}" type="pres">
      <dgm:prSet presAssocID="{1D06FFE0-9F00-4387-9A77-9B1796EE927F}" presName="spacer" presStyleCnt="0"/>
      <dgm:spPr/>
    </dgm:pt>
    <dgm:pt modelId="{1A99C966-D210-4426-88AA-DE1E118A3260}" type="pres">
      <dgm:prSet presAssocID="{E951B4F7-781A-414D-88AF-2E4C94CFDF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472DAB-765C-457C-8892-1A4E19527B5F}" type="pres">
      <dgm:prSet presAssocID="{9E2FE05E-825B-4CEE-A5AB-57A1CF508BD7}" presName="spacer" presStyleCnt="0"/>
      <dgm:spPr/>
    </dgm:pt>
    <dgm:pt modelId="{9E2B8A1F-B1DD-4449-A60F-1A75C536AEE1}" type="pres">
      <dgm:prSet presAssocID="{E1D3A8A7-01EA-4C09-9337-5031254B085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964157-0B90-41D1-BE59-AF8D0D23D2F1}" type="pres">
      <dgm:prSet presAssocID="{D17A4394-7A73-449E-A496-2ACEAFCE1810}" presName="spacer" presStyleCnt="0"/>
      <dgm:spPr/>
    </dgm:pt>
    <dgm:pt modelId="{FA24C1C6-A6B8-4B73-914D-646D924F32BC}" type="pres">
      <dgm:prSet presAssocID="{257F40AB-AF06-4822-9160-4056518FA27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9D3131-1D8D-473C-82EA-69C966B78C89}" srcId="{520A21C6-4C7F-473D-971A-8E33F0341914}" destId="{60286ACD-2DF0-4EE6-A031-3F4DBF5333F6}" srcOrd="1" destOrd="0" parTransId="{61BADFD6-729D-4FBC-93C3-55B6B43D3CB2}" sibTransId="{1D06FFE0-9F00-4387-9A77-9B1796EE927F}"/>
    <dgm:cxn modelId="{6393D23D-F92D-46F9-B328-523E2C0FB241}" srcId="{520A21C6-4C7F-473D-971A-8E33F0341914}" destId="{E951B4F7-781A-414D-88AF-2E4C94CFDFFE}" srcOrd="2" destOrd="0" parTransId="{33F6BFEA-BE6A-41BE-BEE2-E225389C0D80}" sibTransId="{9E2FE05E-825B-4CEE-A5AB-57A1CF508BD7}"/>
    <dgm:cxn modelId="{C1272C73-2F12-4B84-AC8E-8D93FA33AF9A}" srcId="{520A21C6-4C7F-473D-971A-8E33F0341914}" destId="{257F40AB-AF06-4822-9160-4056518FA273}" srcOrd="4" destOrd="0" parTransId="{030C8B81-CDE0-4D3D-840F-751599CF15C5}" sibTransId="{1AC1EFD2-D283-4379-868B-CB8266758F09}"/>
    <dgm:cxn modelId="{4C3FDA73-F333-453B-8AA1-B2E2D4C9BF11}" type="presOf" srcId="{257F40AB-AF06-4822-9160-4056518FA273}" destId="{FA24C1C6-A6B8-4B73-914D-646D924F32BC}" srcOrd="0" destOrd="0" presId="urn:microsoft.com/office/officeart/2005/8/layout/vList2"/>
    <dgm:cxn modelId="{6F025475-CE7F-43B4-80A4-337B8EB3001B}" srcId="{520A21C6-4C7F-473D-971A-8E33F0341914}" destId="{E1D3A8A7-01EA-4C09-9337-5031254B0856}" srcOrd="3" destOrd="0" parTransId="{FCA336DE-70F0-40EC-845E-DBBC05C77176}" sibTransId="{D17A4394-7A73-449E-A496-2ACEAFCE1810}"/>
    <dgm:cxn modelId="{66FFF95A-D4CC-4C03-8D81-76B103E0A97F}" type="presOf" srcId="{E1D3A8A7-01EA-4C09-9337-5031254B0856}" destId="{9E2B8A1F-B1DD-4449-A60F-1A75C536AEE1}" srcOrd="0" destOrd="0" presId="urn:microsoft.com/office/officeart/2005/8/layout/vList2"/>
    <dgm:cxn modelId="{C6C2757D-C6AA-495A-9514-AA3FAE7C51AD}" srcId="{520A21C6-4C7F-473D-971A-8E33F0341914}" destId="{CB1DC350-FEF9-4A81-AD14-725CC33D18FF}" srcOrd="0" destOrd="0" parTransId="{E52A77F4-01F8-4FB1-9B5C-BC04DFD96BBF}" sibTransId="{32D9AEC0-829D-4848-AA91-1E4ECEFAFAC5}"/>
    <dgm:cxn modelId="{F4BC229E-A419-4538-8F8E-071C7A5D83A7}" type="presOf" srcId="{60286ACD-2DF0-4EE6-A031-3F4DBF5333F6}" destId="{F4049517-E07A-4BE8-924B-73A3CF36C357}" srcOrd="0" destOrd="0" presId="urn:microsoft.com/office/officeart/2005/8/layout/vList2"/>
    <dgm:cxn modelId="{C539F2B4-6BDC-4C4E-A1B9-818B1C51946D}" type="presOf" srcId="{CB1DC350-FEF9-4A81-AD14-725CC33D18FF}" destId="{1AEDF70A-E8EF-40DF-B079-4310E56B1119}" srcOrd="0" destOrd="0" presId="urn:microsoft.com/office/officeart/2005/8/layout/vList2"/>
    <dgm:cxn modelId="{BBDE6BC5-A0BA-4763-AD3D-E7F63DCB01C7}" type="presOf" srcId="{E951B4F7-781A-414D-88AF-2E4C94CFDFFE}" destId="{1A99C966-D210-4426-88AA-DE1E118A3260}" srcOrd="0" destOrd="0" presId="urn:microsoft.com/office/officeart/2005/8/layout/vList2"/>
    <dgm:cxn modelId="{4A0EBBFD-065B-49B5-9376-99D5CBB02822}" type="presOf" srcId="{520A21C6-4C7F-473D-971A-8E33F0341914}" destId="{9752999B-6EB4-4305-B21E-4B35A3318DA7}" srcOrd="0" destOrd="0" presId="urn:microsoft.com/office/officeart/2005/8/layout/vList2"/>
    <dgm:cxn modelId="{A5B9CD67-9965-429A-896A-609C7FBF5B00}" type="presParOf" srcId="{9752999B-6EB4-4305-B21E-4B35A3318DA7}" destId="{1AEDF70A-E8EF-40DF-B079-4310E56B1119}" srcOrd="0" destOrd="0" presId="urn:microsoft.com/office/officeart/2005/8/layout/vList2"/>
    <dgm:cxn modelId="{8D5DD2F6-733A-4DCF-B617-430BBE5FE31C}" type="presParOf" srcId="{9752999B-6EB4-4305-B21E-4B35A3318DA7}" destId="{47E7A589-476C-45A5-9BE6-4C07E7D0EFF4}" srcOrd="1" destOrd="0" presId="urn:microsoft.com/office/officeart/2005/8/layout/vList2"/>
    <dgm:cxn modelId="{FD13E142-1664-43A0-8A42-5EDC77611D93}" type="presParOf" srcId="{9752999B-6EB4-4305-B21E-4B35A3318DA7}" destId="{F4049517-E07A-4BE8-924B-73A3CF36C357}" srcOrd="2" destOrd="0" presId="urn:microsoft.com/office/officeart/2005/8/layout/vList2"/>
    <dgm:cxn modelId="{DC3403B5-7F84-4AD9-B88C-A5952E74CE34}" type="presParOf" srcId="{9752999B-6EB4-4305-B21E-4B35A3318DA7}" destId="{79E9F090-3214-49CF-84B2-0F47A8FDC1AB}" srcOrd="3" destOrd="0" presId="urn:microsoft.com/office/officeart/2005/8/layout/vList2"/>
    <dgm:cxn modelId="{DB7918C1-B1EC-42FD-82B9-38FDB5C2A91C}" type="presParOf" srcId="{9752999B-6EB4-4305-B21E-4B35A3318DA7}" destId="{1A99C966-D210-4426-88AA-DE1E118A3260}" srcOrd="4" destOrd="0" presId="urn:microsoft.com/office/officeart/2005/8/layout/vList2"/>
    <dgm:cxn modelId="{955B1845-3C18-4290-AD47-8795539AA06A}" type="presParOf" srcId="{9752999B-6EB4-4305-B21E-4B35A3318DA7}" destId="{94472DAB-765C-457C-8892-1A4E19527B5F}" srcOrd="5" destOrd="0" presId="urn:microsoft.com/office/officeart/2005/8/layout/vList2"/>
    <dgm:cxn modelId="{3DF3621A-1528-4881-B786-6CD549A6E88A}" type="presParOf" srcId="{9752999B-6EB4-4305-B21E-4B35A3318DA7}" destId="{9E2B8A1F-B1DD-4449-A60F-1A75C536AEE1}" srcOrd="6" destOrd="0" presId="urn:microsoft.com/office/officeart/2005/8/layout/vList2"/>
    <dgm:cxn modelId="{F4A0617C-850C-41BB-8867-5E320374AB5A}" type="presParOf" srcId="{9752999B-6EB4-4305-B21E-4B35A3318DA7}" destId="{D9964157-0B90-41D1-BE59-AF8D0D23D2F1}" srcOrd="7" destOrd="0" presId="urn:microsoft.com/office/officeart/2005/8/layout/vList2"/>
    <dgm:cxn modelId="{9884CA77-21E5-4534-8D97-F84003AA3049}" type="presParOf" srcId="{9752999B-6EB4-4305-B21E-4B35A3318DA7}" destId="{FA24C1C6-A6B8-4B73-914D-646D924F32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1CA72-860E-48F7-BF22-11AF48EAEB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3AF067-0C9A-4CC9-8878-66C1C0E2975C}">
      <dgm:prSet/>
      <dgm:spPr/>
      <dgm:t>
        <a:bodyPr/>
        <a:lstStyle/>
        <a:p>
          <a:r>
            <a:rPr lang="pt-BR"/>
            <a:t>Pode utilizar a fonte de dados: Web</a:t>
          </a:r>
          <a:endParaRPr lang="en-US"/>
        </a:p>
      </dgm:t>
    </dgm:pt>
    <dgm:pt modelId="{AC8A0FA4-99C6-46D8-B7CF-F047853F01B7}" type="parTrans" cxnId="{A6B61BB9-7B1C-4E51-A423-EF413C5485E5}">
      <dgm:prSet/>
      <dgm:spPr/>
      <dgm:t>
        <a:bodyPr/>
        <a:lstStyle/>
        <a:p>
          <a:endParaRPr lang="en-US"/>
        </a:p>
      </dgm:t>
    </dgm:pt>
    <dgm:pt modelId="{07DA8D3A-F3B9-4A28-9F42-FFBDE86793CE}" type="sibTrans" cxnId="{A6B61BB9-7B1C-4E51-A423-EF413C5485E5}">
      <dgm:prSet/>
      <dgm:spPr/>
      <dgm:t>
        <a:bodyPr/>
        <a:lstStyle/>
        <a:p>
          <a:endParaRPr lang="en-US"/>
        </a:p>
      </dgm:t>
    </dgm:pt>
    <dgm:pt modelId="{DF946D56-808A-42E1-BED5-02EBE7367456}">
      <dgm:prSet/>
      <dgm:spPr/>
      <dgm:t>
        <a:bodyPr/>
        <a:lstStyle/>
        <a:p>
          <a:r>
            <a:rPr lang="pt-BR"/>
            <a:t>Não precisa saber, necessariamente, HTML ou CSS</a:t>
          </a:r>
          <a:endParaRPr lang="en-US"/>
        </a:p>
      </dgm:t>
    </dgm:pt>
    <dgm:pt modelId="{41C9AA7F-33D9-4027-B897-B8633D1AA701}" type="parTrans" cxnId="{AF032E8A-865B-4444-92E2-FE9CCBD4F71D}">
      <dgm:prSet/>
      <dgm:spPr/>
      <dgm:t>
        <a:bodyPr/>
        <a:lstStyle/>
        <a:p>
          <a:endParaRPr lang="en-US"/>
        </a:p>
      </dgm:t>
    </dgm:pt>
    <dgm:pt modelId="{1E4B0F3F-D23B-49F7-9EBE-12CD22463B5A}" type="sibTrans" cxnId="{AF032E8A-865B-4444-92E2-FE9CCBD4F71D}">
      <dgm:prSet/>
      <dgm:spPr/>
      <dgm:t>
        <a:bodyPr/>
        <a:lstStyle/>
        <a:p>
          <a:endParaRPr lang="en-US"/>
        </a:p>
      </dgm:t>
    </dgm:pt>
    <dgm:pt modelId="{C3BD417E-21B8-439A-BDA2-151877099306}" type="pres">
      <dgm:prSet presAssocID="{0C11CA72-860E-48F7-BF22-11AF48EAEB49}" presName="root" presStyleCnt="0">
        <dgm:presLayoutVars>
          <dgm:dir/>
          <dgm:resizeHandles val="exact"/>
        </dgm:presLayoutVars>
      </dgm:prSet>
      <dgm:spPr/>
    </dgm:pt>
    <dgm:pt modelId="{5C961D0D-C797-4598-8BFA-EF2832C23CA9}" type="pres">
      <dgm:prSet presAssocID="{E23AF067-0C9A-4CC9-8878-66C1C0E2975C}" presName="compNode" presStyleCnt="0"/>
      <dgm:spPr/>
    </dgm:pt>
    <dgm:pt modelId="{519D01CD-8631-4ADB-A434-974A9A811A05}" type="pres">
      <dgm:prSet presAssocID="{E23AF067-0C9A-4CC9-8878-66C1C0E297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81A9BE1-6F5C-4A2A-9D8D-29A010CA183B}" type="pres">
      <dgm:prSet presAssocID="{E23AF067-0C9A-4CC9-8878-66C1C0E2975C}" presName="spaceRect" presStyleCnt="0"/>
      <dgm:spPr/>
    </dgm:pt>
    <dgm:pt modelId="{33D09DB5-8C54-4030-8188-2BBCBF8FFAF0}" type="pres">
      <dgm:prSet presAssocID="{E23AF067-0C9A-4CC9-8878-66C1C0E2975C}" presName="textRect" presStyleLbl="revTx" presStyleIdx="0" presStyleCnt="2">
        <dgm:presLayoutVars>
          <dgm:chMax val="1"/>
          <dgm:chPref val="1"/>
        </dgm:presLayoutVars>
      </dgm:prSet>
      <dgm:spPr/>
    </dgm:pt>
    <dgm:pt modelId="{55026838-5F06-444D-B83C-9E6A6C7DB8F1}" type="pres">
      <dgm:prSet presAssocID="{07DA8D3A-F3B9-4A28-9F42-FFBDE86793CE}" presName="sibTrans" presStyleCnt="0"/>
      <dgm:spPr/>
    </dgm:pt>
    <dgm:pt modelId="{0F0A0581-006D-4BBC-8F0F-697546B1DC4A}" type="pres">
      <dgm:prSet presAssocID="{DF946D56-808A-42E1-BED5-02EBE7367456}" presName="compNode" presStyleCnt="0"/>
      <dgm:spPr/>
    </dgm:pt>
    <dgm:pt modelId="{EF7EF29A-5A99-456A-BD7B-AEF947FFFFAC}" type="pres">
      <dgm:prSet presAssocID="{DF946D56-808A-42E1-BED5-02EBE73674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D083FBC-03F4-42A2-87BA-912FD93F3EED}" type="pres">
      <dgm:prSet presAssocID="{DF946D56-808A-42E1-BED5-02EBE7367456}" presName="spaceRect" presStyleCnt="0"/>
      <dgm:spPr/>
    </dgm:pt>
    <dgm:pt modelId="{FE3483C2-E2F7-4217-AD92-F6311D3E7E2B}" type="pres">
      <dgm:prSet presAssocID="{DF946D56-808A-42E1-BED5-02EBE73674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C5D622-456F-4A67-8161-1C4AE0842FF1}" type="presOf" srcId="{DF946D56-808A-42E1-BED5-02EBE7367456}" destId="{FE3483C2-E2F7-4217-AD92-F6311D3E7E2B}" srcOrd="0" destOrd="0" presId="urn:microsoft.com/office/officeart/2018/2/layout/IconLabelList"/>
    <dgm:cxn modelId="{8767073A-7BB6-4EB9-BDA8-911E450AF6CC}" type="presOf" srcId="{E23AF067-0C9A-4CC9-8878-66C1C0E2975C}" destId="{33D09DB5-8C54-4030-8188-2BBCBF8FFAF0}" srcOrd="0" destOrd="0" presId="urn:microsoft.com/office/officeart/2018/2/layout/IconLabelList"/>
    <dgm:cxn modelId="{F0C4857A-7367-4A0B-AC9B-B4400BA86A5C}" type="presOf" srcId="{0C11CA72-860E-48F7-BF22-11AF48EAEB49}" destId="{C3BD417E-21B8-439A-BDA2-151877099306}" srcOrd="0" destOrd="0" presId="urn:microsoft.com/office/officeart/2018/2/layout/IconLabelList"/>
    <dgm:cxn modelId="{AF032E8A-865B-4444-92E2-FE9CCBD4F71D}" srcId="{0C11CA72-860E-48F7-BF22-11AF48EAEB49}" destId="{DF946D56-808A-42E1-BED5-02EBE7367456}" srcOrd="1" destOrd="0" parTransId="{41C9AA7F-33D9-4027-B897-B8633D1AA701}" sibTransId="{1E4B0F3F-D23B-49F7-9EBE-12CD22463B5A}"/>
    <dgm:cxn modelId="{A6B61BB9-7B1C-4E51-A423-EF413C5485E5}" srcId="{0C11CA72-860E-48F7-BF22-11AF48EAEB49}" destId="{E23AF067-0C9A-4CC9-8878-66C1C0E2975C}" srcOrd="0" destOrd="0" parTransId="{AC8A0FA4-99C6-46D8-B7CF-F047853F01B7}" sibTransId="{07DA8D3A-F3B9-4A28-9F42-FFBDE86793CE}"/>
    <dgm:cxn modelId="{5188EB61-4CC3-4F68-BDF6-75E208228BF7}" type="presParOf" srcId="{C3BD417E-21B8-439A-BDA2-151877099306}" destId="{5C961D0D-C797-4598-8BFA-EF2832C23CA9}" srcOrd="0" destOrd="0" presId="urn:microsoft.com/office/officeart/2018/2/layout/IconLabelList"/>
    <dgm:cxn modelId="{B8AC4D30-FFAB-417E-BEE4-3276AE8C02C3}" type="presParOf" srcId="{5C961D0D-C797-4598-8BFA-EF2832C23CA9}" destId="{519D01CD-8631-4ADB-A434-974A9A811A05}" srcOrd="0" destOrd="0" presId="urn:microsoft.com/office/officeart/2018/2/layout/IconLabelList"/>
    <dgm:cxn modelId="{A8BEB730-9BD1-478F-A950-3D93EFE0FE53}" type="presParOf" srcId="{5C961D0D-C797-4598-8BFA-EF2832C23CA9}" destId="{C81A9BE1-6F5C-4A2A-9D8D-29A010CA183B}" srcOrd="1" destOrd="0" presId="urn:microsoft.com/office/officeart/2018/2/layout/IconLabelList"/>
    <dgm:cxn modelId="{5329FD62-CBFF-404E-A64A-0AABB8703099}" type="presParOf" srcId="{5C961D0D-C797-4598-8BFA-EF2832C23CA9}" destId="{33D09DB5-8C54-4030-8188-2BBCBF8FFAF0}" srcOrd="2" destOrd="0" presId="urn:microsoft.com/office/officeart/2018/2/layout/IconLabelList"/>
    <dgm:cxn modelId="{FBA68F3D-99B6-42B7-A061-34CF8D409EEC}" type="presParOf" srcId="{C3BD417E-21B8-439A-BDA2-151877099306}" destId="{55026838-5F06-444D-B83C-9E6A6C7DB8F1}" srcOrd="1" destOrd="0" presId="urn:microsoft.com/office/officeart/2018/2/layout/IconLabelList"/>
    <dgm:cxn modelId="{2DA17E75-31A5-455B-9A51-ECBBA697B6B2}" type="presParOf" srcId="{C3BD417E-21B8-439A-BDA2-151877099306}" destId="{0F0A0581-006D-4BBC-8F0F-697546B1DC4A}" srcOrd="2" destOrd="0" presId="urn:microsoft.com/office/officeart/2018/2/layout/IconLabelList"/>
    <dgm:cxn modelId="{0F4AB46A-85B2-452B-9883-6AB6574D42A1}" type="presParOf" srcId="{0F0A0581-006D-4BBC-8F0F-697546B1DC4A}" destId="{EF7EF29A-5A99-456A-BD7B-AEF947FFFFAC}" srcOrd="0" destOrd="0" presId="urn:microsoft.com/office/officeart/2018/2/layout/IconLabelList"/>
    <dgm:cxn modelId="{E2D98C44-F639-463D-802A-378916A0E4F8}" type="presParOf" srcId="{0F0A0581-006D-4BBC-8F0F-697546B1DC4A}" destId="{ED083FBC-03F4-42A2-87BA-912FD93F3EED}" srcOrd="1" destOrd="0" presId="urn:microsoft.com/office/officeart/2018/2/layout/IconLabelList"/>
    <dgm:cxn modelId="{777878E0-3DDF-473D-AD03-D720E22FC65B}" type="presParOf" srcId="{0F0A0581-006D-4BBC-8F0F-697546B1DC4A}" destId="{FE3483C2-E2F7-4217-AD92-F6311D3E7E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E03E4-F69B-4F18-AC68-8067559730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2DDA3C-C758-4772-AABC-2E5897C2DA54}">
      <dgm:prSet/>
      <dgm:spPr/>
      <dgm:t>
        <a:bodyPr/>
        <a:lstStyle/>
        <a:p>
          <a:r>
            <a:rPr lang="pt-BR"/>
            <a:t>Pode ser trabalhoso obter dados de páginas web, que estão organizados em tabelas. </a:t>
          </a:r>
          <a:r>
            <a:rPr lang="pt-BR" b="0" i="0"/>
            <a:t>Um desafio</a:t>
          </a:r>
          <a:endParaRPr lang="en-US"/>
        </a:p>
      </dgm:t>
    </dgm:pt>
    <dgm:pt modelId="{39ADA11E-8F13-4678-9A40-4BCD12CF54D4}" type="parTrans" cxnId="{B31D6C3C-3D5A-45BF-AAE7-CEE8CAFB8D4E}">
      <dgm:prSet/>
      <dgm:spPr/>
      <dgm:t>
        <a:bodyPr/>
        <a:lstStyle/>
        <a:p>
          <a:endParaRPr lang="en-US"/>
        </a:p>
      </dgm:t>
    </dgm:pt>
    <dgm:pt modelId="{E67CDCBC-D175-4D4F-90A1-E5927154AF3D}" type="sibTrans" cxnId="{B31D6C3C-3D5A-45BF-AAE7-CEE8CAFB8D4E}">
      <dgm:prSet/>
      <dgm:spPr/>
      <dgm:t>
        <a:bodyPr/>
        <a:lstStyle/>
        <a:p>
          <a:endParaRPr lang="en-US"/>
        </a:p>
      </dgm:t>
    </dgm:pt>
    <dgm:pt modelId="{4AA94B44-5153-4465-A1A3-8CF45918CD00}">
      <dgm:prSet/>
      <dgm:spPr/>
      <dgm:t>
        <a:bodyPr/>
        <a:lstStyle/>
        <a:p>
          <a:r>
            <a:rPr lang="pt-BR"/>
            <a:t>O Power BI pode ajudar nesse sentido</a:t>
          </a:r>
          <a:endParaRPr lang="en-US"/>
        </a:p>
      </dgm:t>
    </dgm:pt>
    <dgm:pt modelId="{9B7D8EBB-C38A-47C8-A03D-2FCB6415B171}" type="parTrans" cxnId="{1176732E-0C64-4286-B106-91D6C0E54DCD}">
      <dgm:prSet/>
      <dgm:spPr/>
      <dgm:t>
        <a:bodyPr/>
        <a:lstStyle/>
        <a:p>
          <a:endParaRPr lang="en-US"/>
        </a:p>
      </dgm:t>
    </dgm:pt>
    <dgm:pt modelId="{17A28DA0-5D30-42FE-8554-4D32A86F6EBF}" type="sibTrans" cxnId="{1176732E-0C64-4286-B106-91D6C0E54DCD}">
      <dgm:prSet/>
      <dgm:spPr/>
      <dgm:t>
        <a:bodyPr/>
        <a:lstStyle/>
        <a:p>
          <a:endParaRPr lang="en-US"/>
        </a:p>
      </dgm:t>
    </dgm:pt>
    <dgm:pt modelId="{CBE37FDA-7312-41DE-8C25-D2BDA02580F7}" type="pres">
      <dgm:prSet presAssocID="{2FEE03E4-F69B-4F18-AC68-8067559730EA}" presName="linear" presStyleCnt="0">
        <dgm:presLayoutVars>
          <dgm:animLvl val="lvl"/>
          <dgm:resizeHandles val="exact"/>
        </dgm:presLayoutVars>
      </dgm:prSet>
      <dgm:spPr/>
    </dgm:pt>
    <dgm:pt modelId="{19CE6323-FF95-47D2-8298-F6AD395F3588}" type="pres">
      <dgm:prSet presAssocID="{2C2DDA3C-C758-4772-AABC-2E5897C2DA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71F75-7EBD-45D7-937E-8FB8A96DEF8F}" type="pres">
      <dgm:prSet presAssocID="{E67CDCBC-D175-4D4F-90A1-E5927154AF3D}" presName="spacer" presStyleCnt="0"/>
      <dgm:spPr/>
    </dgm:pt>
    <dgm:pt modelId="{E499767D-AA60-4E22-99A4-D4B5401BDE82}" type="pres">
      <dgm:prSet presAssocID="{4AA94B44-5153-4465-A1A3-8CF45918CD0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7F6604-449D-4E33-8C8A-16AD68ADF49D}" type="presOf" srcId="{2C2DDA3C-C758-4772-AABC-2E5897C2DA54}" destId="{19CE6323-FF95-47D2-8298-F6AD395F3588}" srcOrd="0" destOrd="0" presId="urn:microsoft.com/office/officeart/2005/8/layout/vList2"/>
    <dgm:cxn modelId="{1176732E-0C64-4286-B106-91D6C0E54DCD}" srcId="{2FEE03E4-F69B-4F18-AC68-8067559730EA}" destId="{4AA94B44-5153-4465-A1A3-8CF45918CD00}" srcOrd="1" destOrd="0" parTransId="{9B7D8EBB-C38A-47C8-A03D-2FCB6415B171}" sibTransId="{17A28DA0-5D30-42FE-8554-4D32A86F6EBF}"/>
    <dgm:cxn modelId="{B31D6C3C-3D5A-45BF-AAE7-CEE8CAFB8D4E}" srcId="{2FEE03E4-F69B-4F18-AC68-8067559730EA}" destId="{2C2DDA3C-C758-4772-AABC-2E5897C2DA54}" srcOrd="0" destOrd="0" parTransId="{39ADA11E-8F13-4678-9A40-4BCD12CF54D4}" sibTransId="{E67CDCBC-D175-4D4F-90A1-E5927154AF3D}"/>
    <dgm:cxn modelId="{7C840B46-1A0B-4DA3-9F34-FDFD20F1072C}" type="presOf" srcId="{2FEE03E4-F69B-4F18-AC68-8067559730EA}" destId="{CBE37FDA-7312-41DE-8C25-D2BDA02580F7}" srcOrd="0" destOrd="0" presId="urn:microsoft.com/office/officeart/2005/8/layout/vList2"/>
    <dgm:cxn modelId="{9462C4DC-0535-4335-B4CA-DE29B702AEE2}" type="presOf" srcId="{4AA94B44-5153-4465-A1A3-8CF45918CD00}" destId="{E499767D-AA60-4E22-99A4-D4B5401BDE82}" srcOrd="0" destOrd="0" presId="urn:microsoft.com/office/officeart/2005/8/layout/vList2"/>
    <dgm:cxn modelId="{32585609-5ED9-4984-93BF-9D189017BF39}" type="presParOf" srcId="{CBE37FDA-7312-41DE-8C25-D2BDA02580F7}" destId="{19CE6323-FF95-47D2-8298-F6AD395F3588}" srcOrd="0" destOrd="0" presId="urn:microsoft.com/office/officeart/2005/8/layout/vList2"/>
    <dgm:cxn modelId="{E1C0EF27-DDE6-4BDC-BED4-598063635A53}" type="presParOf" srcId="{CBE37FDA-7312-41DE-8C25-D2BDA02580F7}" destId="{0FE71F75-7EBD-45D7-937E-8FB8A96DEF8F}" srcOrd="1" destOrd="0" presId="urn:microsoft.com/office/officeart/2005/8/layout/vList2"/>
    <dgm:cxn modelId="{A070AED5-9238-4B32-8D59-A836A1B26205}" type="presParOf" srcId="{CBE37FDA-7312-41DE-8C25-D2BDA02580F7}" destId="{E499767D-AA60-4E22-99A4-D4B5401BDE8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DF70A-E8EF-40DF-B079-4310E56B1119}">
      <dsp:nvSpPr>
        <dsp:cNvPr id="0" name=""/>
        <dsp:cNvSpPr/>
      </dsp:nvSpPr>
      <dsp:spPr>
        <a:xfrm>
          <a:off x="0" y="30878"/>
          <a:ext cx="6263640" cy="10448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Analisar um documento: para analisar um documento, passe-o para o construtor BeautifulSoup. Você pode passar uma string ou um arquivo aberto. </a:t>
          </a:r>
          <a:endParaRPr lang="en-US" sz="1900" kern="1200"/>
        </a:p>
      </dsp:txBody>
      <dsp:txXfrm>
        <a:off x="51003" y="81881"/>
        <a:ext cx="6161634" cy="942803"/>
      </dsp:txXfrm>
    </dsp:sp>
    <dsp:sp modelId="{F4049517-E07A-4BE8-924B-73A3CF36C357}">
      <dsp:nvSpPr>
        <dsp:cNvPr id="0" name=""/>
        <dsp:cNvSpPr/>
      </dsp:nvSpPr>
      <dsp:spPr>
        <a:xfrm>
          <a:off x="0" y="1130408"/>
          <a:ext cx="6263640" cy="104480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Buscar uma determinada tag: podemos extrai da página uma única tag ou todas as ocorrências de uma mesma tag.</a:t>
          </a:r>
          <a:endParaRPr lang="en-US" sz="1900" kern="1200"/>
        </a:p>
      </dsp:txBody>
      <dsp:txXfrm>
        <a:off x="51003" y="1181411"/>
        <a:ext cx="6161634" cy="942803"/>
      </dsp:txXfrm>
    </dsp:sp>
    <dsp:sp modelId="{1A99C966-D210-4426-88AA-DE1E118A3260}">
      <dsp:nvSpPr>
        <dsp:cNvPr id="0" name=""/>
        <dsp:cNvSpPr/>
      </dsp:nvSpPr>
      <dsp:spPr>
        <a:xfrm>
          <a:off x="0" y="2229939"/>
          <a:ext cx="6263640" cy="104480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Buscar tags com atributos específicos: analisar e buscar tags com classes específicas. </a:t>
          </a:r>
          <a:endParaRPr lang="en-US" sz="1900" kern="1200"/>
        </a:p>
      </dsp:txBody>
      <dsp:txXfrm>
        <a:off x="51003" y="2280942"/>
        <a:ext cx="6161634" cy="942803"/>
      </dsp:txXfrm>
    </dsp:sp>
    <dsp:sp modelId="{9E2B8A1F-B1DD-4449-A60F-1A75C536AEE1}">
      <dsp:nvSpPr>
        <dsp:cNvPr id="0" name=""/>
        <dsp:cNvSpPr/>
      </dsp:nvSpPr>
      <dsp:spPr>
        <a:xfrm>
          <a:off x="0" y="3329468"/>
          <a:ext cx="6263640" cy="104480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Obter mais detalhes do site analisado: se utilizarmos algumas funções específicas, podemos encontrar facilmente informações úteis em cada site analisado.</a:t>
          </a:r>
          <a:endParaRPr lang="en-US" sz="1900" kern="1200"/>
        </a:p>
      </dsp:txBody>
      <dsp:txXfrm>
        <a:off x="51003" y="3380471"/>
        <a:ext cx="6161634" cy="942803"/>
      </dsp:txXfrm>
    </dsp:sp>
    <dsp:sp modelId="{FA24C1C6-A6B8-4B73-914D-646D924F32BC}">
      <dsp:nvSpPr>
        <dsp:cNvPr id="0" name=""/>
        <dsp:cNvSpPr/>
      </dsp:nvSpPr>
      <dsp:spPr>
        <a:xfrm>
          <a:off x="0" y="4428998"/>
          <a:ext cx="6263640" cy="10448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Construindo um data frame usando os dados coletados.</a:t>
          </a:r>
          <a:endParaRPr lang="en-US" sz="1900" kern="1200"/>
        </a:p>
      </dsp:txBody>
      <dsp:txXfrm>
        <a:off x="51003" y="4480001"/>
        <a:ext cx="6161634" cy="94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01CD-8631-4ADB-A434-974A9A811A05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09DB5-8C54-4030-8188-2BBCBF8FFAF0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Pode utilizar a fonte de dados: Web</a:t>
          </a:r>
          <a:endParaRPr lang="en-US" sz="2500" kern="1200"/>
        </a:p>
      </dsp:txBody>
      <dsp:txXfrm>
        <a:off x="491220" y="2452051"/>
        <a:ext cx="4320000" cy="720000"/>
      </dsp:txXfrm>
    </dsp:sp>
    <dsp:sp modelId="{EF7EF29A-5A99-456A-BD7B-AEF947FFFFAC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483C2-E2F7-4217-AD92-F6311D3E7E2B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Não precisa saber, necessariamente, HTML ou CSS</a:t>
          </a:r>
          <a:endParaRPr lang="en-US" sz="2500" kern="1200"/>
        </a:p>
      </dsp:txBody>
      <dsp:txXfrm>
        <a:off x="5567220" y="245205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E6323-FF95-47D2-8298-F6AD395F3588}">
      <dsp:nvSpPr>
        <dsp:cNvPr id="0" name=""/>
        <dsp:cNvSpPr/>
      </dsp:nvSpPr>
      <dsp:spPr>
        <a:xfrm>
          <a:off x="0" y="179525"/>
          <a:ext cx="5163238" cy="2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Pode ser trabalhoso obter dados de páginas web, que estão organizados em tabelas. </a:t>
          </a:r>
          <a:r>
            <a:rPr lang="pt-BR" sz="3400" b="0" i="0" kern="1200"/>
            <a:t>Um desafio</a:t>
          </a:r>
          <a:endParaRPr lang="en-US" sz="3400" kern="1200"/>
        </a:p>
      </dsp:txBody>
      <dsp:txXfrm>
        <a:off x="118456" y="297981"/>
        <a:ext cx="4926326" cy="2189667"/>
      </dsp:txXfrm>
    </dsp:sp>
    <dsp:sp modelId="{E499767D-AA60-4E22-99A4-D4B5401BDE82}">
      <dsp:nvSpPr>
        <dsp:cNvPr id="0" name=""/>
        <dsp:cNvSpPr/>
      </dsp:nvSpPr>
      <dsp:spPr>
        <a:xfrm>
          <a:off x="0" y="2704024"/>
          <a:ext cx="5163238" cy="24265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O Power BI pode ajudar nesse sentido</a:t>
          </a:r>
          <a:endParaRPr lang="en-US" sz="3400" kern="1200"/>
        </a:p>
      </dsp:txBody>
      <dsp:txXfrm>
        <a:off x="118456" y="2822480"/>
        <a:ext cx="4926326" cy="2189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14F21-3187-4E38-9E53-6E0447AF4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2F206-B691-4B7E-A2F9-3765CE7C0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73942-356D-4645-B602-6E86EA80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6B492-C733-481A-9297-D855EC94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EB53F-3399-4231-A8BF-E416A57D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8F11E-97F4-4775-BC99-85B40B79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37063-D0B7-4B87-B8D5-CBB263753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8D971-CFAD-4A37-8B72-A078F9D4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D0A2C-E76D-4440-8586-4B0CDC06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A3B13-1F17-4B92-9709-E552AE6C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5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358D38-67CA-4359-8CA0-5E87CF2A1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AC062C-B0C5-47DA-BFD8-B660954D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EB133-906E-4B0B-B283-F6C77DF2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9057F-670E-4E2A-8380-91FE0C11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8AD6D-7059-427E-B42C-313B29D4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03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891E-D7FE-4AD9-9499-CBA0DCFF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5E0BD-4F12-47C8-9466-C361B62C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43920-5C03-419C-B37C-0BFE9F2C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8241F-064E-4EEA-A0CC-98E88CC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EF556-7C6E-4BC6-95EF-A3CA31A3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26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A9263-E689-4950-A025-5FA1811E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0DD23-ACD3-4A4A-862B-3AFA0F53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4DCBB-76D7-4FC7-9D1B-65319C3B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911C9-6BBA-44EF-9773-E792864A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270F4-D3FC-4EB7-8A9D-1E7F9DCD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3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9DC3B-C011-4803-A5F1-DE3C16D0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7A566-A05E-4FD8-A215-AC715D63E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7A821D-F6E4-4FED-80A1-F81A318E5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42797E-9C40-4E85-86D7-6EA7BC35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0BA5CF-5506-4DC0-B856-FB35A9D2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1D2FAC-C173-48EE-A00D-A41FC4BC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90E8-E1F0-40F9-BB94-1F17FB2D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9B661-1768-4F13-81EB-1F6B65A2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724B2F-23E5-40B4-A796-3A8074CD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E18735-63D3-4158-9D52-58118E274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123B57-5F2E-4CB7-8F98-902914E32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F42295-0993-47B7-9F8F-57B0767B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84F81A-D79E-4F0F-8ADD-D2DB909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4CC124-2EC2-4B38-BFE6-9C3637E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AB54F-48C5-4A7F-B83B-3579FD39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346E4A-6DB4-479A-A40F-12114216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69542D-1BD0-4E3D-A2E5-F1AA4976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C42F88-91DC-4D7A-B5B5-A568FA08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96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1F85F1-97D2-4D5A-965B-BB31134D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6E2308-A3E0-465F-AAD7-4E194DFA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A75810-7EFA-4EFA-A031-FC33849B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3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A5BDD-0EBE-46C0-BF64-2984D1DD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5BAD1-5C71-4E43-B8A7-88EA3F32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005DA4-F09F-4470-AC2E-40A86133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938CD1-E828-4154-86C9-EBECD3F8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10AC7B-A9CB-488F-986B-918D2E05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31BE3-3B0C-4521-B8BE-CDF47548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7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1EF53-F456-499A-A33B-A1EA8E90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B7126A-184B-430B-A3C6-6C2852D42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14FE83-EF6B-4818-937B-5FFE7546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50A92-61FD-44C8-9068-8282CEF1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10DA8-D54E-43F5-942A-7ABAEA73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A90829-5A1B-4DB7-A842-C43D6119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2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F90E37-EE40-42D3-84FF-F855388F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FFF56-94F6-4EB2-86BB-103FA739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A552D-DF30-4AAB-BB97-CD9AE2CCE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11FE-6025-480C-9D27-5E38C93AF77E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EC4430-EAC3-472C-B116-2248F392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6F751-8DAB-4BD9-8D78-5C3995771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AA97-CDF9-46E4-B783-4FA67C2339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8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ourodireto.com.br/titulos/precos-e-taxas.ht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Sphere of mesh and nodes">
            <a:extLst>
              <a:ext uri="{FF2B5EF4-FFF2-40B4-BE49-F238E27FC236}">
                <a16:creationId xmlns:a16="http://schemas.microsoft.com/office/drawing/2014/main" id="{87EFDCF9-93A2-4AAE-92FA-85F76B43B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8" r="1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4E94E-43BD-4B2A-8274-E961691E0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Web Scraping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154FB-7434-47F7-8E51-016260315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Prof. Salvador Melo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12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286CBD-0DB8-4BFA-BE88-C0831181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Vamos testar...</a:t>
            </a:r>
          </a:p>
        </p:txBody>
      </p:sp>
      <p:pic>
        <p:nvPicPr>
          <p:cNvPr id="5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C2F67973-5D06-472F-B09B-C1760B9A5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58" r="9700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C2FFD-C61A-44E4-A49D-01A9AAE2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dirty="0"/>
              <a:t>Acesse o site do tesouro direto</a:t>
            </a:r>
          </a:p>
          <a:p>
            <a:pPr marL="457200" lvl="1" indent="0">
              <a:buNone/>
            </a:pPr>
            <a:r>
              <a:rPr lang="pt-BR" sz="2200" dirty="0">
                <a:hlinkClick r:id="rId3"/>
              </a:rPr>
              <a:t>https://www.tesourodireto.com.br/titulos/precos-e-taxas.htm</a:t>
            </a:r>
            <a:endParaRPr lang="pt-BR" sz="2200" dirty="0"/>
          </a:p>
          <a:p>
            <a:pPr marL="457200" lvl="1" indent="0">
              <a:buNone/>
            </a:pPr>
            <a:endParaRPr lang="pt-BR" sz="2200" dirty="0"/>
          </a:p>
          <a:p>
            <a:pPr marL="228600" lvl="1">
              <a:spcBef>
                <a:spcPts val="1000"/>
              </a:spcBef>
            </a:pPr>
            <a:r>
              <a:rPr lang="pt-BR" sz="2200" dirty="0"/>
              <a:t>Copie este endereço</a:t>
            </a:r>
          </a:p>
          <a:p>
            <a:pPr marL="228600" lvl="1">
              <a:spcBef>
                <a:spcPts val="1000"/>
              </a:spcBef>
            </a:pPr>
            <a:r>
              <a:rPr lang="pt-BR" sz="2200" dirty="0"/>
              <a:t>Inicie o Power BI</a:t>
            </a:r>
          </a:p>
        </p:txBody>
      </p:sp>
    </p:spTree>
    <p:extLst>
      <p:ext uri="{BB962C8B-B14F-4D97-AF65-F5344CB8AC3E}">
        <p14:creationId xmlns:p14="http://schemas.microsoft.com/office/powerpoint/2010/main" val="248063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D3EED6D-1319-41AD-AFDC-EDAA2E1E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Selecione “Obter dados”</a:t>
            </a:r>
            <a:b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Selecione “web”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42842EB0-8BC6-4137-885D-B9A9CBB3A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84" y="1538192"/>
            <a:ext cx="10329723" cy="5319808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2446F9C-4DB5-4AE7-8275-D1108674D0CC}"/>
              </a:ext>
            </a:extLst>
          </p:cNvPr>
          <p:cNvSpPr/>
          <p:nvPr/>
        </p:nvSpPr>
        <p:spPr>
          <a:xfrm>
            <a:off x="2227005" y="1765866"/>
            <a:ext cx="929149" cy="8111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83429FD-1AE2-4CED-898F-408B9C5D151E}"/>
              </a:ext>
            </a:extLst>
          </p:cNvPr>
          <p:cNvSpPr/>
          <p:nvPr/>
        </p:nvSpPr>
        <p:spPr>
          <a:xfrm>
            <a:off x="2189452" y="4045512"/>
            <a:ext cx="929149" cy="8111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85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ADC4C1-9E15-4B29-B1EC-E92E3D5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Copie o endereço: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https://www.tesourodireto.com.br/titulos/precos-e-taxas.htm</a:t>
            </a:r>
          </a:p>
        </p:txBody>
      </p:sp>
      <p:pic>
        <p:nvPicPr>
          <p:cNvPr id="12" name="Espaço Reservado para Conteúdo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8D789F8-4635-46F8-87DD-0CBBF3937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571512"/>
            <a:ext cx="10905066" cy="3980348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7C2B163-7133-49F0-B57A-9319A50EE197}"/>
              </a:ext>
            </a:extLst>
          </p:cNvPr>
          <p:cNvSpPr/>
          <p:nvPr/>
        </p:nvSpPr>
        <p:spPr>
          <a:xfrm>
            <a:off x="368710" y="1858297"/>
            <a:ext cx="1238864" cy="14158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52C133A-032A-4274-92E6-375358692D74}"/>
              </a:ext>
            </a:extLst>
          </p:cNvPr>
          <p:cNvSpPr/>
          <p:nvPr/>
        </p:nvSpPr>
        <p:spPr>
          <a:xfrm>
            <a:off x="7470550" y="2886442"/>
            <a:ext cx="1238864" cy="14158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3235E2-A169-4934-B07F-8766A5D0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Coloque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credenciais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Selecione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“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8598A9-CD4A-49B4-A6FD-055CD3D0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571512"/>
            <a:ext cx="10905066" cy="3980348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6E89003-D43B-4B01-9508-BD9A9C016EFB}"/>
              </a:ext>
            </a:extLst>
          </p:cNvPr>
          <p:cNvSpPr/>
          <p:nvPr/>
        </p:nvSpPr>
        <p:spPr>
          <a:xfrm>
            <a:off x="213966" y="571512"/>
            <a:ext cx="1238864" cy="14158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BF3404F-73B4-4C30-801C-9A6BE1C9EDD6}"/>
              </a:ext>
            </a:extLst>
          </p:cNvPr>
          <p:cNvSpPr/>
          <p:nvPr/>
        </p:nvSpPr>
        <p:spPr>
          <a:xfrm>
            <a:off x="7486962" y="3125265"/>
            <a:ext cx="1238864" cy="14158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CE4EC5-307B-4582-8A4A-9F697B32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No </a:t>
            </a:r>
            <a:r>
              <a:rPr lang="en-US" sz="3600" dirty="0" err="1">
                <a:solidFill>
                  <a:srgbClr val="FFFFFF"/>
                </a:solidFill>
              </a:rPr>
              <a:t>navegador</a:t>
            </a:r>
            <a:r>
              <a:rPr lang="en-US" sz="3600" dirty="0">
                <a:solidFill>
                  <a:srgbClr val="FFFFFF"/>
                </a:solidFill>
              </a:rPr>
              <a:t>, </a:t>
            </a:r>
            <a:r>
              <a:rPr lang="en-US" sz="3600" dirty="0" err="1">
                <a:solidFill>
                  <a:srgbClr val="FFFFFF"/>
                </a:solidFill>
              </a:rPr>
              <a:t>selecione</a:t>
            </a:r>
            <a:r>
              <a:rPr lang="en-US" sz="3600" dirty="0">
                <a:solidFill>
                  <a:srgbClr val="FFFFFF"/>
                </a:solidFill>
              </a:rPr>
              <a:t> as </a:t>
            </a:r>
            <a:r>
              <a:rPr lang="en-US" sz="3600" dirty="0" err="1">
                <a:solidFill>
                  <a:srgbClr val="FFFFFF"/>
                </a:solidFill>
              </a:rPr>
              <a:t>tabelas</a:t>
            </a:r>
            <a:r>
              <a:rPr lang="en-US" sz="3600" dirty="0">
                <a:solidFill>
                  <a:srgbClr val="FFFFFF"/>
                </a:solidFill>
              </a:rPr>
              <a:t> que </a:t>
            </a:r>
            <a:r>
              <a:rPr lang="en-US" sz="3600" dirty="0" err="1">
                <a:solidFill>
                  <a:srgbClr val="FFFFFF"/>
                </a:solidFill>
              </a:rPr>
              <a:t>você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quer</a:t>
            </a:r>
            <a:r>
              <a:rPr lang="en-US" sz="3600" dirty="0">
                <a:solidFill>
                  <a:srgbClr val="FFFFFF"/>
                </a:solidFill>
              </a:rPr>
              <a:t>, e clique </a:t>
            </a:r>
            <a:r>
              <a:rPr lang="en-US" sz="3600" dirty="0" err="1">
                <a:solidFill>
                  <a:srgbClr val="FFFFFF"/>
                </a:solidFill>
              </a:rPr>
              <a:t>em</a:t>
            </a:r>
            <a:r>
              <a:rPr lang="en-US" sz="3600" dirty="0">
                <a:solidFill>
                  <a:srgbClr val="FFFFFF"/>
                </a:solidFill>
              </a:rPr>
              <a:t> “</a:t>
            </a:r>
            <a:r>
              <a:rPr lang="en-US" sz="3600" dirty="0" err="1">
                <a:solidFill>
                  <a:srgbClr val="FFFFFF"/>
                </a:solidFill>
              </a:rPr>
              <a:t>Transformar</a:t>
            </a:r>
            <a:r>
              <a:rPr lang="en-US" sz="3600" dirty="0">
                <a:solidFill>
                  <a:srgbClr val="FFFFFF"/>
                </a:solidFill>
              </a:rPr>
              <a:t> Dados”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E3E857-0BD1-4126-9684-72664A636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54" b="357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A17EB330-3C6E-4B42-85B4-703E2A68EF7A}"/>
              </a:ext>
            </a:extLst>
          </p:cNvPr>
          <p:cNvSpPr/>
          <p:nvPr/>
        </p:nvSpPr>
        <p:spPr>
          <a:xfrm>
            <a:off x="110142" y="1107130"/>
            <a:ext cx="1238864" cy="14158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0FB37815-5935-40F6-B1D8-7182CB292A33}"/>
              </a:ext>
            </a:extLst>
          </p:cNvPr>
          <p:cNvSpPr/>
          <p:nvPr/>
        </p:nvSpPr>
        <p:spPr>
          <a:xfrm rot="3567126">
            <a:off x="5913362" y="4237991"/>
            <a:ext cx="1238864" cy="14158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5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080681-175E-4BC9-BE58-34707A21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No Power Query, você tem acesso aos dados e pode transformar os dados e enviar para o Power BI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84691DC-4B24-44CB-8A48-EF5944491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2" r="18496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668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a lâmpada incandescente entre várias lâmpadas apagadas">
            <a:extLst>
              <a:ext uri="{FF2B5EF4-FFF2-40B4-BE49-F238E27FC236}">
                <a16:creationId xmlns:a16="http://schemas.microsoft.com/office/drawing/2014/main" id="{DF36BCFF-42E5-412F-A078-DE01B3EF6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2167DE-9046-4B76-AF91-66F5C6DF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E se o Power BI </a:t>
            </a:r>
            <a:r>
              <a:rPr lang="en-US" sz="3700" dirty="0" err="1"/>
              <a:t>não</a:t>
            </a:r>
            <a:r>
              <a:rPr lang="en-US" sz="3700" dirty="0"/>
              <a:t> </a:t>
            </a:r>
            <a:r>
              <a:rPr lang="en-US" sz="3700" dirty="0" err="1"/>
              <a:t>conseguir</a:t>
            </a:r>
            <a:r>
              <a:rPr lang="en-US" sz="3700" dirty="0"/>
              <a:t> </a:t>
            </a:r>
            <a:r>
              <a:rPr lang="en-US" sz="3700" dirty="0" err="1"/>
              <a:t>identificar</a:t>
            </a:r>
            <a:r>
              <a:rPr lang="en-US" sz="3700" dirty="0"/>
              <a:t> as </a:t>
            </a:r>
            <a:r>
              <a:rPr lang="en-US" sz="3700" dirty="0" err="1"/>
              <a:t>tabelas</a:t>
            </a:r>
            <a:r>
              <a:rPr lang="en-US" sz="3700" dirty="0"/>
              <a:t> </a:t>
            </a:r>
            <a:r>
              <a:rPr lang="en-US" sz="3700" dirty="0" err="1"/>
              <a:t>automaticamente</a:t>
            </a:r>
            <a:r>
              <a:rPr lang="en-US" sz="3700" dirty="0"/>
              <a:t>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35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E49A5-F747-4ADC-88A1-AC944E1E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" y="1344715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Acione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A06B844-A5D4-4AE2-898A-0ACB4115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254" y="-2066589"/>
            <a:ext cx="9915560" cy="738709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D9C0250-1026-4DAF-8B6B-E9903B03BB51}"/>
              </a:ext>
            </a:extLst>
          </p:cNvPr>
          <p:cNvSpPr/>
          <p:nvPr/>
        </p:nvSpPr>
        <p:spPr>
          <a:xfrm>
            <a:off x="3282801" y="4174766"/>
            <a:ext cx="1238864" cy="14158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66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D352DD-BBDB-43C0-AEDC-27500280A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342" y="338328"/>
            <a:ext cx="7196691" cy="536153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6EA26-F894-4CFF-9BC9-8A993371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Pesquise os campos no HTML/CSS que você deseja pesquisar</a:t>
            </a:r>
          </a:p>
        </p:txBody>
      </p:sp>
    </p:spTree>
    <p:extLst>
      <p:ext uri="{BB962C8B-B14F-4D97-AF65-F5344CB8AC3E}">
        <p14:creationId xmlns:p14="http://schemas.microsoft.com/office/powerpoint/2010/main" val="2687272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09D725BB-200A-4A2D-BCF9-BD2D2A26E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3935" y="885827"/>
            <a:ext cx="5239512" cy="523951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620B3-E4FA-4244-A937-973AABDD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Vamos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juntar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várias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pesquisas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8129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79AF2-556C-42F5-B160-78744CE0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pt-BR" sz="46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8B80D-2293-4C16-97F8-13D4D22E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>
            <a:normAutofit/>
          </a:bodyPr>
          <a:lstStyle/>
          <a:p>
            <a:r>
              <a:rPr lang="pt-BR" sz="2400"/>
              <a:t>Muitos dos principais sites e redes sociais fornecem APIs para acessar seus dados de uma forma mais estruturada: Twitter, Facebook, Google, Twitter, etc., que quase sempre a melhor abordagem para se fazer scraping. Entretanto, isso não acontece com todos os sites.</a:t>
            </a:r>
          </a:p>
          <a:p>
            <a:r>
              <a:rPr lang="pt-BR" sz="2400"/>
              <a:t>Nesses casos, precisamos fazer web scraping, que  é uma técnica para extraçaõ de informações de sites web, transformando dados não estruturados em dados estruturados.</a:t>
            </a:r>
          </a:p>
          <a:p>
            <a:endParaRPr lang="pt-BR" sz="2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55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DE3FF-9E65-46C4-8AC8-8C96E52E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Zoom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7F3607-1868-4F5D-A296-3184EBCFE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843" y="2139351"/>
            <a:ext cx="10348313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DF87DC-F54E-4396-9D90-D26852C6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Bondfaro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A1EC5B-ED3A-482C-A8BE-EE8B9EF78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003" y="2139351"/>
            <a:ext cx="8543993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3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DD0A-FA63-470F-8543-DF632B12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485736"/>
            <a:ext cx="12192001" cy="237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909989-0FFD-4029-A48D-89ADAB1E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880"/>
            <a:ext cx="105156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Amazon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719BF0-7975-4544-80C7-71C53693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819" y="358761"/>
            <a:ext cx="7840360" cy="38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7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B8567-AD84-4A60-B3BC-23CA4D69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Olha como é que fica...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0939E1-0429-4D72-AAB4-4714A629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206" y="1388303"/>
            <a:ext cx="10920794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9B472E-273B-44AC-B5E0-B9D4A0B17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39CF7-F872-471D-BA26-51F319BB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  <a:t>Trabalhe os dados</a:t>
            </a:r>
            <a:b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  <a:t>Retire o que não interessa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9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ECA452-DDA7-43D1-B188-C042F062C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1F5BF8-1606-4113-AC9B-ECFF5144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Filtre os dados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06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5CA154-480D-4089-8BD4-9216F5F0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1" r="121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B69AE-FD30-4CAE-95BC-2CF5E911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Mesclando tabelas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0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721286-9E9A-4A5B-B790-1A347BF3D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2F22B3-DCD6-47FC-A3CB-879D306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Combinar 3 ou mais tabelas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1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DA20E5F-D961-477C-8B61-B74B61F3B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ABE323-95D7-47D2-A433-E706BB5C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Defina a privacidade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3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71F352-0B6A-4759-89B1-DA356B03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Esse é apenas o início de uma análise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99EBDD-5A53-40E3-AEB3-2225FC6F2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104" y="1428988"/>
            <a:ext cx="6472362" cy="3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D59E7D-BFFD-4AA7-8F32-AD462CF2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anchor="b">
            <a:normAutofit/>
          </a:bodyPr>
          <a:lstStyle/>
          <a:p>
            <a:r>
              <a:rPr lang="pt-BR" sz="3400"/>
              <a:t>Relembrando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B0D90-1E92-4F27-AAE8-7FCADF6E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502858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Sempre que acessamos um site, o navegador faz uma solicitação chamada de solicitação GET, que recebe arquivos (HTML, CSS, JS, imagens, ...)  do servidor, e renderizar a referida página. Lembrando que em </a:t>
            </a:r>
            <a:r>
              <a:rPr lang="pt-BR" sz="2400" dirty="0" err="1"/>
              <a:t>html</a:t>
            </a:r>
            <a:r>
              <a:rPr lang="pt-BR" sz="2400" dirty="0"/>
              <a:t> as </a:t>
            </a:r>
            <a:r>
              <a:rPr lang="pt-BR" sz="2400" dirty="0" err="1"/>
              <a:t>tags</a:t>
            </a:r>
            <a:r>
              <a:rPr lang="pt-BR" sz="2400" dirty="0"/>
              <a:t> são aninhadas e podem aparecer dentro de outras </a:t>
            </a:r>
            <a:r>
              <a:rPr lang="pt-BR" sz="2400" dirty="0" err="1"/>
              <a:t>tags</a:t>
            </a:r>
            <a:r>
              <a:rPr lang="pt-BR" sz="2400" dirty="0"/>
              <a:t>.</a:t>
            </a:r>
          </a:p>
        </p:txBody>
      </p:sp>
      <p:pic>
        <p:nvPicPr>
          <p:cNvPr id="5" name="Picture 4" descr="Muitos pontos de interrogação em tela de fundo preta">
            <a:extLst>
              <a:ext uri="{FF2B5EF4-FFF2-40B4-BE49-F238E27FC236}">
                <a16:creationId xmlns:a16="http://schemas.microsoft.com/office/drawing/2014/main" id="{A5A18976-192B-43E2-8CE0-662F9F3E3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0" r="2" b="2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9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D59E7D-BFFD-4AA7-8F32-AD462CF2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B0D90-1E92-4F27-AAE8-7FCADF6E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De acordo com a posição em relação à outra tag, as mesmas podem ser classificadas como:</a:t>
            </a:r>
          </a:p>
          <a:p>
            <a:r>
              <a:rPr lang="en-US" sz="2000"/>
              <a:t>child (filha): uma tag dentro de outra tag.</a:t>
            </a:r>
          </a:p>
          <a:p>
            <a:r>
              <a:rPr lang="en-US" sz="2000"/>
              <a:t>parent (pai): uma tag que tem outras tags dentro.</a:t>
            </a:r>
          </a:p>
          <a:p>
            <a:r>
              <a:rPr lang="en-US" sz="2000"/>
              <a:t>sibling (irmão): uma tag que está aninhada dentro do mesmo pai que outra tag.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EA5CC0-2B38-4A57-B502-A1E29F22855C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&lt;html&gt;&lt;!--tag pai--&gt;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&lt;head&gt;&lt;!--tag </a:t>
            </a:r>
            <a:r>
              <a:rPr lang="en-US" sz="2000" dirty="0" err="1">
                <a:effectLst/>
              </a:rPr>
              <a:t>filha</a:t>
            </a:r>
            <a:r>
              <a:rPr lang="en-US" sz="2000" dirty="0">
                <a:effectLst/>
              </a:rPr>
              <a:t>--&gt;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&lt;/head&gt;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&lt;body&gt;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    &lt;p&gt;&lt;!--tag </a:t>
            </a:r>
            <a:r>
              <a:rPr lang="en-US" sz="2000" dirty="0" err="1">
                <a:effectLst/>
              </a:rPr>
              <a:t>irmã</a:t>
            </a:r>
            <a:r>
              <a:rPr lang="en-US" sz="2000" dirty="0">
                <a:effectLst/>
              </a:rPr>
              <a:t>--&gt;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        </a:t>
            </a:r>
            <a:r>
              <a:rPr lang="en-US" sz="2000" dirty="0" err="1">
                <a:effectLst/>
              </a:rPr>
              <a:t>texto</a:t>
            </a:r>
            <a:endParaRPr lang="en-US" sz="2000" dirty="0">
              <a:effectLst/>
            </a:endParaRP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    &lt;/p&gt;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    &lt;p&gt;&lt;!--tag </a:t>
            </a:r>
            <a:r>
              <a:rPr lang="en-US" sz="2000" dirty="0" err="1">
                <a:effectLst/>
              </a:rPr>
              <a:t>irmã</a:t>
            </a:r>
            <a:r>
              <a:rPr lang="en-US" sz="2000" dirty="0">
                <a:effectLst/>
              </a:rPr>
              <a:t>--&gt;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        </a:t>
            </a:r>
            <a:r>
              <a:rPr lang="en-US" sz="2000" dirty="0" err="1">
                <a:effectLst/>
              </a:rPr>
              <a:t>texto</a:t>
            </a:r>
            <a:endParaRPr lang="en-US" sz="2000" dirty="0">
              <a:effectLst/>
            </a:endParaRP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    &lt;/p&gt;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  &lt;/body&gt;</a:t>
            </a:r>
          </a:p>
          <a:p>
            <a:pPr marL="457200"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912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47A877-DDFB-437C-9721-86D78486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Web Scraping</a:t>
            </a:r>
          </a:p>
        </p:txBody>
      </p:sp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id="{FBE8ABCC-9BF4-4CAF-B68A-06F624EAC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8" r="90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CDD25-2C82-4F5B-84AD-19D491CA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Extração e exportação de dados de páginas web</a:t>
            </a:r>
          </a:p>
        </p:txBody>
      </p:sp>
    </p:spTree>
    <p:extLst>
      <p:ext uri="{BB962C8B-B14F-4D97-AF65-F5344CB8AC3E}">
        <p14:creationId xmlns:p14="http://schemas.microsoft.com/office/powerpoint/2010/main" val="12497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177874-FB40-4EDA-B9B5-CCBE30C7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BR" sz="6000">
                <a:solidFill>
                  <a:schemeClr val="bg1"/>
                </a:solidFill>
              </a:rPr>
              <a:t>Usando python para realizar web scraping</a:t>
            </a: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5690BF06-EF26-4423-999B-1B8E3EC85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6308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64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177874-FB40-4EDA-B9B5-CCBE30C7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 com o Power BI?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A06A583-7C94-4EC6-89B4-0FF2DA0DD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1009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39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31E44-F447-49AE-932C-D75A87B2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/>
              <a:t>O que a gente quer?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6F816-91FE-48B8-9485-DAAE90FD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Obter dados de uma página da Web permite que os usuários extraiam facilmente dados de páginas da Web e importem esses dados para o Power BI Desktop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9F4865-B9B0-467A-919B-5EE34F2548E3}"/>
              </a:ext>
            </a:extLst>
          </p:cNvPr>
          <p:cNvSpPr txBox="1"/>
          <p:nvPr/>
        </p:nvSpPr>
        <p:spPr>
          <a:xfrm>
            <a:off x="123092" y="5997057"/>
            <a:ext cx="5066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Fonte: https://docs.microsoft.com/pt-br/power-bi/connect-data/desktop-connect-to-web-by-example</a:t>
            </a:r>
          </a:p>
        </p:txBody>
      </p:sp>
    </p:spTree>
    <p:extLst>
      <p:ext uri="{BB962C8B-B14F-4D97-AF65-F5344CB8AC3E}">
        <p14:creationId xmlns:p14="http://schemas.microsoft.com/office/powerpoint/2010/main" val="3624845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3323C-AEFA-4554-9945-F9B1FFD0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pt-BR" dirty="0"/>
              <a:t>E os dados?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C9B8F5E-14CB-485E-9897-AB100F1CE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458562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90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639</Words>
  <Application>Microsoft Office PowerPoint</Application>
  <PresentationFormat>Widescreen</PresentationFormat>
  <Paragraphs>66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Web Scraping</vt:lpstr>
      <vt:lpstr>Introdução</vt:lpstr>
      <vt:lpstr>Relembrando</vt:lpstr>
      <vt:lpstr>Relembrando</vt:lpstr>
      <vt:lpstr>Web Scraping</vt:lpstr>
      <vt:lpstr>Usando python para realizar web scraping</vt:lpstr>
      <vt:lpstr>E com o Power BI?</vt:lpstr>
      <vt:lpstr>O que a gente quer?</vt:lpstr>
      <vt:lpstr>E os dados?</vt:lpstr>
      <vt:lpstr>Vamos testar...</vt:lpstr>
      <vt:lpstr>Selecione “Obter dados” Selecione “web”</vt:lpstr>
      <vt:lpstr>Copie o endereço: https://www.tesourodireto.com.br/titulos/precos-e-taxas.htm</vt:lpstr>
      <vt:lpstr>Coloque as credenciais Selecione “Conectar”</vt:lpstr>
      <vt:lpstr>No navegador, selecione as tabelas que você quer, e clique em “Transformar Dados”</vt:lpstr>
      <vt:lpstr>No Power Query, você tem acesso aos dados e pode transformar os dados e enviar para o Power BI</vt:lpstr>
      <vt:lpstr>E se o Power BI não conseguir identificar as tabelas automaticamente??</vt:lpstr>
      <vt:lpstr>Acione a tabela usando exemplos</vt:lpstr>
      <vt:lpstr>Pesquise os campos no HTML/CSS que você deseja pesquisar</vt:lpstr>
      <vt:lpstr>Vamos juntar várias pesquisas</vt:lpstr>
      <vt:lpstr>Zoom</vt:lpstr>
      <vt:lpstr>Bondfaro</vt:lpstr>
      <vt:lpstr>Amazon</vt:lpstr>
      <vt:lpstr>Olha como é que fica...</vt:lpstr>
      <vt:lpstr>Trabalhe os dados Retire o que não interessa</vt:lpstr>
      <vt:lpstr>Filtre os dados</vt:lpstr>
      <vt:lpstr>Mesclando tabelas</vt:lpstr>
      <vt:lpstr>Combinar 3 ou mais tabelas</vt:lpstr>
      <vt:lpstr>Defina a privacidade</vt:lpstr>
      <vt:lpstr>Esse é apenas o início de uma análise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Salvador Alves De Melo Junior</dc:creator>
  <cp:lastModifiedBy>Salvador Alves De Melo Junior</cp:lastModifiedBy>
  <cp:revision>1</cp:revision>
  <dcterms:created xsi:type="dcterms:W3CDTF">2021-06-08T16:20:15Z</dcterms:created>
  <dcterms:modified xsi:type="dcterms:W3CDTF">2021-06-08T20:48:41Z</dcterms:modified>
</cp:coreProperties>
</file>