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72" r:id="rId5"/>
    <p:sldId id="260" r:id="rId6"/>
    <p:sldId id="261" r:id="rId7"/>
    <p:sldId id="270" r:id="rId8"/>
    <p:sldId id="262" r:id="rId9"/>
    <p:sldId id="265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275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3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122" autoAdjust="0"/>
  </p:normalViewPr>
  <p:slideViewPr>
    <p:cSldViewPr snapToGrid="0">
      <p:cViewPr varScale="1">
        <p:scale>
          <a:sx n="145" d="100"/>
          <a:sy n="145" d="100"/>
        </p:scale>
        <p:origin x="63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117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11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11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14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11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05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79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15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25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2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199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67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93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400" dirty="0">
                <a:sym typeface="Century Gothic"/>
              </a:rPr>
              <a:t>Aprendendo HTML na prática</a:t>
            </a:r>
            <a:endParaRPr sz="4400" dirty="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guarde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palavra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básicos das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16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Formas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executar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um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Executando uma página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17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h1, h2, h3, h4, h5, p,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, u, strong, entre outros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textos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29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Entendendo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as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 e &lt;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 ordenada e não ordenada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683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Faça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-se o site \o/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03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15000"/>
              </a:lnSpc>
              <a:buSzPts val="3200"/>
              <a:buNone/>
              <a:defRPr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</a:lstStyle>
          <a:p>
            <a:r>
              <a:rPr lang="pt-BR" sz="4000" dirty="0">
                <a:sym typeface="Century Gothic"/>
              </a:rPr>
              <a:t>Aprendendo HTML na prática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passos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HTML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mim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terapia</a:t>
            </a:r>
            <a:endParaRPr lang="en-US"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Twitch. </a:t>
            </a:r>
            <a:r>
              <a:rPr lang="pt-BR" sz="2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</a:t>
            </a:r>
            <a:b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dimmbr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725331" y="979118"/>
            <a:ext cx="5151033" cy="38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Ferramentas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utilizadas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Usando o Inspetor de Elementos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sobre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Tags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Executando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Textos</a:t>
            </a:r>
            <a:endParaRPr lang="en-US" sz="18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pt-BR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ordenadas e não ordenadas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r>
              <a:rPr lang="en-US" sz="18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800" u="non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71395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inspetor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HTML.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Se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preparando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Ferramentas utilizadas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Conheça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esse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recurso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tão</a:t>
            </a: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Usando o Inspetor de Elementos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0790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“Bora” </a:t>
            </a:r>
            <a:r>
              <a:rPr lang="en-US" sz="2400" b="0" i="0" u="none" strike="noStrike" cap="none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básica do 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0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Do que se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alimentam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Onde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vivem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435939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Falando sobre </a:t>
            </a:r>
            <a:r>
              <a:rPr lang="pt-BR" sz="40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Tags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35953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225DE-4CD3-4670-A3D8-AEEFF246D3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314</Words>
  <Application>Microsoft Office PowerPoint</Application>
  <PresentationFormat>On-screen Show (16:9)</PresentationFormat>
  <Paragraphs>57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Diogo Medeiros Mainardes</cp:lastModifiedBy>
  <cp:revision>15</cp:revision>
  <dcterms:modified xsi:type="dcterms:W3CDTF">2024-01-21T08:47:15Z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