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Century Gothic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j0pVpqEL98fRrD6y1xu2q/eIn8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regular.fntdata"/><Relationship Id="rId10" Type="http://schemas.openxmlformats.org/officeDocument/2006/relationships/slide" Target="slides/slide6.xml"/><Relationship Id="rId13" Type="http://schemas.openxmlformats.org/officeDocument/2006/relationships/font" Target="fonts/CenturyGothic-italic.fntdata"/><Relationship Id="rId12" Type="http://schemas.openxmlformats.org/officeDocument/2006/relationships/font" Target="fonts/CenturyGothic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font" Target="fonts/CenturyGothic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789c85439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g789c8543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89e621102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789e62110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a403ef95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ca403ef9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fb63aa233_0_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afb63aa23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4195dbb44_0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b4195dbb4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" name="Google Shape;18;p2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" name="Google Shape;26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" name="Google Shape;27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1" name="Google Shape;3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" name="Google Shape;34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/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Nathally Souza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Customer Experience - Z1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" name="Google Shape;43;p2"/>
          <p:cNvSpPr txBox="1"/>
          <p:nvPr>
            <p:ph type="ctrTitle"/>
          </p:nvPr>
        </p:nvSpPr>
        <p:spPr>
          <a:xfrm>
            <a:off x="311700" y="1335787"/>
            <a:ext cx="8520600" cy="6509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MySQL com phpMyAdmin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" name="Google Shape;44;p2"/>
          <p:cNvSpPr txBox="1"/>
          <p:nvPr>
            <p:ph idx="1" type="subTitle"/>
          </p:nvPr>
        </p:nvSpPr>
        <p:spPr>
          <a:xfrm>
            <a:off x="311700" y="1828950"/>
            <a:ext cx="8520600" cy="19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ao MySQL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" name="Google Shape;45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" name="Google Shape;4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789c854391_0_0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" name="Google Shape;54;g789c854391_0_0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" name="Google Shape;55;g789c854391_0_0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" name="Google Shape;56;g789c854391_0_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g789c854391_0_0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g789c854391_0_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g789c854391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g789c854391_0_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789c854391_0_0"/>
          <p:cNvSpPr txBox="1"/>
          <p:nvPr/>
        </p:nvSpPr>
        <p:spPr>
          <a:xfrm>
            <a:off x="467550" y="1484009"/>
            <a:ext cx="85206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Claúsula JOIN</a:t>
            </a:r>
            <a:endParaRPr b="1" i="0" sz="49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" name="Google Shape;62;g789c854391_0_0"/>
          <p:cNvSpPr txBox="1"/>
          <p:nvPr/>
        </p:nvSpPr>
        <p:spPr>
          <a:xfrm>
            <a:off x="738425" y="2339175"/>
            <a:ext cx="82497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de MySQL com phpMyAdmin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89e621102_0_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Claúsula JOIN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8" name="Google Shape;68;g789e621102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g789e621102_0_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g789e621102_0_1"/>
          <p:cNvSpPr txBox="1"/>
          <p:nvPr/>
        </p:nvSpPr>
        <p:spPr>
          <a:xfrm>
            <a:off x="354275" y="1318697"/>
            <a:ext cx="8478000" cy="9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Realizar consultas com várias tabelas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g789e621102_0_1"/>
          <p:cNvSpPr txBox="1"/>
          <p:nvPr/>
        </p:nvSpPr>
        <p:spPr>
          <a:xfrm>
            <a:off x="354275" y="3544097"/>
            <a:ext cx="8478000" cy="9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entury Gothic"/>
              <a:buChar char="✔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Entender as claúsulas LEFT e RIGHT</a:t>
            </a:r>
            <a:endParaRPr b="0" i="0" sz="24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05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g789e621102_0_1"/>
          <p:cNvSpPr txBox="1"/>
          <p:nvPr/>
        </p:nvSpPr>
        <p:spPr>
          <a:xfrm>
            <a:off x="354275" y="2431397"/>
            <a:ext cx="8478000" cy="9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entury Gothic"/>
              <a:buChar char="✔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Entender o INNER JOIN e OUTTER JOIN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a403ef951_0_0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8" name="Google Shape;78;gca403ef951_0_0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gca403ef951_0_0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" name="Google Shape;80;gca403ef951_0_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gca403ef951_0_0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ca403ef951_0_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gca403ef951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gca403ef951_0_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ca403ef951_0_0"/>
          <p:cNvSpPr txBox="1"/>
          <p:nvPr/>
        </p:nvSpPr>
        <p:spPr>
          <a:xfrm>
            <a:off x="467550" y="1484009"/>
            <a:ext cx="85206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Claúsula UNION</a:t>
            </a:r>
            <a:endParaRPr b="1" i="0" sz="49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6" name="Google Shape;86;gca403ef951_0_0"/>
          <p:cNvSpPr txBox="1"/>
          <p:nvPr/>
        </p:nvSpPr>
        <p:spPr>
          <a:xfrm>
            <a:off x="738425" y="2339175"/>
            <a:ext cx="82497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de MySQL com phpMyAdmin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fb63aa233_0_5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Modelo UNION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2" name="Google Shape;92;gafb63aa233_0_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afb63aa233_0_5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afb63aa233_0_52"/>
          <p:cNvSpPr txBox="1"/>
          <p:nvPr/>
        </p:nvSpPr>
        <p:spPr>
          <a:xfrm>
            <a:off x="354275" y="1318697"/>
            <a:ext cx="8478000" cy="9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Unir várias consultas diferentes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4195dbb44_0_46"/>
          <p:cNvSpPr txBox="1"/>
          <p:nvPr>
            <p:ph type="ctrTitle"/>
          </p:nvPr>
        </p:nvSpPr>
        <p:spPr>
          <a:xfrm>
            <a:off x="387900" y="3929378"/>
            <a:ext cx="85206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Nathally Souza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linkedin: nathsouza/ github: nathyts / twitter: @nathally_22 /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email: nathallyccd@gmail.com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0" name="Google Shape;100;gb4195dbb44_0_46"/>
          <p:cNvSpPr txBox="1"/>
          <p:nvPr>
            <p:ph type="ctrTitle"/>
          </p:nvPr>
        </p:nvSpPr>
        <p:spPr>
          <a:xfrm>
            <a:off x="311700" y="1335787"/>
            <a:ext cx="85206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MySQL com phpMyAdmin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" name="Google Shape;101;gb4195dbb44_0_46"/>
          <p:cNvSpPr txBox="1"/>
          <p:nvPr>
            <p:ph idx="1" type="subTitle"/>
          </p:nvPr>
        </p:nvSpPr>
        <p:spPr>
          <a:xfrm>
            <a:off x="311700" y="1828950"/>
            <a:ext cx="8520600" cy="19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Encerramento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2" name="Google Shape;102;gb4195dbb44_0_46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b4195dbb44_0_46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b4195dbb44_0_46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gb4195dbb44_0_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