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278" r:id="rId4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4190"/>
    <a:srgbClr val="282F78"/>
    <a:srgbClr val="C26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960348-4248-4DC7-910B-7E30EAA075A0}" v="63" dt="2024-02-19T20:05:41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7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48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SSIANY BEATRIZ ALMEIDA" userId="2dcd9e37-326d-4709-acd7-5ac3ef4a188f" providerId="ADAL" clId="{E4960348-4248-4DC7-910B-7E30EAA075A0}"/>
    <pc:docChg chg="undo custSel addSld delSld modSld">
      <pc:chgData name="THISSIANY BEATRIZ ALMEIDA" userId="2dcd9e37-326d-4709-acd7-5ac3ef4a188f" providerId="ADAL" clId="{E4960348-4248-4DC7-910B-7E30EAA075A0}" dt="2024-02-19T20:06:59.326" v="16100" actId="20577"/>
      <pc:docMkLst>
        <pc:docMk/>
      </pc:docMkLst>
      <pc:sldChg chg="modSp mod">
        <pc:chgData name="THISSIANY BEATRIZ ALMEIDA" userId="2dcd9e37-326d-4709-acd7-5ac3ef4a188f" providerId="ADAL" clId="{E4960348-4248-4DC7-910B-7E30EAA075A0}" dt="2024-02-19T18:27:25.587" v="44" actId="20577"/>
        <pc:sldMkLst>
          <pc:docMk/>
          <pc:sldMk cId="2171811861" sldId="256"/>
        </pc:sldMkLst>
        <pc:spChg chg="mod">
          <ac:chgData name="THISSIANY BEATRIZ ALMEIDA" userId="2dcd9e37-326d-4709-acd7-5ac3ef4a188f" providerId="ADAL" clId="{E4960348-4248-4DC7-910B-7E30EAA075A0}" dt="2024-02-19T18:27:25.587" v="44" actId="20577"/>
          <ac:spMkLst>
            <pc:docMk/>
            <pc:sldMk cId="2171811861" sldId="256"/>
            <ac:spMk id="5" creationId="{DBE60C55-CFDA-ABBB-AEE1-A2F7EDF7FF12}"/>
          </ac:spMkLst>
        </pc:spChg>
      </pc:sldChg>
      <pc:sldChg chg="modSp mod">
        <pc:chgData name="THISSIANY BEATRIZ ALMEIDA" userId="2dcd9e37-326d-4709-acd7-5ac3ef4a188f" providerId="ADAL" clId="{E4960348-4248-4DC7-910B-7E30EAA075A0}" dt="2024-02-19T18:32:24.738" v="245" actId="20577"/>
        <pc:sldMkLst>
          <pc:docMk/>
          <pc:sldMk cId="3236644282" sldId="257"/>
        </pc:sldMkLst>
        <pc:spChg chg="mod">
          <ac:chgData name="THISSIANY BEATRIZ ALMEIDA" userId="2dcd9e37-326d-4709-acd7-5ac3ef4a188f" providerId="ADAL" clId="{E4960348-4248-4DC7-910B-7E30EAA075A0}" dt="2024-02-19T18:32:24.738" v="245" actId="20577"/>
          <ac:spMkLst>
            <pc:docMk/>
            <pc:sldMk cId="3236644282" sldId="257"/>
            <ac:spMk id="3" creationId="{30868531-4076-9BC2-740A-928ACB114A92}"/>
          </ac:spMkLst>
        </pc:spChg>
      </pc:sldChg>
      <pc:sldChg chg="del">
        <pc:chgData name="THISSIANY BEATRIZ ALMEIDA" userId="2dcd9e37-326d-4709-acd7-5ac3ef4a188f" providerId="ADAL" clId="{E4960348-4248-4DC7-910B-7E30EAA075A0}" dt="2024-02-19T18:27:37.587" v="45" actId="47"/>
        <pc:sldMkLst>
          <pc:docMk/>
          <pc:sldMk cId="478335380" sldId="258"/>
        </pc:sldMkLst>
      </pc:sldChg>
      <pc:sldChg chg="del">
        <pc:chgData name="THISSIANY BEATRIZ ALMEIDA" userId="2dcd9e37-326d-4709-acd7-5ac3ef4a188f" providerId="ADAL" clId="{E4960348-4248-4DC7-910B-7E30EAA075A0}" dt="2024-02-19T18:27:37.587" v="45" actId="47"/>
        <pc:sldMkLst>
          <pc:docMk/>
          <pc:sldMk cId="2987936547" sldId="259"/>
        </pc:sldMkLst>
      </pc:sldChg>
      <pc:sldChg chg="del">
        <pc:chgData name="THISSIANY BEATRIZ ALMEIDA" userId="2dcd9e37-326d-4709-acd7-5ac3ef4a188f" providerId="ADAL" clId="{E4960348-4248-4DC7-910B-7E30EAA075A0}" dt="2024-02-19T18:27:37.587" v="45" actId="47"/>
        <pc:sldMkLst>
          <pc:docMk/>
          <pc:sldMk cId="1421376450" sldId="260"/>
        </pc:sldMkLst>
      </pc:sldChg>
      <pc:sldChg chg="del">
        <pc:chgData name="THISSIANY BEATRIZ ALMEIDA" userId="2dcd9e37-326d-4709-acd7-5ac3ef4a188f" providerId="ADAL" clId="{E4960348-4248-4DC7-910B-7E30EAA075A0}" dt="2024-02-19T18:27:37.587" v="45" actId="47"/>
        <pc:sldMkLst>
          <pc:docMk/>
          <pc:sldMk cId="2348822984" sldId="261"/>
        </pc:sldMkLst>
      </pc:sldChg>
      <pc:sldChg chg="del">
        <pc:chgData name="THISSIANY BEATRIZ ALMEIDA" userId="2dcd9e37-326d-4709-acd7-5ac3ef4a188f" providerId="ADAL" clId="{E4960348-4248-4DC7-910B-7E30EAA075A0}" dt="2024-02-19T18:27:37.587" v="45" actId="47"/>
        <pc:sldMkLst>
          <pc:docMk/>
          <pc:sldMk cId="1661797884" sldId="265"/>
        </pc:sldMkLst>
      </pc:sldChg>
      <pc:sldChg chg="del">
        <pc:chgData name="THISSIANY BEATRIZ ALMEIDA" userId="2dcd9e37-326d-4709-acd7-5ac3ef4a188f" providerId="ADAL" clId="{E4960348-4248-4DC7-910B-7E30EAA075A0}" dt="2024-02-19T18:27:37.587" v="45" actId="47"/>
        <pc:sldMkLst>
          <pc:docMk/>
          <pc:sldMk cId="2044956114" sldId="266"/>
        </pc:sldMkLst>
      </pc:sldChg>
      <pc:sldChg chg="del">
        <pc:chgData name="THISSIANY BEATRIZ ALMEIDA" userId="2dcd9e37-326d-4709-acd7-5ac3ef4a188f" providerId="ADAL" clId="{E4960348-4248-4DC7-910B-7E30EAA075A0}" dt="2024-02-19T18:27:37.587" v="45" actId="47"/>
        <pc:sldMkLst>
          <pc:docMk/>
          <pc:sldMk cId="2211300243" sldId="267"/>
        </pc:sldMkLst>
      </pc:sldChg>
      <pc:sldChg chg="del">
        <pc:chgData name="THISSIANY BEATRIZ ALMEIDA" userId="2dcd9e37-326d-4709-acd7-5ac3ef4a188f" providerId="ADAL" clId="{E4960348-4248-4DC7-910B-7E30EAA075A0}" dt="2024-02-19T18:27:37.587" v="45" actId="47"/>
        <pc:sldMkLst>
          <pc:docMk/>
          <pc:sldMk cId="2741799910" sldId="268"/>
        </pc:sldMkLst>
      </pc:sldChg>
      <pc:sldChg chg="del">
        <pc:chgData name="THISSIANY BEATRIZ ALMEIDA" userId="2dcd9e37-326d-4709-acd7-5ac3ef4a188f" providerId="ADAL" clId="{E4960348-4248-4DC7-910B-7E30EAA075A0}" dt="2024-02-19T18:27:37.587" v="45" actId="47"/>
        <pc:sldMkLst>
          <pc:docMk/>
          <pc:sldMk cId="613918190" sldId="269"/>
        </pc:sldMkLst>
      </pc:sldChg>
      <pc:sldChg chg="del">
        <pc:chgData name="THISSIANY BEATRIZ ALMEIDA" userId="2dcd9e37-326d-4709-acd7-5ac3ef4a188f" providerId="ADAL" clId="{E4960348-4248-4DC7-910B-7E30EAA075A0}" dt="2024-02-19T18:27:37.587" v="45" actId="47"/>
        <pc:sldMkLst>
          <pc:docMk/>
          <pc:sldMk cId="2393711049" sldId="270"/>
        </pc:sldMkLst>
      </pc:sldChg>
      <pc:sldChg chg="del">
        <pc:chgData name="THISSIANY BEATRIZ ALMEIDA" userId="2dcd9e37-326d-4709-acd7-5ac3ef4a188f" providerId="ADAL" clId="{E4960348-4248-4DC7-910B-7E30EAA075A0}" dt="2024-02-19T18:27:37.587" v="45" actId="47"/>
        <pc:sldMkLst>
          <pc:docMk/>
          <pc:sldMk cId="2793538177" sldId="271"/>
        </pc:sldMkLst>
      </pc:sldChg>
      <pc:sldChg chg="del">
        <pc:chgData name="THISSIANY BEATRIZ ALMEIDA" userId="2dcd9e37-326d-4709-acd7-5ac3ef4a188f" providerId="ADAL" clId="{E4960348-4248-4DC7-910B-7E30EAA075A0}" dt="2024-02-19T18:27:37.587" v="45" actId="47"/>
        <pc:sldMkLst>
          <pc:docMk/>
          <pc:sldMk cId="3055321755" sldId="272"/>
        </pc:sldMkLst>
      </pc:sldChg>
      <pc:sldChg chg="del">
        <pc:chgData name="THISSIANY BEATRIZ ALMEIDA" userId="2dcd9e37-326d-4709-acd7-5ac3ef4a188f" providerId="ADAL" clId="{E4960348-4248-4DC7-910B-7E30EAA075A0}" dt="2024-02-19T18:27:37.587" v="45" actId="47"/>
        <pc:sldMkLst>
          <pc:docMk/>
          <pc:sldMk cId="2156257804" sldId="273"/>
        </pc:sldMkLst>
      </pc:sldChg>
      <pc:sldChg chg="del">
        <pc:chgData name="THISSIANY BEATRIZ ALMEIDA" userId="2dcd9e37-326d-4709-acd7-5ac3ef4a188f" providerId="ADAL" clId="{E4960348-4248-4DC7-910B-7E30EAA075A0}" dt="2024-02-19T18:27:37.587" v="45" actId="47"/>
        <pc:sldMkLst>
          <pc:docMk/>
          <pc:sldMk cId="3850597215" sldId="274"/>
        </pc:sldMkLst>
      </pc:sldChg>
      <pc:sldChg chg="del">
        <pc:chgData name="THISSIANY BEATRIZ ALMEIDA" userId="2dcd9e37-326d-4709-acd7-5ac3ef4a188f" providerId="ADAL" clId="{E4960348-4248-4DC7-910B-7E30EAA075A0}" dt="2024-02-19T18:27:37.587" v="45" actId="47"/>
        <pc:sldMkLst>
          <pc:docMk/>
          <pc:sldMk cId="195818609" sldId="275"/>
        </pc:sldMkLst>
      </pc:sldChg>
      <pc:sldChg chg="del">
        <pc:chgData name="THISSIANY BEATRIZ ALMEIDA" userId="2dcd9e37-326d-4709-acd7-5ac3ef4a188f" providerId="ADAL" clId="{E4960348-4248-4DC7-910B-7E30EAA075A0}" dt="2024-02-19T18:27:37.587" v="45" actId="47"/>
        <pc:sldMkLst>
          <pc:docMk/>
          <pc:sldMk cId="474246146" sldId="276"/>
        </pc:sldMkLst>
      </pc:sldChg>
      <pc:sldChg chg="del">
        <pc:chgData name="THISSIANY BEATRIZ ALMEIDA" userId="2dcd9e37-326d-4709-acd7-5ac3ef4a188f" providerId="ADAL" clId="{E4960348-4248-4DC7-910B-7E30EAA075A0}" dt="2024-02-19T18:27:37.587" v="45" actId="47"/>
        <pc:sldMkLst>
          <pc:docMk/>
          <pc:sldMk cId="296554654" sldId="277"/>
        </pc:sldMkLst>
      </pc:sldChg>
      <pc:sldChg chg="delSp modSp add mod">
        <pc:chgData name="THISSIANY BEATRIZ ALMEIDA" userId="2dcd9e37-326d-4709-acd7-5ac3ef4a188f" providerId="ADAL" clId="{E4960348-4248-4DC7-910B-7E30EAA075A0}" dt="2024-02-19T18:35:49.102" v="797" actId="20577"/>
        <pc:sldMkLst>
          <pc:docMk/>
          <pc:sldMk cId="1620301075" sldId="279"/>
        </pc:sldMkLst>
        <pc:spChg chg="mod">
          <ac:chgData name="THISSIANY BEATRIZ ALMEIDA" userId="2dcd9e37-326d-4709-acd7-5ac3ef4a188f" providerId="ADAL" clId="{E4960348-4248-4DC7-910B-7E30EAA075A0}" dt="2024-02-19T18:35:49.102" v="797" actId="20577"/>
          <ac:spMkLst>
            <pc:docMk/>
            <pc:sldMk cId="1620301075" sldId="279"/>
            <ac:spMk id="3" creationId="{2AE372F7-D807-A2CB-2466-2E10E1082378}"/>
          </ac:spMkLst>
        </pc:spChg>
        <pc:spChg chg="mod">
          <ac:chgData name="THISSIANY BEATRIZ ALMEIDA" userId="2dcd9e37-326d-4709-acd7-5ac3ef4a188f" providerId="ADAL" clId="{E4960348-4248-4DC7-910B-7E30EAA075A0}" dt="2024-02-19T18:32:50.757" v="270" actId="20577"/>
          <ac:spMkLst>
            <pc:docMk/>
            <pc:sldMk cId="1620301075" sldId="279"/>
            <ac:spMk id="4" creationId="{D9D24CD8-7DDE-C0BA-D367-90DDCEE831F8}"/>
          </ac:spMkLst>
        </pc:spChg>
        <pc:picChg chg="del">
          <ac:chgData name="THISSIANY BEATRIZ ALMEIDA" userId="2dcd9e37-326d-4709-acd7-5ac3ef4a188f" providerId="ADAL" clId="{E4960348-4248-4DC7-910B-7E30EAA075A0}" dt="2024-02-19T18:33:26.187" v="271" actId="478"/>
          <ac:picMkLst>
            <pc:docMk/>
            <pc:sldMk cId="1620301075" sldId="279"/>
            <ac:picMk id="2054" creationId="{7FEA4A76-7549-5C40-EE0C-5E9B36DF4575}"/>
          </ac:picMkLst>
        </pc:picChg>
      </pc:sldChg>
      <pc:sldChg chg="del">
        <pc:chgData name="THISSIANY BEATRIZ ALMEIDA" userId="2dcd9e37-326d-4709-acd7-5ac3ef4a188f" providerId="ADAL" clId="{E4960348-4248-4DC7-910B-7E30EAA075A0}" dt="2024-02-19T18:27:37.587" v="45" actId="47"/>
        <pc:sldMkLst>
          <pc:docMk/>
          <pc:sldMk cId="3230539751" sldId="279"/>
        </pc:sldMkLst>
      </pc:sldChg>
      <pc:sldChg chg="addSp modSp add mod">
        <pc:chgData name="THISSIANY BEATRIZ ALMEIDA" userId="2dcd9e37-326d-4709-acd7-5ac3ef4a188f" providerId="ADAL" clId="{E4960348-4248-4DC7-910B-7E30EAA075A0}" dt="2024-02-19T18:38:11.126" v="1311" actId="1076"/>
        <pc:sldMkLst>
          <pc:docMk/>
          <pc:sldMk cId="1224412571" sldId="280"/>
        </pc:sldMkLst>
        <pc:spChg chg="mod">
          <ac:chgData name="THISSIANY BEATRIZ ALMEIDA" userId="2dcd9e37-326d-4709-acd7-5ac3ef4a188f" providerId="ADAL" clId="{E4960348-4248-4DC7-910B-7E30EAA075A0}" dt="2024-02-19T18:36:38.687" v="1302" actId="20577"/>
          <ac:spMkLst>
            <pc:docMk/>
            <pc:sldMk cId="1224412571" sldId="280"/>
            <ac:spMk id="3" creationId="{B6AD0E64-60C3-50EA-8BB4-87113F785F58}"/>
          </ac:spMkLst>
        </pc:spChg>
        <pc:picChg chg="add mod">
          <ac:chgData name="THISSIANY BEATRIZ ALMEIDA" userId="2dcd9e37-326d-4709-acd7-5ac3ef4a188f" providerId="ADAL" clId="{E4960348-4248-4DC7-910B-7E30EAA075A0}" dt="2024-02-19T18:38:11.126" v="1311" actId="1076"/>
          <ac:picMkLst>
            <pc:docMk/>
            <pc:sldMk cId="1224412571" sldId="280"/>
            <ac:picMk id="1026" creationId="{254C7EB2-D444-B535-9001-339124D03F69}"/>
          </ac:picMkLst>
        </pc:picChg>
      </pc:sldChg>
      <pc:sldChg chg="modSp add mod">
        <pc:chgData name="THISSIANY BEATRIZ ALMEIDA" userId="2dcd9e37-326d-4709-acd7-5ac3ef4a188f" providerId="ADAL" clId="{E4960348-4248-4DC7-910B-7E30EAA075A0}" dt="2024-02-19T18:41:11.522" v="2045" actId="113"/>
        <pc:sldMkLst>
          <pc:docMk/>
          <pc:sldMk cId="3442236573" sldId="281"/>
        </pc:sldMkLst>
        <pc:spChg chg="mod">
          <ac:chgData name="THISSIANY BEATRIZ ALMEIDA" userId="2dcd9e37-326d-4709-acd7-5ac3ef4a188f" providerId="ADAL" clId="{E4960348-4248-4DC7-910B-7E30EAA075A0}" dt="2024-02-19T18:41:11.522" v="2045" actId="113"/>
          <ac:spMkLst>
            <pc:docMk/>
            <pc:sldMk cId="3442236573" sldId="281"/>
            <ac:spMk id="3" creationId="{BF08A6FA-08BC-C64E-3CFD-B26C3C73D54A}"/>
          </ac:spMkLst>
        </pc:spChg>
        <pc:spChg chg="mod">
          <ac:chgData name="THISSIANY BEATRIZ ALMEIDA" userId="2dcd9e37-326d-4709-acd7-5ac3ef4a188f" providerId="ADAL" clId="{E4960348-4248-4DC7-910B-7E30EAA075A0}" dt="2024-02-19T18:39:24.036" v="1344" actId="20577"/>
          <ac:spMkLst>
            <pc:docMk/>
            <pc:sldMk cId="3442236573" sldId="281"/>
            <ac:spMk id="4" creationId="{8353EB1C-D0FC-BBF0-1C35-8DA88C4A8123}"/>
          </ac:spMkLst>
        </pc:spChg>
      </pc:sldChg>
      <pc:sldChg chg="modSp add mod">
        <pc:chgData name="THISSIANY BEATRIZ ALMEIDA" userId="2dcd9e37-326d-4709-acd7-5ac3ef4a188f" providerId="ADAL" clId="{E4960348-4248-4DC7-910B-7E30EAA075A0}" dt="2024-02-19T18:45:17.386" v="2389"/>
        <pc:sldMkLst>
          <pc:docMk/>
          <pc:sldMk cId="435346984" sldId="282"/>
        </pc:sldMkLst>
        <pc:spChg chg="mod">
          <ac:chgData name="THISSIANY BEATRIZ ALMEIDA" userId="2dcd9e37-326d-4709-acd7-5ac3ef4a188f" providerId="ADAL" clId="{E4960348-4248-4DC7-910B-7E30EAA075A0}" dt="2024-02-19T18:45:17.386" v="2389"/>
          <ac:spMkLst>
            <pc:docMk/>
            <pc:sldMk cId="435346984" sldId="282"/>
            <ac:spMk id="3" creationId="{83D5B686-045E-0672-3AF4-DD408F94D24A}"/>
          </ac:spMkLst>
        </pc:spChg>
      </pc:sldChg>
      <pc:sldChg chg="modSp add mod">
        <pc:chgData name="THISSIANY BEATRIZ ALMEIDA" userId="2dcd9e37-326d-4709-acd7-5ac3ef4a188f" providerId="ADAL" clId="{E4960348-4248-4DC7-910B-7E30EAA075A0}" dt="2024-02-19T18:47:03.806" v="2796" actId="20577"/>
        <pc:sldMkLst>
          <pc:docMk/>
          <pc:sldMk cId="1419914616" sldId="283"/>
        </pc:sldMkLst>
        <pc:spChg chg="mod">
          <ac:chgData name="THISSIANY BEATRIZ ALMEIDA" userId="2dcd9e37-326d-4709-acd7-5ac3ef4a188f" providerId="ADAL" clId="{E4960348-4248-4DC7-910B-7E30EAA075A0}" dt="2024-02-19T18:47:03.806" v="2796" actId="20577"/>
          <ac:spMkLst>
            <pc:docMk/>
            <pc:sldMk cId="1419914616" sldId="283"/>
            <ac:spMk id="3" creationId="{21CB285F-96CD-01FB-9394-5E8F80AF33BC}"/>
          </ac:spMkLst>
        </pc:spChg>
      </pc:sldChg>
      <pc:sldChg chg="modSp add mod">
        <pc:chgData name="THISSIANY BEATRIZ ALMEIDA" userId="2dcd9e37-326d-4709-acd7-5ac3ef4a188f" providerId="ADAL" clId="{E4960348-4248-4DC7-910B-7E30EAA075A0}" dt="2024-02-19T18:49:31.075" v="3293" actId="2710"/>
        <pc:sldMkLst>
          <pc:docMk/>
          <pc:sldMk cId="2198088395" sldId="284"/>
        </pc:sldMkLst>
        <pc:spChg chg="mod">
          <ac:chgData name="THISSIANY BEATRIZ ALMEIDA" userId="2dcd9e37-326d-4709-acd7-5ac3ef4a188f" providerId="ADAL" clId="{E4960348-4248-4DC7-910B-7E30EAA075A0}" dt="2024-02-19T18:49:31.075" v="3293" actId="2710"/>
          <ac:spMkLst>
            <pc:docMk/>
            <pc:sldMk cId="2198088395" sldId="284"/>
            <ac:spMk id="3" creationId="{C630FCA2-9E5D-3657-8DE3-11429A9DD53F}"/>
          </ac:spMkLst>
        </pc:spChg>
      </pc:sldChg>
      <pc:sldChg chg="modSp add mod">
        <pc:chgData name="THISSIANY BEATRIZ ALMEIDA" userId="2dcd9e37-326d-4709-acd7-5ac3ef4a188f" providerId="ADAL" clId="{E4960348-4248-4DC7-910B-7E30EAA075A0}" dt="2024-02-19T18:52:48.338" v="4113" actId="113"/>
        <pc:sldMkLst>
          <pc:docMk/>
          <pc:sldMk cId="2133575855" sldId="285"/>
        </pc:sldMkLst>
        <pc:spChg chg="mod">
          <ac:chgData name="THISSIANY BEATRIZ ALMEIDA" userId="2dcd9e37-326d-4709-acd7-5ac3ef4a188f" providerId="ADAL" clId="{E4960348-4248-4DC7-910B-7E30EAA075A0}" dt="2024-02-19T18:52:48.338" v="4113" actId="113"/>
          <ac:spMkLst>
            <pc:docMk/>
            <pc:sldMk cId="2133575855" sldId="285"/>
            <ac:spMk id="3" creationId="{A9CBF943-DFD5-04EC-594C-2A922CF43A55}"/>
          </ac:spMkLst>
        </pc:spChg>
        <pc:spChg chg="mod">
          <ac:chgData name="THISSIANY BEATRIZ ALMEIDA" userId="2dcd9e37-326d-4709-acd7-5ac3ef4a188f" providerId="ADAL" clId="{E4960348-4248-4DC7-910B-7E30EAA075A0}" dt="2024-02-19T18:50:08.449" v="3317" actId="20577"/>
          <ac:spMkLst>
            <pc:docMk/>
            <pc:sldMk cId="2133575855" sldId="285"/>
            <ac:spMk id="4" creationId="{4A551603-4B77-5F0A-516E-40D7C1079D6E}"/>
          </ac:spMkLst>
        </pc:spChg>
      </pc:sldChg>
      <pc:sldChg chg="modSp add mod">
        <pc:chgData name="THISSIANY BEATRIZ ALMEIDA" userId="2dcd9e37-326d-4709-acd7-5ac3ef4a188f" providerId="ADAL" clId="{E4960348-4248-4DC7-910B-7E30EAA075A0}" dt="2024-02-19T19:00:36.986" v="4819" actId="20577"/>
        <pc:sldMkLst>
          <pc:docMk/>
          <pc:sldMk cId="1513964806" sldId="286"/>
        </pc:sldMkLst>
        <pc:spChg chg="mod">
          <ac:chgData name="THISSIANY BEATRIZ ALMEIDA" userId="2dcd9e37-326d-4709-acd7-5ac3ef4a188f" providerId="ADAL" clId="{E4960348-4248-4DC7-910B-7E30EAA075A0}" dt="2024-02-19T19:00:36.986" v="4819" actId="20577"/>
          <ac:spMkLst>
            <pc:docMk/>
            <pc:sldMk cId="1513964806" sldId="286"/>
            <ac:spMk id="3" creationId="{D724EB98-DDEC-CE51-69FB-7C5DF2D0600C}"/>
          </ac:spMkLst>
        </pc:spChg>
      </pc:sldChg>
      <pc:sldChg chg="modSp add mod">
        <pc:chgData name="THISSIANY BEATRIZ ALMEIDA" userId="2dcd9e37-326d-4709-acd7-5ac3ef4a188f" providerId="ADAL" clId="{E4960348-4248-4DC7-910B-7E30EAA075A0}" dt="2024-02-19T19:02:17.507" v="5233" actId="20577"/>
        <pc:sldMkLst>
          <pc:docMk/>
          <pc:sldMk cId="123741996" sldId="287"/>
        </pc:sldMkLst>
        <pc:spChg chg="mod">
          <ac:chgData name="THISSIANY BEATRIZ ALMEIDA" userId="2dcd9e37-326d-4709-acd7-5ac3ef4a188f" providerId="ADAL" clId="{E4960348-4248-4DC7-910B-7E30EAA075A0}" dt="2024-02-19T19:02:17.507" v="5233" actId="20577"/>
          <ac:spMkLst>
            <pc:docMk/>
            <pc:sldMk cId="123741996" sldId="287"/>
            <ac:spMk id="3" creationId="{AF9D3CDC-0CC8-6973-066B-DA8831BD51A6}"/>
          </ac:spMkLst>
        </pc:spChg>
      </pc:sldChg>
      <pc:sldChg chg="modSp add mod">
        <pc:chgData name="THISSIANY BEATRIZ ALMEIDA" userId="2dcd9e37-326d-4709-acd7-5ac3ef4a188f" providerId="ADAL" clId="{E4960348-4248-4DC7-910B-7E30EAA075A0}" dt="2024-02-19T19:04:31.100" v="6006" actId="20577"/>
        <pc:sldMkLst>
          <pc:docMk/>
          <pc:sldMk cId="54951062" sldId="288"/>
        </pc:sldMkLst>
        <pc:spChg chg="mod">
          <ac:chgData name="THISSIANY BEATRIZ ALMEIDA" userId="2dcd9e37-326d-4709-acd7-5ac3ef4a188f" providerId="ADAL" clId="{E4960348-4248-4DC7-910B-7E30EAA075A0}" dt="2024-02-19T19:04:31.100" v="6006" actId="20577"/>
          <ac:spMkLst>
            <pc:docMk/>
            <pc:sldMk cId="54951062" sldId="288"/>
            <ac:spMk id="3" creationId="{721591C7-A3A6-8E02-C765-BAE7873A1C0B}"/>
          </ac:spMkLst>
        </pc:spChg>
        <pc:spChg chg="mod">
          <ac:chgData name="THISSIANY BEATRIZ ALMEIDA" userId="2dcd9e37-326d-4709-acd7-5ac3ef4a188f" providerId="ADAL" clId="{E4960348-4248-4DC7-910B-7E30EAA075A0}" dt="2024-02-19T19:02:44.525" v="5266" actId="20577"/>
          <ac:spMkLst>
            <pc:docMk/>
            <pc:sldMk cId="54951062" sldId="288"/>
            <ac:spMk id="4" creationId="{EA94ADE0-6DFE-636F-D109-2B9078C3CA0D}"/>
          </ac:spMkLst>
        </pc:spChg>
      </pc:sldChg>
      <pc:sldChg chg="addSp delSp modSp add mod">
        <pc:chgData name="THISSIANY BEATRIZ ALMEIDA" userId="2dcd9e37-326d-4709-acd7-5ac3ef4a188f" providerId="ADAL" clId="{E4960348-4248-4DC7-910B-7E30EAA075A0}" dt="2024-02-19T19:05:54.796" v="6012"/>
        <pc:sldMkLst>
          <pc:docMk/>
          <pc:sldMk cId="1886566596" sldId="289"/>
        </pc:sldMkLst>
        <pc:spChg chg="del">
          <ac:chgData name="THISSIANY BEATRIZ ALMEIDA" userId="2dcd9e37-326d-4709-acd7-5ac3ef4a188f" providerId="ADAL" clId="{E4960348-4248-4DC7-910B-7E30EAA075A0}" dt="2024-02-19T19:05:05.989" v="6008" actId="478"/>
          <ac:spMkLst>
            <pc:docMk/>
            <pc:sldMk cId="1886566596" sldId="289"/>
            <ac:spMk id="3" creationId="{0D95103C-C834-A4EB-DACC-B0FC9563DD7D}"/>
          </ac:spMkLst>
        </pc:spChg>
        <pc:spChg chg="add del mod">
          <ac:chgData name="THISSIANY BEATRIZ ALMEIDA" userId="2dcd9e37-326d-4709-acd7-5ac3ef4a188f" providerId="ADAL" clId="{E4960348-4248-4DC7-910B-7E30EAA075A0}" dt="2024-02-19T19:05:09.848" v="6009" actId="478"/>
          <ac:spMkLst>
            <pc:docMk/>
            <pc:sldMk cId="1886566596" sldId="289"/>
            <ac:spMk id="6" creationId="{0028FFD8-47B7-056F-E09A-E0A77AB46535}"/>
          </ac:spMkLst>
        </pc:spChg>
        <pc:picChg chg="add mod">
          <ac:chgData name="THISSIANY BEATRIZ ALMEIDA" userId="2dcd9e37-326d-4709-acd7-5ac3ef4a188f" providerId="ADAL" clId="{E4960348-4248-4DC7-910B-7E30EAA075A0}" dt="2024-02-19T19:05:54.796" v="6012"/>
          <ac:picMkLst>
            <pc:docMk/>
            <pc:sldMk cId="1886566596" sldId="289"/>
            <ac:picMk id="2050" creationId="{61E7FAF7-DFC7-1A91-C7B8-C112EA5271E0}"/>
          </ac:picMkLst>
        </pc:picChg>
      </pc:sldChg>
      <pc:sldChg chg="modSp add mod">
        <pc:chgData name="THISSIANY BEATRIZ ALMEIDA" userId="2dcd9e37-326d-4709-acd7-5ac3ef4a188f" providerId="ADAL" clId="{E4960348-4248-4DC7-910B-7E30EAA075A0}" dt="2024-02-19T19:09:26.182" v="6663" actId="2710"/>
        <pc:sldMkLst>
          <pc:docMk/>
          <pc:sldMk cId="2342666629" sldId="290"/>
        </pc:sldMkLst>
        <pc:spChg chg="mod">
          <ac:chgData name="THISSIANY BEATRIZ ALMEIDA" userId="2dcd9e37-326d-4709-acd7-5ac3ef4a188f" providerId="ADAL" clId="{E4960348-4248-4DC7-910B-7E30EAA075A0}" dt="2024-02-19T19:09:26.182" v="6663" actId="2710"/>
          <ac:spMkLst>
            <pc:docMk/>
            <pc:sldMk cId="2342666629" sldId="290"/>
            <ac:spMk id="3" creationId="{7ED2FC41-0E13-6D3A-49F6-8868260A8509}"/>
          </ac:spMkLst>
        </pc:spChg>
        <pc:spChg chg="mod">
          <ac:chgData name="THISSIANY BEATRIZ ALMEIDA" userId="2dcd9e37-326d-4709-acd7-5ac3ef4a188f" providerId="ADAL" clId="{E4960348-4248-4DC7-910B-7E30EAA075A0}" dt="2024-02-19T19:07:00.284" v="6052" actId="20577"/>
          <ac:spMkLst>
            <pc:docMk/>
            <pc:sldMk cId="2342666629" sldId="290"/>
            <ac:spMk id="4" creationId="{481B0CA2-BB3A-0C2F-E733-86A294AAC5D6}"/>
          </ac:spMkLst>
        </pc:spChg>
      </pc:sldChg>
      <pc:sldChg chg="modSp add mod">
        <pc:chgData name="THISSIANY BEATRIZ ALMEIDA" userId="2dcd9e37-326d-4709-acd7-5ac3ef4a188f" providerId="ADAL" clId="{E4960348-4248-4DC7-910B-7E30EAA075A0}" dt="2024-02-19T19:11:38.017" v="7320" actId="20577"/>
        <pc:sldMkLst>
          <pc:docMk/>
          <pc:sldMk cId="2373907979" sldId="291"/>
        </pc:sldMkLst>
        <pc:spChg chg="mod">
          <ac:chgData name="THISSIANY BEATRIZ ALMEIDA" userId="2dcd9e37-326d-4709-acd7-5ac3ef4a188f" providerId="ADAL" clId="{E4960348-4248-4DC7-910B-7E30EAA075A0}" dt="2024-02-19T19:11:38.017" v="7320" actId="20577"/>
          <ac:spMkLst>
            <pc:docMk/>
            <pc:sldMk cId="2373907979" sldId="291"/>
            <ac:spMk id="3" creationId="{B1B68D31-CA87-307F-AD01-384FE744B170}"/>
          </ac:spMkLst>
        </pc:spChg>
        <pc:spChg chg="mod">
          <ac:chgData name="THISSIANY BEATRIZ ALMEIDA" userId="2dcd9e37-326d-4709-acd7-5ac3ef4a188f" providerId="ADAL" clId="{E4960348-4248-4DC7-910B-7E30EAA075A0}" dt="2024-02-19T19:09:58.373" v="6687" actId="20577"/>
          <ac:spMkLst>
            <pc:docMk/>
            <pc:sldMk cId="2373907979" sldId="291"/>
            <ac:spMk id="4" creationId="{3E5089CA-5FD2-4B1E-AA4E-1F99D32559F3}"/>
          </ac:spMkLst>
        </pc:spChg>
      </pc:sldChg>
      <pc:sldChg chg="addSp modSp add mod">
        <pc:chgData name="THISSIANY BEATRIZ ALMEIDA" userId="2dcd9e37-326d-4709-acd7-5ac3ef4a188f" providerId="ADAL" clId="{E4960348-4248-4DC7-910B-7E30EAA075A0}" dt="2024-02-19T19:13:00.037" v="7710" actId="2710"/>
        <pc:sldMkLst>
          <pc:docMk/>
          <pc:sldMk cId="227734104" sldId="292"/>
        </pc:sldMkLst>
        <pc:spChg chg="mod">
          <ac:chgData name="THISSIANY BEATRIZ ALMEIDA" userId="2dcd9e37-326d-4709-acd7-5ac3ef4a188f" providerId="ADAL" clId="{E4960348-4248-4DC7-910B-7E30EAA075A0}" dt="2024-02-19T19:13:00.037" v="7710" actId="2710"/>
          <ac:spMkLst>
            <pc:docMk/>
            <pc:sldMk cId="227734104" sldId="292"/>
            <ac:spMk id="3" creationId="{A7427121-AFF5-A864-C9EA-5D970ADC5C7E}"/>
          </ac:spMkLst>
        </pc:spChg>
        <pc:picChg chg="add mod">
          <ac:chgData name="THISSIANY BEATRIZ ALMEIDA" userId="2dcd9e37-326d-4709-acd7-5ac3ef4a188f" providerId="ADAL" clId="{E4960348-4248-4DC7-910B-7E30EAA075A0}" dt="2024-02-19T19:12:52.570" v="7709"/>
          <ac:picMkLst>
            <pc:docMk/>
            <pc:sldMk cId="227734104" sldId="292"/>
            <ac:picMk id="3074" creationId="{E9EEB4EE-C5F1-9ECB-F893-EAEB19E3A995}"/>
          </ac:picMkLst>
        </pc:picChg>
      </pc:sldChg>
      <pc:sldChg chg="modSp add mod">
        <pc:chgData name="THISSIANY BEATRIZ ALMEIDA" userId="2dcd9e37-326d-4709-acd7-5ac3ef4a188f" providerId="ADAL" clId="{E4960348-4248-4DC7-910B-7E30EAA075A0}" dt="2024-02-19T19:20:40.386" v="9168" actId="207"/>
        <pc:sldMkLst>
          <pc:docMk/>
          <pc:sldMk cId="1615806360" sldId="293"/>
        </pc:sldMkLst>
        <pc:spChg chg="mod">
          <ac:chgData name="THISSIANY BEATRIZ ALMEIDA" userId="2dcd9e37-326d-4709-acd7-5ac3ef4a188f" providerId="ADAL" clId="{E4960348-4248-4DC7-910B-7E30EAA075A0}" dt="2024-02-19T19:20:40.386" v="9168" actId="207"/>
          <ac:spMkLst>
            <pc:docMk/>
            <pc:sldMk cId="1615806360" sldId="293"/>
            <ac:spMk id="3" creationId="{6353263B-2655-1776-0FF2-FE821018143F}"/>
          </ac:spMkLst>
        </pc:spChg>
        <pc:spChg chg="mod">
          <ac:chgData name="THISSIANY BEATRIZ ALMEIDA" userId="2dcd9e37-326d-4709-acd7-5ac3ef4a188f" providerId="ADAL" clId="{E4960348-4248-4DC7-910B-7E30EAA075A0}" dt="2024-02-19T19:13:26.234" v="7729" actId="20577"/>
          <ac:spMkLst>
            <pc:docMk/>
            <pc:sldMk cId="1615806360" sldId="293"/>
            <ac:spMk id="4" creationId="{DFDF9101-A691-CF29-22D2-2FAF0A1DC000}"/>
          </ac:spMkLst>
        </pc:spChg>
      </pc:sldChg>
      <pc:sldChg chg="addSp delSp modSp add del mod">
        <pc:chgData name="THISSIANY BEATRIZ ALMEIDA" userId="2dcd9e37-326d-4709-acd7-5ac3ef4a188f" providerId="ADAL" clId="{E4960348-4248-4DC7-910B-7E30EAA075A0}" dt="2024-02-19T19:17:22.821" v="8476" actId="20577"/>
        <pc:sldMkLst>
          <pc:docMk/>
          <pc:sldMk cId="888257905" sldId="294"/>
        </pc:sldMkLst>
        <pc:spChg chg="mod">
          <ac:chgData name="THISSIANY BEATRIZ ALMEIDA" userId="2dcd9e37-326d-4709-acd7-5ac3ef4a188f" providerId="ADAL" clId="{E4960348-4248-4DC7-910B-7E30EAA075A0}" dt="2024-02-19T19:17:22.821" v="8476" actId="20577"/>
          <ac:spMkLst>
            <pc:docMk/>
            <pc:sldMk cId="888257905" sldId="294"/>
            <ac:spMk id="3" creationId="{B60DC96F-871D-247F-2F60-1BBCB5802966}"/>
          </ac:spMkLst>
        </pc:spChg>
        <pc:spChg chg="mod">
          <ac:chgData name="THISSIANY BEATRIZ ALMEIDA" userId="2dcd9e37-326d-4709-acd7-5ac3ef4a188f" providerId="ADAL" clId="{E4960348-4248-4DC7-910B-7E30EAA075A0}" dt="2024-02-19T19:15:26.082" v="8365" actId="20577"/>
          <ac:spMkLst>
            <pc:docMk/>
            <pc:sldMk cId="888257905" sldId="294"/>
            <ac:spMk id="4" creationId="{BC3F313E-559B-EE23-76FA-05012FA88BCE}"/>
          </ac:spMkLst>
        </pc:spChg>
        <pc:picChg chg="del">
          <ac:chgData name="THISSIANY BEATRIZ ALMEIDA" userId="2dcd9e37-326d-4709-acd7-5ac3ef4a188f" providerId="ADAL" clId="{E4960348-4248-4DC7-910B-7E30EAA075A0}" dt="2024-02-19T19:16:31.430" v="8441" actId="478"/>
          <ac:picMkLst>
            <pc:docMk/>
            <pc:sldMk cId="888257905" sldId="294"/>
            <ac:picMk id="3074" creationId="{55196F35-47A1-7401-34D7-DB73282E4290}"/>
          </ac:picMkLst>
        </pc:picChg>
        <pc:picChg chg="add mod">
          <ac:chgData name="THISSIANY BEATRIZ ALMEIDA" userId="2dcd9e37-326d-4709-acd7-5ac3ef4a188f" providerId="ADAL" clId="{E4960348-4248-4DC7-910B-7E30EAA075A0}" dt="2024-02-19T19:16:50.530" v="8445"/>
          <ac:picMkLst>
            <pc:docMk/>
            <pc:sldMk cId="888257905" sldId="294"/>
            <ac:picMk id="4098" creationId="{9A47CB1D-E4B5-5299-EB3B-8A030D9C274C}"/>
          </ac:picMkLst>
        </pc:picChg>
      </pc:sldChg>
      <pc:sldChg chg="modSp add mod">
        <pc:chgData name="THISSIANY BEATRIZ ALMEIDA" userId="2dcd9e37-326d-4709-acd7-5ac3ef4a188f" providerId="ADAL" clId="{E4960348-4248-4DC7-910B-7E30EAA075A0}" dt="2024-02-19T19:20:27.982" v="9164" actId="113"/>
        <pc:sldMkLst>
          <pc:docMk/>
          <pc:sldMk cId="1736025552" sldId="295"/>
        </pc:sldMkLst>
        <pc:spChg chg="mod">
          <ac:chgData name="THISSIANY BEATRIZ ALMEIDA" userId="2dcd9e37-326d-4709-acd7-5ac3ef4a188f" providerId="ADAL" clId="{E4960348-4248-4DC7-910B-7E30EAA075A0}" dt="2024-02-19T19:20:27.982" v="9164" actId="113"/>
          <ac:spMkLst>
            <pc:docMk/>
            <pc:sldMk cId="1736025552" sldId="295"/>
            <ac:spMk id="3" creationId="{4BD4CA34-FD26-06E8-A097-65D6982AF1DC}"/>
          </ac:spMkLst>
        </pc:spChg>
        <pc:spChg chg="mod">
          <ac:chgData name="THISSIANY BEATRIZ ALMEIDA" userId="2dcd9e37-326d-4709-acd7-5ac3ef4a188f" providerId="ADAL" clId="{E4960348-4248-4DC7-910B-7E30EAA075A0}" dt="2024-02-19T19:18:14.194" v="8489" actId="20577"/>
          <ac:spMkLst>
            <pc:docMk/>
            <pc:sldMk cId="1736025552" sldId="295"/>
            <ac:spMk id="4" creationId="{8BDFB75F-FE70-E688-1754-5F414CF7A731}"/>
          </ac:spMkLst>
        </pc:spChg>
      </pc:sldChg>
      <pc:sldChg chg="addSp delSp modSp add mod">
        <pc:chgData name="THISSIANY BEATRIZ ALMEIDA" userId="2dcd9e37-326d-4709-acd7-5ac3ef4a188f" providerId="ADAL" clId="{E4960348-4248-4DC7-910B-7E30EAA075A0}" dt="2024-02-19T19:25:04.101" v="9369"/>
        <pc:sldMkLst>
          <pc:docMk/>
          <pc:sldMk cId="3387054909" sldId="296"/>
        </pc:sldMkLst>
        <pc:spChg chg="mod">
          <ac:chgData name="THISSIANY BEATRIZ ALMEIDA" userId="2dcd9e37-326d-4709-acd7-5ac3ef4a188f" providerId="ADAL" clId="{E4960348-4248-4DC7-910B-7E30EAA075A0}" dt="2024-02-19T19:24:29.473" v="9364" actId="20577"/>
          <ac:spMkLst>
            <pc:docMk/>
            <pc:sldMk cId="3387054909" sldId="296"/>
            <ac:spMk id="3" creationId="{6DABCEA3-FECA-4211-41CC-D269EF005748}"/>
          </ac:spMkLst>
        </pc:spChg>
        <pc:spChg chg="mod">
          <ac:chgData name="THISSIANY BEATRIZ ALMEIDA" userId="2dcd9e37-326d-4709-acd7-5ac3ef4a188f" providerId="ADAL" clId="{E4960348-4248-4DC7-910B-7E30EAA075A0}" dt="2024-02-19T19:20:52.742" v="9183" actId="20577"/>
          <ac:spMkLst>
            <pc:docMk/>
            <pc:sldMk cId="3387054909" sldId="296"/>
            <ac:spMk id="4" creationId="{86069F4D-5BB5-B9DC-5B33-9730E8617650}"/>
          </ac:spMkLst>
        </pc:spChg>
        <pc:picChg chg="del">
          <ac:chgData name="THISSIANY BEATRIZ ALMEIDA" userId="2dcd9e37-326d-4709-acd7-5ac3ef4a188f" providerId="ADAL" clId="{E4960348-4248-4DC7-910B-7E30EAA075A0}" dt="2024-02-19T19:24:31.851" v="9365" actId="478"/>
          <ac:picMkLst>
            <pc:docMk/>
            <pc:sldMk cId="3387054909" sldId="296"/>
            <ac:picMk id="4098" creationId="{CFD4E85D-EA85-CB9D-1E78-2E88C5754920}"/>
          </ac:picMkLst>
        </pc:picChg>
        <pc:picChg chg="add mod">
          <ac:chgData name="THISSIANY BEATRIZ ALMEIDA" userId="2dcd9e37-326d-4709-acd7-5ac3ef4a188f" providerId="ADAL" clId="{E4960348-4248-4DC7-910B-7E30EAA075A0}" dt="2024-02-19T19:25:04.101" v="9369"/>
          <ac:picMkLst>
            <pc:docMk/>
            <pc:sldMk cId="3387054909" sldId="296"/>
            <ac:picMk id="5122" creationId="{4B919852-58B9-FD0D-17F2-A163BE4C2CBA}"/>
          </ac:picMkLst>
        </pc:picChg>
      </pc:sldChg>
      <pc:sldChg chg="addSp modSp add mod">
        <pc:chgData name="THISSIANY BEATRIZ ALMEIDA" userId="2dcd9e37-326d-4709-acd7-5ac3ef4a188f" providerId="ADAL" clId="{E4960348-4248-4DC7-910B-7E30EAA075A0}" dt="2024-02-19T19:27:37.164" v="9768"/>
        <pc:sldMkLst>
          <pc:docMk/>
          <pc:sldMk cId="269966770" sldId="297"/>
        </pc:sldMkLst>
        <pc:spChg chg="mod">
          <ac:chgData name="THISSIANY BEATRIZ ALMEIDA" userId="2dcd9e37-326d-4709-acd7-5ac3ef4a188f" providerId="ADAL" clId="{E4960348-4248-4DC7-910B-7E30EAA075A0}" dt="2024-02-19T19:27:07.891" v="9763" actId="20577"/>
          <ac:spMkLst>
            <pc:docMk/>
            <pc:sldMk cId="269966770" sldId="297"/>
            <ac:spMk id="3" creationId="{8B30F1FC-4CD8-9BC5-48A9-E06FCE8988E6}"/>
          </ac:spMkLst>
        </pc:spChg>
        <pc:spChg chg="mod">
          <ac:chgData name="THISSIANY BEATRIZ ALMEIDA" userId="2dcd9e37-326d-4709-acd7-5ac3ef4a188f" providerId="ADAL" clId="{E4960348-4248-4DC7-910B-7E30EAA075A0}" dt="2024-02-19T19:26:00.647" v="9384" actId="20577"/>
          <ac:spMkLst>
            <pc:docMk/>
            <pc:sldMk cId="269966770" sldId="297"/>
            <ac:spMk id="4" creationId="{F24F2DE4-4394-ABAE-75F7-8CF12A367536}"/>
          </ac:spMkLst>
        </pc:spChg>
        <pc:picChg chg="add mod">
          <ac:chgData name="THISSIANY BEATRIZ ALMEIDA" userId="2dcd9e37-326d-4709-acd7-5ac3ef4a188f" providerId="ADAL" clId="{E4960348-4248-4DC7-910B-7E30EAA075A0}" dt="2024-02-19T19:27:37.164" v="9768"/>
          <ac:picMkLst>
            <pc:docMk/>
            <pc:sldMk cId="269966770" sldId="297"/>
            <ac:picMk id="6" creationId="{C1413286-E175-C9F4-F51F-A846A3AB880E}"/>
          </ac:picMkLst>
        </pc:picChg>
      </pc:sldChg>
      <pc:sldChg chg="modSp add mod">
        <pc:chgData name="THISSIANY BEATRIZ ALMEIDA" userId="2dcd9e37-326d-4709-acd7-5ac3ef4a188f" providerId="ADAL" clId="{E4960348-4248-4DC7-910B-7E30EAA075A0}" dt="2024-02-19T19:31:46.384" v="10304" actId="20577"/>
        <pc:sldMkLst>
          <pc:docMk/>
          <pc:sldMk cId="2007640157" sldId="298"/>
        </pc:sldMkLst>
        <pc:spChg chg="mod">
          <ac:chgData name="THISSIANY BEATRIZ ALMEIDA" userId="2dcd9e37-326d-4709-acd7-5ac3ef4a188f" providerId="ADAL" clId="{E4960348-4248-4DC7-910B-7E30EAA075A0}" dt="2024-02-19T19:31:46.384" v="10304" actId="20577"/>
          <ac:spMkLst>
            <pc:docMk/>
            <pc:sldMk cId="2007640157" sldId="298"/>
            <ac:spMk id="3" creationId="{B04B3623-EE9C-831B-7FAC-EA7EEE2FCE4E}"/>
          </ac:spMkLst>
        </pc:spChg>
        <pc:spChg chg="mod">
          <ac:chgData name="THISSIANY BEATRIZ ALMEIDA" userId="2dcd9e37-326d-4709-acd7-5ac3ef4a188f" providerId="ADAL" clId="{E4960348-4248-4DC7-910B-7E30EAA075A0}" dt="2024-02-19T19:28:00.233" v="9795" actId="20577"/>
          <ac:spMkLst>
            <pc:docMk/>
            <pc:sldMk cId="2007640157" sldId="298"/>
            <ac:spMk id="4" creationId="{823D9E66-CC8E-8D02-FF17-30E4EE260414}"/>
          </ac:spMkLst>
        </pc:spChg>
      </pc:sldChg>
      <pc:sldChg chg="addSp delSp modSp add mod">
        <pc:chgData name="THISSIANY BEATRIZ ALMEIDA" userId="2dcd9e37-326d-4709-acd7-5ac3ef4a188f" providerId="ADAL" clId="{E4960348-4248-4DC7-910B-7E30EAA075A0}" dt="2024-02-19T19:33:12.551" v="10435"/>
        <pc:sldMkLst>
          <pc:docMk/>
          <pc:sldMk cId="10498652" sldId="299"/>
        </pc:sldMkLst>
        <pc:spChg chg="mod">
          <ac:chgData name="THISSIANY BEATRIZ ALMEIDA" userId="2dcd9e37-326d-4709-acd7-5ac3ef4a188f" providerId="ADAL" clId="{E4960348-4248-4DC7-910B-7E30EAA075A0}" dt="2024-02-19T19:32:40.990" v="10430" actId="20577"/>
          <ac:spMkLst>
            <pc:docMk/>
            <pc:sldMk cId="10498652" sldId="299"/>
            <ac:spMk id="3" creationId="{2BE1F7A4-FA24-A8F2-7E43-ED6039AB47EC}"/>
          </ac:spMkLst>
        </pc:spChg>
        <pc:spChg chg="mod">
          <ac:chgData name="THISSIANY BEATRIZ ALMEIDA" userId="2dcd9e37-326d-4709-acd7-5ac3ef4a188f" providerId="ADAL" clId="{E4960348-4248-4DC7-910B-7E30EAA075A0}" dt="2024-02-19T19:32:12.511" v="10329" actId="20577"/>
          <ac:spMkLst>
            <pc:docMk/>
            <pc:sldMk cId="10498652" sldId="299"/>
            <ac:spMk id="4" creationId="{F7CC094D-8A83-EEE9-7D4E-CAE45AB4F909}"/>
          </ac:spMkLst>
        </pc:spChg>
        <pc:picChg chg="del">
          <ac:chgData name="THISSIANY BEATRIZ ALMEIDA" userId="2dcd9e37-326d-4709-acd7-5ac3ef4a188f" providerId="ADAL" clId="{E4960348-4248-4DC7-910B-7E30EAA075A0}" dt="2024-02-19T19:32:44.693" v="10431" actId="478"/>
          <ac:picMkLst>
            <pc:docMk/>
            <pc:sldMk cId="10498652" sldId="299"/>
            <ac:picMk id="5122" creationId="{8EB6667C-BA8C-0C04-4247-02A888BD3E96}"/>
          </ac:picMkLst>
        </pc:picChg>
        <pc:picChg chg="add mod">
          <ac:chgData name="THISSIANY BEATRIZ ALMEIDA" userId="2dcd9e37-326d-4709-acd7-5ac3ef4a188f" providerId="ADAL" clId="{E4960348-4248-4DC7-910B-7E30EAA075A0}" dt="2024-02-19T19:33:12.551" v="10435"/>
          <ac:picMkLst>
            <pc:docMk/>
            <pc:sldMk cId="10498652" sldId="299"/>
            <ac:picMk id="6146" creationId="{39173F6E-B5E8-A8F4-7CF7-74E5DAA0A40B}"/>
          </ac:picMkLst>
        </pc:picChg>
      </pc:sldChg>
      <pc:sldChg chg="add del">
        <pc:chgData name="THISSIANY BEATRIZ ALMEIDA" userId="2dcd9e37-326d-4709-acd7-5ac3ef4a188f" providerId="ADAL" clId="{E4960348-4248-4DC7-910B-7E30EAA075A0}" dt="2024-02-19T19:32:01.749" v="10306" actId="47"/>
        <pc:sldMkLst>
          <pc:docMk/>
          <pc:sldMk cId="107937580" sldId="299"/>
        </pc:sldMkLst>
      </pc:sldChg>
      <pc:sldChg chg="modSp add mod">
        <pc:chgData name="THISSIANY BEATRIZ ALMEIDA" userId="2dcd9e37-326d-4709-acd7-5ac3ef4a188f" providerId="ADAL" clId="{E4960348-4248-4DC7-910B-7E30EAA075A0}" dt="2024-02-19T19:35:52.008" v="11257" actId="20577"/>
        <pc:sldMkLst>
          <pc:docMk/>
          <pc:sldMk cId="2695939141" sldId="300"/>
        </pc:sldMkLst>
        <pc:spChg chg="mod">
          <ac:chgData name="THISSIANY BEATRIZ ALMEIDA" userId="2dcd9e37-326d-4709-acd7-5ac3ef4a188f" providerId="ADAL" clId="{E4960348-4248-4DC7-910B-7E30EAA075A0}" dt="2024-02-19T19:35:52.008" v="11257" actId="20577"/>
          <ac:spMkLst>
            <pc:docMk/>
            <pc:sldMk cId="2695939141" sldId="300"/>
            <ac:spMk id="3" creationId="{C6DBD441-67EC-848A-9947-CAC030B58592}"/>
          </ac:spMkLst>
        </pc:spChg>
        <pc:spChg chg="mod">
          <ac:chgData name="THISSIANY BEATRIZ ALMEIDA" userId="2dcd9e37-326d-4709-acd7-5ac3ef4a188f" providerId="ADAL" clId="{E4960348-4248-4DC7-910B-7E30EAA075A0}" dt="2024-02-19T19:33:25.701" v="10440" actId="20577"/>
          <ac:spMkLst>
            <pc:docMk/>
            <pc:sldMk cId="2695939141" sldId="300"/>
            <ac:spMk id="4" creationId="{E91AA785-F7C7-0C72-A934-0973D2E1FFDC}"/>
          </ac:spMkLst>
        </pc:spChg>
      </pc:sldChg>
      <pc:sldChg chg="addSp delSp modSp add mod">
        <pc:chgData name="THISSIANY BEATRIZ ALMEIDA" userId="2dcd9e37-326d-4709-acd7-5ac3ef4a188f" providerId="ADAL" clId="{E4960348-4248-4DC7-910B-7E30EAA075A0}" dt="2024-02-19T19:36:58.314" v="11285"/>
        <pc:sldMkLst>
          <pc:docMk/>
          <pc:sldMk cId="954342263" sldId="301"/>
        </pc:sldMkLst>
        <pc:spChg chg="mod">
          <ac:chgData name="THISSIANY BEATRIZ ALMEIDA" userId="2dcd9e37-326d-4709-acd7-5ac3ef4a188f" providerId="ADAL" clId="{E4960348-4248-4DC7-910B-7E30EAA075A0}" dt="2024-02-19T19:36:27.328" v="11280" actId="20577"/>
          <ac:spMkLst>
            <pc:docMk/>
            <pc:sldMk cId="954342263" sldId="301"/>
            <ac:spMk id="3" creationId="{DEA62073-FC21-8570-B10D-2F8D3E92CBD1}"/>
          </ac:spMkLst>
        </pc:spChg>
        <pc:spChg chg="mod">
          <ac:chgData name="THISSIANY BEATRIZ ALMEIDA" userId="2dcd9e37-326d-4709-acd7-5ac3ef4a188f" providerId="ADAL" clId="{E4960348-4248-4DC7-910B-7E30EAA075A0}" dt="2024-02-19T19:36:02.928" v="11260" actId="20577"/>
          <ac:spMkLst>
            <pc:docMk/>
            <pc:sldMk cId="954342263" sldId="301"/>
            <ac:spMk id="4" creationId="{B5B2465C-1807-19CD-9A83-8F153C3BCF83}"/>
          </ac:spMkLst>
        </pc:spChg>
        <pc:picChg chg="del">
          <ac:chgData name="THISSIANY BEATRIZ ALMEIDA" userId="2dcd9e37-326d-4709-acd7-5ac3ef4a188f" providerId="ADAL" clId="{E4960348-4248-4DC7-910B-7E30EAA075A0}" dt="2024-02-19T19:36:35.780" v="11281" actId="478"/>
          <ac:picMkLst>
            <pc:docMk/>
            <pc:sldMk cId="954342263" sldId="301"/>
            <ac:picMk id="6146" creationId="{95759632-46DB-65D8-2C97-D6A365F4CF7D}"/>
          </ac:picMkLst>
        </pc:picChg>
        <pc:picChg chg="add mod">
          <ac:chgData name="THISSIANY BEATRIZ ALMEIDA" userId="2dcd9e37-326d-4709-acd7-5ac3ef4a188f" providerId="ADAL" clId="{E4960348-4248-4DC7-910B-7E30EAA075A0}" dt="2024-02-19T19:36:58.314" v="11285"/>
          <ac:picMkLst>
            <pc:docMk/>
            <pc:sldMk cId="954342263" sldId="301"/>
            <ac:picMk id="7170" creationId="{C8819511-D3AE-363A-A115-E03C70A2AF57}"/>
          </ac:picMkLst>
        </pc:picChg>
      </pc:sldChg>
      <pc:sldChg chg="addSp delSp modSp add mod">
        <pc:chgData name="THISSIANY BEATRIZ ALMEIDA" userId="2dcd9e37-326d-4709-acd7-5ac3ef4a188f" providerId="ADAL" clId="{E4960348-4248-4DC7-910B-7E30EAA075A0}" dt="2024-02-19T19:38:26.817" v="11356"/>
        <pc:sldMkLst>
          <pc:docMk/>
          <pc:sldMk cId="486994953" sldId="302"/>
        </pc:sldMkLst>
        <pc:spChg chg="del">
          <ac:chgData name="THISSIANY BEATRIZ ALMEIDA" userId="2dcd9e37-326d-4709-acd7-5ac3ef4a188f" providerId="ADAL" clId="{E4960348-4248-4DC7-910B-7E30EAA075A0}" dt="2024-02-19T19:37:57.125" v="11351" actId="478"/>
          <ac:spMkLst>
            <pc:docMk/>
            <pc:sldMk cId="486994953" sldId="302"/>
            <ac:spMk id="3" creationId="{3AEAC15C-D75A-04F6-615B-586C9E819150}"/>
          </ac:spMkLst>
        </pc:spChg>
        <pc:spChg chg="mod">
          <ac:chgData name="THISSIANY BEATRIZ ALMEIDA" userId="2dcd9e37-326d-4709-acd7-5ac3ef4a188f" providerId="ADAL" clId="{E4960348-4248-4DC7-910B-7E30EAA075A0}" dt="2024-02-19T19:37:49.876" v="11350" actId="20577"/>
          <ac:spMkLst>
            <pc:docMk/>
            <pc:sldMk cId="486994953" sldId="302"/>
            <ac:spMk id="4" creationId="{7565AA93-E81A-5BDE-5DAD-9966C55C2FA4}"/>
          </ac:spMkLst>
        </pc:spChg>
        <pc:spChg chg="add del mod">
          <ac:chgData name="THISSIANY BEATRIZ ALMEIDA" userId="2dcd9e37-326d-4709-acd7-5ac3ef4a188f" providerId="ADAL" clId="{E4960348-4248-4DC7-910B-7E30EAA075A0}" dt="2024-02-19T19:37:59.827" v="11352" actId="478"/>
          <ac:spMkLst>
            <pc:docMk/>
            <pc:sldMk cId="486994953" sldId="302"/>
            <ac:spMk id="6" creationId="{C6A19195-BAD2-2834-21A5-F4EA119D159C}"/>
          </ac:spMkLst>
        </pc:spChg>
        <pc:picChg chg="add mod">
          <ac:chgData name="THISSIANY BEATRIZ ALMEIDA" userId="2dcd9e37-326d-4709-acd7-5ac3ef4a188f" providerId="ADAL" clId="{E4960348-4248-4DC7-910B-7E30EAA075A0}" dt="2024-02-19T19:38:26.817" v="11356"/>
          <ac:picMkLst>
            <pc:docMk/>
            <pc:sldMk cId="486994953" sldId="302"/>
            <ac:picMk id="8" creationId="{EC659ECD-987E-8676-6881-8725CFC03602}"/>
          </ac:picMkLst>
        </pc:picChg>
      </pc:sldChg>
      <pc:sldChg chg="delSp modSp add mod">
        <pc:chgData name="THISSIANY BEATRIZ ALMEIDA" userId="2dcd9e37-326d-4709-acd7-5ac3ef4a188f" providerId="ADAL" clId="{E4960348-4248-4DC7-910B-7E30EAA075A0}" dt="2024-02-19T19:40:46.097" v="11675" actId="20577"/>
        <pc:sldMkLst>
          <pc:docMk/>
          <pc:sldMk cId="3594225769" sldId="303"/>
        </pc:sldMkLst>
        <pc:spChg chg="mod">
          <ac:chgData name="THISSIANY BEATRIZ ALMEIDA" userId="2dcd9e37-326d-4709-acd7-5ac3ef4a188f" providerId="ADAL" clId="{E4960348-4248-4DC7-910B-7E30EAA075A0}" dt="2024-02-19T19:40:46.097" v="11675" actId="20577"/>
          <ac:spMkLst>
            <pc:docMk/>
            <pc:sldMk cId="3594225769" sldId="303"/>
            <ac:spMk id="3" creationId="{59D1794F-05F7-494B-1CDB-716F1A99A04D}"/>
          </ac:spMkLst>
        </pc:spChg>
        <pc:spChg chg="mod">
          <ac:chgData name="THISSIANY BEATRIZ ALMEIDA" userId="2dcd9e37-326d-4709-acd7-5ac3ef4a188f" providerId="ADAL" clId="{E4960348-4248-4DC7-910B-7E30EAA075A0}" dt="2024-02-19T19:39:40.783" v="11397" actId="20577"/>
          <ac:spMkLst>
            <pc:docMk/>
            <pc:sldMk cId="3594225769" sldId="303"/>
            <ac:spMk id="4" creationId="{D4DBF87E-7B84-141D-EEE4-9A7AA747AA4D}"/>
          </ac:spMkLst>
        </pc:spChg>
        <pc:picChg chg="del">
          <ac:chgData name="THISSIANY BEATRIZ ALMEIDA" userId="2dcd9e37-326d-4709-acd7-5ac3ef4a188f" providerId="ADAL" clId="{E4960348-4248-4DC7-910B-7E30EAA075A0}" dt="2024-02-19T19:39:29.552" v="11358" actId="478"/>
          <ac:picMkLst>
            <pc:docMk/>
            <pc:sldMk cId="3594225769" sldId="303"/>
            <ac:picMk id="7170" creationId="{51AE4634-D8A4-3205-0857-50989084CB9C}"/>
          </ac:picMkLst>
        </pc:picChg>
      </pc:sldChg>
      <pc:sldChg chg="addSp modSp add mod">
        <pc:chgData name="THISSIANY BEATRIZ ALMEIDA" userId="2dcd9e37-326d-4709-acd7-5ac3ef4a188f" providerId="ADAL" clId="{E4960348-4248-4DC7-910B-7E30EAA075A0}" dt="2024-02-19T19:43:17.317" v="12082"/>
        <pc:sldMkLst>
          <pc:docMk/>
          <pc:sldMk cId="280131833" sldId="304"/>
        </pc:sldMkLst>
        <pc:spChg chg="mod">
          <ac:chgData name="THISSIANY BEATRIZ ALMEIDA" userId="2dcd9e37-326d-4709-acd7-5ac3ef4a188f" providerId="ADAL" clId="{E4960348-4248-4DC7-910B-7E30EAA075A0}" dt="2024-02-19T19:42:49.656" v="12078" actId="33524"/>
          <ac:spMkLst>
            <pc:docMk/>
            <pc:sldMk cId="280131833" sldId="304"/>
            <ac:spMk id="3" creationId="{BC915084-720F-CDD4-6986-B34143D056DD}"/>
          </ac:spMkLst>
        </pc:spChg>
        <pc:spChg chg="mod">
          <ac:chgData name="THISSIANY BEATRIZ ALMEIDA" userId="2dcd9e37-326d-4709-acd7-5ac3ef4a188f" providerId="ADAL" clId="{E4960348-4248-4DC7-910B-7E30EAA075A0}" dt="2024-02-19T19:41:42.780" v="11708" actId="20577"/>
          <ac:spMkLst>
            <pc:docMk/>
            <pc:sldMk cId="280131833" sldId="304"/>
            <ac:spMk id="4" creationId="{03D384E8-DFDB-C875-F530-932071A0A3A3}"/>
          </ac:spMkLst>
        </pc:spChg>
        <pc:picChg chg="add mod">
          <ac:chgData name="THISSIANY BEATRIZ ALMEIDA" userId="2dcd9e37-326d-4709-acd7-5ac3ef4a188f" providerId="ADAL" clId="{E4960348-4248-4DC7-910B-7E30EAA075A0}" dt="2024-02-19T19:43:17.317" v="12082"/>
          <ac:picMkLst>
            <pc:docMk/>
            <pc:sldMk cId="280131833" sldId="304"/>
            <ac:picMk id="6" creationId="{D82B607C-775E-3997-F4AE-FE9C61C4639D}"/>
          </ac:picMkLst>
        </pc:picChg>
      </pc:sldChg>
      <pc:sldChg chg="addSp delSp modSp add mod">
        <pc:chgData name="THISSIANY BEATRIZ ALMEIDA" userId="2dcd9e37-326d-4709-acd7-5ac3ef4a188f" providerId="ADAL" clId="{E4960348-4248-4DC7-910B-7E30EAA075A0}" dt="2024-02-19T19:44:49.957" v="12405"/>
        <pc:sldMkLst>
          <pc:docMk/>
          <pc:sldMk cId="3593042432" sldId="305"/>
        </pc:sldMkLst>
        <pc:spChg chg="mod">
          <ac:chgData name="THISSIANY BEATRIZ ALMEIDA" userId="2dcd9e37-326d-4709-acd7-5ac3ef4a188f" providerId="ADAL" clId="{E4960348-4248-4DC7-910B-7E30EAA075A0}" dt="2024-02-19T19:44:26.327" v="12400" actId="20577"/>
          <ac:spMkLst>
            <pc:docMk/>
            <pc:sldMk cId="3593042432" sldId="305"/>
            <ac:spMk id="3" creationId="{9ADC5B30-FFAB-4473-2115-F43DB54CCBB2}"/>
          </ac:spMkLst>
        </pc:spChg>
        <pc:spChg chg="mod">
          <ac:chgData name="THISSIANY BEATRIZ ALMEIDA" userId="2dcd9e37-326d-4709-acd7-5ac3ef4a188f" providerId="ADAL" clId="{E4960348-4248-4DC7-910B-7E30EAA075A0}" dt="2024-02-19T19:43:43.352" v="12114" actId="20577"/>
          <ac:spMkLst>
            <pc:docMk/>
            <pc:sldMk cId="3593042432" sldId="305"/>
            <ac:spMk id="4" creationId="{5128C98F-91D0-E4BD-6EDC-5F7C98431C3C}"/>
          </ac:spMkLst>
        </pc:spChg>
        <pc:picChg chg="del">
          <ac:chgData name="THISSIANY BEATRIZ ALMEIDA" userId="2dcd9e37-326d-4709-acd7-5ac3ef4a188f" providerId="ADAL" clId="{E4960348-4248-4DC7-910B-7E30EAA075A0}" dt="2024-02-19T19:44:28.483" v="12401" actId="478"/>
          <ac:picMkLst>
            <pc:docMk/>
            <pc:sldMk cId="3593042432" sldId="305"/>
            <ac:picMk id="6" creationId="{A52C282B-E138-78C9-3B81-31D1F96324F8}"/>
          </ac:picMkLst>
        </pc:picChg>
        <pc:picChg chg="add mod">
          <ac:chgData name="THISSIANY BEATRIZ ALMEIDA" userId="2dcd9e37-326d-4709-acd7-5ac3ef4a188f" providerId="ADAL" clId="{E4960348-4248-4DC7-910B-7E30EAA075A0}" dt="2024-02-19T19:44:49.957" v="12405"/>
          <ac:picMkLst>
            <pc:docMk/>
            <pc:sldMk cId="3593042432" sldId="305"/>
            <ac:picMk id="7" creationId="{0614977C-6E7E-7005-4FC3-F126DFC638F4}"/>
          </ac:picMkLst>
        </pc:picChg>
      </pc:sldChg>
      <pc:sldChg chg="delSp modSp add mod">
        <pc:chgData name="THISSIANY BEATRIZ ALMEIDA" userId="2dcd9e37-326d-4709-acd7-5ac3ef4a188f" providerId="ADAL" clId="{E4960348-4248-4DC7-910B-7E30EAA075A0}" dt="2024-02-19T19:47:35.931" v="12868" actId="20577"/>
        <pc:sldMkLst>
          <pc:docMk/>
          <pc:sldMk cId="2826089997" sldId="306"/>
        </pc:sldMkLst>
        <pc:spChg chg="mod">
          <ac:chgData name="THISSIANY BEATRIZ ALMEIDA" userId="2dcd9e37-326d-4709-acd7-5ac3ef4a188f" providerId="ADAL" clId="{E4960348-4248-4DC7-910B-7E30EAA075A0}" dt="2024-02-19T19:47:35.931" v="12868" actId="20577"/>
          <ac:spMkLst>
            <pc:docMk/>
            <pc:sldMk cId="2826089997" sldId="306"/>
            <ac:spMk id="3" creationId="{E419FD51-B7C5-E1E5-1F98-0FA7A9C10831}"/>
          </ac:spMkLst>
        </pc:spChg>
        <pc:spChg chg="mod">
          <ac:chgData name="THISSIANY BEATRIZ ALMEIDA" userId="2dcd9e37-326d-4709-acd7-5ac3ef4a188f" providerId="ADAL" clId="{E4960348-4248-4DC7-910B-7E30EAA075A0}" dt="2024-02-19T19:45:53.483" v="12437" actId="20577"/>
          <ac:spMkLst>
            <pc:docMk/>
            <pc:sldMk cId="2826089997" sldId="306"/>
            <ac:spMk id="4" creationId="{8320B7B2-C284-DE68-4EB4-035C9924E36D}"/>
          </ac:spMkLst>
        </pc:spChg>
        <pc:picChg chg="del">
          <ac:chgData name="THISSIANY BEATRIZ ALMEIDA" userId="2dcd9e37-326d-4709-acd7-5ac3ef4a188f" providerId="ADAL" clId="{E4960348-4248-4DC7-910B-7E30EAA075A0}" dt="2024-02-19T19:45:55.857" v="12438" actId="478"/>
          <ac:picMkLst>
            <pc:docMk/>
            <pc:sldMk cId="2826089997" sldId="306"/>
            <ac:picMk id="7" creationId="{7CE3B471-1CED-2A7B-BCDF-CEBD05AC7A6B}"/>
          </ac:picMkLst>
        </pc:picChg>
      </pc:sldChg>
      <pc:sldChg chg="modSp add mod">
        <pc:chgData name="THISSIANY BEATRIZ ALMEIDA" userId="2dcd9e37-326d-4709-acd7-5ac3ef4a188f" providerId="ADAL" clId="{E4960348-4248-4DC7-910B-7E30EAA075A0}" dt="2024-02-19T19:49:08.969" v="13070" actId="20577"/>
        <pc:sldMkLst>
          <pc:docMk/>
          <pc:sldMk cId="4059025681" sldId="307"/>
        </pc:sldMkLst>
        <pc:spChg chg="mod">
          <ac:chgData name="THISSIANY BEATRIZ ALMEIDA" userId="2dcd9e37-326d-4709-acd7-5ac3ef4a188f" providerId="ADAL" clId="{E4960348-4248-4DC7-910B-7E30EAA075A0}" dt="2024-02-19T19:49:08.969" v="13070" actId="20577"/>
          <ac:spMkLst>
            <pc:docMk/>
            <pc:sldMk cId="4059025681" sldId="307"/>
            <ac:spMk id="3" creationId="{F7698C2D-6D34-7EB6-EE7B-B0EE61AA84D1}"/>
          </ac:spMkLst>
        </pc:spChg>
      </pc:sldChg>
      <pc:sldChg chg="modSp add mod">
        <pc:chgData name="THISSIANY BEATRIZ ALMEIDA" userId="2dcd9e37-326d-4709-acd7-5ac3ef4a188f" providerId="ADAL" clId="{E4960348-4248-4DC7-910B-7E30EAA075A0}" dt="2024-02-19T19:52:11.588" v="13341" actId="20577"/>
        <pc:sldMkLst>
          <pc:docMk/>
          <pc:sldMk cId="4146898723" sldId="308"/>
        </pc:sldMkLst>
        <pc:spChg chg="mod">
          <ac:chgData name="THISSIANY BEATRIZ ALMEIDA" userId="2dcd9e37-326d-4709-acd7-5ac3ef4a188f" providerId="ADAL" clId="{E4960348-4248-4DC7-910B-7E30EAA075A0}" dt="2024-02-19T19:52:11.588" v="13341" actId="20577"/>
          <ac:spMkLst>
            <pc:docMk/>
            <pc:sldMk cId="4146898723" sldId="308"/>
            <ac:spMk id="3" creationId="{6A5FCCC9-C7BB-F63E-E7E7-224D744DD6C8}"/>
          </ac:spMkLst>
        </pc:spChg>
      </pc:sldChg>
      <pc:sldChg chg="modSp add mod">
        <pc:chgData name="THISSIANY BEATRIZ ALMEIDA" userId="2dcd9e37-326d-4709-acd7-5ac3ef4a188f" providerId="ADAL" clId="{E4960348-4248-4DC7-910B-7E30EAA075A0}" dt="2024-02-19T19:53:43.318" v="13697" actId="20577"/>
        <pc:sldMkLst>
          <pc:docMk/>
          <pc:sldMk cId="146893720" sldId="309"/>
        </pc:sldMkLst>
        <pc:spChg chg="mod">
          <ac:chgData name="THISSIANY BEATRIZ ALMEIDA" userId="2dcd9e37-326d-4709-acd7-5ac3ef4a188f" providerId="ADAL" clId="{E4960348-4248-4DC7-910B-7E30EAA075A0}" dt="2024-02-19T19:53:43.318" v="13697" actId="20577"/>
          <ac:spMkLst>
            <pc:docMk/>
            <pc:sldMk cId="146893720" sldId="309"/>
            <ac:spMk id="3" creationId="{8BC22059-DCC1-61D9-F61E-C01C8E5E6E54}"/>
          </ac:spMkLst>
        </pc:spChg>
      </pc:sldChg>
      <pc:sldChg chg="addSp modSp add mod">
        <pc:chgData name="THISSIANY BEATRIZ ALMEIDA" userId="2dcd9e37-326d-4709-acd7-5ac3ef4a188f" providerId="ADAL" clId="{E4960348-4248-4DC7-910B-7E30EAA075A0}" dt="2024-02-19T19:55:36.623" v="14018" actId="1076"/>
        <pc:sldMkLst>
          <pc:docMk/>
          <pc:sldMk cId="54212182" sldId="310"/>
        </pc:sldMkLst>
        <pc:spChg chg="mod">
          <ac:chgData name="THISSIANY BEATRIZ ALMEIDA" userId="2dcd9e37-326d-4709-acd7-5ac3ef4a188f" providerId="ADAL" clId="{E4960348-4248-4DC7-910B-7E30EAA075A0}" dt="2024-02-19T19:55:09.277" v="14016" actId="20577"/>
          <ac:spMkLst>
            <pc:docMk/>
            <pc:sldMk cId="54212182" sldId="310"/>
            <ac:spMk id="3" creationId="{11170CA6-FDE6-7B70-43FF-A5180CA82AC0}"/>
          </ac:spMkLst>
        </pc:spChg>
        <pc:spChg chg="mod">
          <ac:chgData name="THISSIANY BEATRIZ ALMEIDA" userId="2dcd9e37-326d-4709-acd7-5ac3ef4a188f" providerId="ADAL" clId="{E4960348-4248-4DC7-910B-7E30EAA075A0}" dt="2024-02-19T19:54:52.921" v="13958" actId="20577"/>
          <ac:spMkLst>
            <pc:docMk/>
            <pc:sldMk cId="54212182" sldId="310"/>
            <ac:spMk id="4" creationId="{64D15AAA-FF54-7641-AC9B-E1B31AAC3630}"/>
          </ac:spMkLst>
        </pc:spChg>
        <pc:picChg chg="add mod">
          <ac:chgData name="THISSIANY BEATRIZ ALMEIDA" userId="2dcd9e37-326d-4709-acd7-5ac3ef4a188f" providerId="ADAL" clId="{E4960348-4248-4DC7-910B-7E30EAA075A0}" dt="2024-02-19T19:55:36.623" v="14018" actId="1076"/>
          <ac:picMkLst>
            <pc:docMk/>
            <pc:sldMk cId="54212182" sldId="310"/>
            <ac:picMk id="6" creationId="{CB700171-27EC-764B-EE17-0177B328EB72}"/>
          </ac:picMkLst>
        </pc:picChg>
      </pc:sldChg>
      <pc:sldChg chg="delSp modSp add mod">
        <pc:chgData name="THISSIANY BEATRIZ ALMEIDA" userId="2dcd9e37-326d-4709-acd7-5ac3ef4a188f" providerId="ADAL" clId="{E4960348-4248-4DC7-910B-7E30EAA075A0}" dt="2024-02-19T20:01:28.757" v="14603" actId="20577"/>
        <pc:sldMkLst>
          <pc:docMk/>
          <pc:sldMk cId="1859877041" sldId="311"/>
        </pc:sldMkLst>
        <pc:spChg chg="mod">
          <ac:chgData name="THISSIANY BEATRIZ ALMEIDA" userId="2dcd9e37-326d-4709-acd7-5ac3ef4a188f" providerId="ADAL" clId="{E4960348-4248-4DC7-910B-7E30EAA075A0}" dt="2024-02-19T20:01:28.757" v="14603" actId="20577"/>
          <ac:spMkLst>
            <pc:docMk/>
            <pc:sldMk cId="1859877041" sldId="311"/>
            <ac:spMk id="3" creationId="{487B476B-1B8E-4A77-F101-3488D4550F08}"/>
          </ac:spMkLst>
        </pc:spChg>
        <pc:spChg chg="mod">
          <ac:chgData name="THISSIANY BEATRIZ ALMEIDA" userId="2dcd9e37-326d-4709-acd7-5ac3ef4a188f" providerId="ADAL" clId="{E4960348-4248-4DC7-910B-7E30EAA075A0}" dt="2024-02-19T19:56:37.669" v="14021" actId="20577"/>
          <ac:spMkLst>
            <pc:docMk/>
            <pc:sldMk cId="1859877041" sldId="311"/>
            <ac:spMk id="4" creationId="{D599F62A-FB26-75EC-7EEF-D13DC8F4CFEC}"/>
          </ac:spMkLst>
        </pc:spChg>
        <pc:picChg chg="del">
          <ac:chgData name="THISSIANY BEATRIZ ALMEIDA" userId="2dcd9e37-326d-4709-acd7-5ac3ef4a188f" providerId="ADAL" clId="{E4960348-4248-4DC7-910B-7E30EAA075A0}" dt="2024-02-19T19:56:39.715" v="14022" actId="478"/>
          <ac:picMkLst>
            <pc:docMk/>
            <pc:sldMk cId="1859877041" sldId="311"/>
            <ac:picMk id="6" creationId="{7D5E04EE-DF16-4CD7-D8E2-70360757E1F1}"/>
          </ac:picMkLst>
        </pc:picChg>
      </pc:sldChg>
      <pc:sldChg chg="modSp add mod">
        <pc:chgData name="THISSIANY BEATRIZ ALMEIDA" userId="2dcd9e37-326d-4709-acd7-5ac3ef4a188f" providerId="ADAL" clId="{E4960348-4248-4DC7-910B-7E30EAA075A0}" dt="2024-02-19T20:06:50.608" v="16086" actId="20577"/>
        <pc:sldMkLst>
          <pc:docMk/>
          <pc:sldMk cId="2318665042" sldId="312"/>
        </pc:sldMkLst>
        <pc:spChg chg="mod">
          <ac:chgData name="THISSIANY BEATRIZ ALMEIDA" userId="2dcd9e37-326d-4709-acd7-5ac3ef4a188f" providerId="ADAL" clId="{E4960348-4248-4DC7-910B-7E30EAA075A0}" dt="2024-02-19T20:03:06.922" v="15312" actId="20577"/>
          <ac:spMkLst>
            <pc:docMk/>
            <pc:sldMk cId="2318665042" sldId="312"/>
            <ac:spMk id="3" creationId="{A5E3071F-A8A3-5567-E39C-7C7B36A0D4E3}"/>
          </ac:spMkLst>
        </pc:spChg>
        <pc:spChg chg="mod">
          <ac:chgData name="THISSIANY BEATRIZ ALMEIDA" userId="2dcd9e37-326d-4709-acd7-5ac3ef4a188f" providerId="ADAL" clId="{E4960348-4248-4DC7-910B-7E30EAA075A0}" dt="2024-02-19T20:06:50.608" v="16086" actId="20577"/>
          <ac:spMkLst>
            <pc:docMk/>
            <pc:sldMk cId="2318665042" sldId="312"/>
            <ac:spMk id="4" creationId="{D0AE0D81-C07C-8343-33C9-DC50FBA28A94}"/>
          </ac:spMkLst>
        </pc:spChg>
      </pc:sldChg>
      <pc:sldChg chg="addSp modSp add mod">
        <pc:chgData name="THISSIANY BEATRIZ ALMEIDA" userId="2dcd9e37-326d-4709-acd7-5ac3ef4a188f" providerId="ADAL" clId="{E4960348-4248-4DC7-910B-7E30EAA075A0}" dt="2024-02-19T20:05:41.645" v="15830"/>
        <pc:sldMkLst>
          <pc:docMk/>
          <pc:sldMk cId="3633604996" sldId="313"/>
        </pc:sldMkLst>
        <pc:spChg chg="mod">
          <ac:chgData name="THISSIANY BEATRIZ ALMEIDA" userId="2dcd9e37-326d-4709-acd7-5ac3ef4a188f" providerId="ADAL" clId="{E4960348-4248-4DC7-910B-7E30EAA075A0}" dt="2024-02-19T20:05:15.858" v="15826" actId="20577"/>
          <ac:spMkLst>
            <pc:docMk/>
            <pc:sldMk cId="3633604996" sldId="313"/>
            <ac:spMk id="3" creationId="{188C1FB7-C753-6FD0-2F56-3FD4CF4024AA}"/>
          </ac:spMkLst>
        </pc:spChg>
        <pc:spChg chg="mod">
          <ac:chgData name="THISSIANY BEATRIZ ALMEIDA" userId="2dcd9e37-326d-4709-acd7-5ac3ef4a188f" providerId="ADAL" clId="{E4960348-4248-4DC7-910B-7E30EAA075A0}" dt="2024-02-19T20:04:18.742" v="15315" actId="20577"/>
          <ac:spMkLst>
            <pc:docMk/>
            <pc:sldMk cId="3633604996" sldId="313"/>
            <ac:spMk id="4" creationId="{3C245167-D26E-9762-48FA-8658B5F4D9D3}"/>
          </ac:spMkLst>
        </pc:spChg>
        <pc:picChg chg="add mod">
          <ac:chgData name="THISSIANY BEATRIZ ALMEIDA" userId="2dcd9e37-326d-4709-acd7-5ac3ef4a188f" providerId="ADAL" clId="{E4960348-4248-4DC7-910B-7E30EAA075A0}" dt="2024-02-19T20:05:41.645" v="15830"/>
          <ac:picMkLst>
            <pc:docMk/>
            <pc:sldMk cId="3633604996" sldId="313"/>
            <ac:picMk id="6" creationId="{77304739-C56E-54BC-A07B-C1E493F115ED}"/>
          </ac:picMkLst>
        </pc:picChg>
      </pc:sldChg>
      <pc:sldChg chg="delSp modSp add mod">
        <pc:chgData name="THISSIANY BEATRIZ ALMEIDA" userId="2dcd9e37-326d-4709-acd7-5ac3ef4a188f" providerId="ADAL" clId="{E4960348-4248-4DC7-910B-7E30EAA075A0}" dt="2024-02-19T20:06:59.326" v="16100" actId="20577"/>
        <pc:sldMkLst>
          <pc:docMk/>
          <pc:sldMk cId="715603729" sldId="314"/>
        </pc:sldMkLst>
        <pc:spChg chg="mod">
          <ac:chgData name="THISSIANY BEATRIZ ALMEIDA" userId="2dcd9e37-326d-4709-acd7-5ac3ef4a188f" providerId="ADAL" clId="{E4960348-4248-4DC7-910B-7E30EAA075A0}" dt="2024-02-19T20:06:37.741" v="16072" actId="27636"/>
          <ac:spMkLst>
            <pc:docMk/>
            <pc:sldMk cId="715603729" sldId="314"/>
            <ac:spMk id="3" creationId="{C27E7095-CD61-BD99-6D2B-A6B9A9BA8CD1}"/>
          </ac:spMkLst>
        </pc:spChg>
        <pc:spChg chg="mod">
          <ac:chgData name="THISSIANY BEATRIZ ALMEIDA" userId="2dcd9e37-326d-4709-acd7-5ac3ef4a188f" providerId="ADAL" clId="{E4960348-4248-4DC7-910B-7E30EAA075A0}" dt="2024-02-19T20:06:59.326" v="16100" actId="20577"/>
          <ac:spMkLst>
            <pc:docMk/>
            <pc:sldMk cId="715603729" sldId="314"/>
            <ac:spMk id="4" creationId="{9982413C-ECEE-0AD3-D422-7E1629C5E18A}"/>
          </ac:spMkLst>
        </pc:spChg>
        <pc:picChg chg="del">
          <ac:chgData name="THISSIANY BEATRIZ ALMEIDA" userId="2dcd9e37-326d-4709-acd7-5ac3ef4a188f" providerId="ADAL" clId="{E4960348-4248-4DC7-910B-7E30EAA075A0}" dt="2024-02-19T20:05:52.125" v="15832" actId="478"/>
          <ac:picMkLst>
            <pc:docMk/>
            <pc:sldMk cId="715603729" sldId="314"/>
            <ac:picMk id="6" creationId="{AE861928-25F0-069E-5E38-3B6D1CCB472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941BA-FAF3-75A2-0A70-459E68930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A5AA21-0719-BD1D-3B1F-46E8F38D4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71E422-4AF0-8A5C-FD42-CB6F4A60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B95F4C-ACBC-5908-7A7B-9AC975B3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0AE688-9CCE-75B5-064B-9EFA735C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92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6E128-4987-C709-1637-35985FB25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CEB567-1632-B1DD-F4B7-DCBFA038F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AF7DBB-FDF2-8FDB-77EF-D76625E71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A123AD-A7FD-B162-6E18-4A194589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343DB-20D1-FE16-4047-075A792B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86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7175C3-F6F3-0299-9681-3DDA8B978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F34747F-13ED-DA39-CEB0-25033E3BD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D6242B-5A01-8D37-1D18-17AF8304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D96864-730D-8678-8F2E-5027431F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DBDA69-5299-A8FF-CEE2-44D37C3D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14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806B3-60A4-CC4E-39D2-4183517E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54BF77-0754-6E80-8F02-EA95ED92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0ABB52-CCEB-11D2-EC27-AEBE43250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8A18D9-79D9-CDC0-9E6E-6AC38146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27E4C9-2766-5B38-1233-C93BEB09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94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17C8B-3C3A-DCBE-5785-6D2143403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D3577B-8F19-BBBE-3A8D-68F7AB39C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7E94AC-EC51-83D9-5018-04F4163E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A39F91-7BD2-46EB-A8BF-7AEB43F6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4BD9F8-4C8E-2B7D-C112-832C9A24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347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6C305-4B35-C98D-FCF9-8E84CC69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99854C-45E7-C433-5404-75749C455E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DAE230-6E0C-99D9-3DAC-06A53BF69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62D294-D9D7-9ADF-173C-AAD48D1DA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D082D9-824E-A033-26EF-FE18144D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4C154B-2C17-001B-95E5-D692646B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88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CB7E3-1058-72C6-7D97-E4A45B77B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52D8B7-408B-DC41-0DB6-37B574911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8D4937-26D1-D384-8A87-CCAAEC159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31718CE-1936-A96F-085F-24B79608F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E25B24-2411-C3F5-ECB7-B5977BF4F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B93441A-CDCE-7929-7278-608E5CA2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2051192-2384-1656-2077-E0A33017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017EF2D-31B0-6E89-6B4E-C705B8ABC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38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BA452-EA46-F926-6636-186E49A90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9DAF1ED-10F1-116B-5B2A-DBF1A588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A75DCEE-F25D-4634-F916-DD85719E5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1709F31-38F3-BADF-642E-CADBBC9E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45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B6A90F2-3B0C-D90E-3786-D5B785E7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DB73635-F7AC-2C87-5718-15F12195C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4BF334-A516-6D56-3DE4-466C9A46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29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6A337-BE05-BCAD-FC9F-71C756D6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22149C-C840-CBAF-4B63-71B37FC6C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85E86EE-26F5-FE5C-EEF3-E0B257CA4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D56866-2EB1-C3EE-3089-A6D6A361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ABAFBF-B048-E156-80CC-29531BF1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8B7B97-92F6-5F47-2A75-DCE4983A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39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36725-00AA-533F-C5E1-94FC11557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81E8A78-0797-ACBB-324E-9125A5C41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CF0B4C-F954-3C40-B5FA-5B701609C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7F2D97-CFBB-877D-65A3-429A817E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A3BBE5-8609-7D2F-F04D-FF0009606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CBB9A3-544C-E32D-5939-1AE6C84C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22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B5ECF88-A555-FB9B-A66E-66E0EAA04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A08FF0-F181-DC01-144D-ECFC51C96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503C5F-1CDD-BAE2-4ABE-8AF682175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652B8D-7DBD-434C-AD81-85E1F77F4A07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8578E7-3C81-876E-DAF4-F5188B171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63943B-E016-3689-E97E-86F9F3CF5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F246D4-5FDE-4BF5-A2D2-DA04D2EE4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99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BE60C55-CFDA-ABBB-AEE1-A2F7EDF7FF12}"/>
              </a:ext>
            </a:extLst>
          </p:cNvPr>
          <p:cNvSpPr/>
          <p:nvPr/>
        </p:nvSpPr>
        <p:spPr>
          <a:xfrm>
            <a:off x="0" y="5098211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Arial Black" panose="020B0A04020102020204" pitchFamily="34" charset="0"/>
              </a:rPr>
              <a:t>AULA 01 – LÓGICA MATEMÁTICA</a:t>
            </a:r>
          </a:p>
        </p:txBody>
      </p:sp>
      <p:pic>
        <p:nvPicPr>
          <p:cNvPr id="8" name="Picture 14" descr="Veja os detalhes da imagem relacionada. Flat vector business icons set. Corporate style. Outlined IT icons for ...">
            <a:extLst>
              <a:ext uri="{FF2B5EF4-FFF2-40B4-BE49-F238E27FC236}">
                <a16:creationId xmlns:a16="http://schemas.microsoft.com/office/drawing/2014/main" id="{7702007B-1F2F-D8A9-1B32-9B25702B2D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07" b="41306"/>
          <a:stretch/>
        </p:blipFill>
        <p:spPr bwMode="auto">
          <a:xfrm>
            <a:off x="1758113" y="785004"/>
            <a:ext cx="8675773" cy="336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811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9B157-4E6F-4143-5AB5-3E1623BC7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E799E-38B0-5DF6-FBAB-AC4D3B63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24EB98-DDEC-CE51-69FB-7C5DF2D06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 conectivos da lógica são: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(NÃO) também representado por !, ~ ou ⌐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(E) também representado por &amp;&amp;, ^ ou &amp;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 (OU) também representado por || ou v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XOR (OU EXCLUSIVO) 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=&gt; (ENTÃO)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&lt;=&gt; (SE E SOMENTE SE)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47042F-1217-D349-AF62-1A086179687E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CONECTIVOS</a:t>
            </a:r>
          </a:p>
        </p:txBody>
      </p:sp>
    </p:spTree>
    <p:extLst>
      <p:ext uri="{BB962C8B-B14F-4D97-AF65-F5344CB8AC3E}">
        <p14:creationId xmlns:p14="http://schemas.microsoft.com/office/powerpoint/2010/main" val="1513964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C45C4-657C-3AE0-C4BB-9203C927F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68B65-DFA8-BAC1-8A4E-CC7597D9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9D3CDC-0CC8-6973-066B-DA8831BD5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 mais de uma proposição podemos usar os conectivos e formar: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CONJUNÇÃO: p AND q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DISJUNÇÃO: p OR q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DISJUNÇÃO EXCLUSIVA: p XOR q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CONDICIONAIS: p =&gt; q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BICONDICIONAIS: p &lt;=&gt; q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A064E0C-AFBF-A97D-804E-0F277B88325E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CONECTIVOS</a:t>
            </a:r>
          </a:p>
        </p:txBody>
      </p:sp>
    </p:spTree>
    <p:extLst>
      <p:ext uri="{BB962C8B-B14F-4D97-AF65-F5344CB8AC3E}">
        <p14:creationId xmlns:p14="http://schemas.microsoft.com/office/powerpoint/2010/main" val="123741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43404-2EB2-DEB0-1A99-DA1B8709A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4B665-4D89-931D-639F-06D695A4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1591C7-A3A6-8E02-C765-BAE7873A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Quando temos proposições compostas, os valores lógicos resultantes dependem única e exclusivamente dos valores de cada proposição simples.</a:t>
            </a:r>
          </a:p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Diante disso, utilizamos um dispositivo chamado tabela-verdade, onde são colocados os valores de cada proposição composta, sendo que em cada coluna é colocada uma proposição.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A94ADE0-6DFE-636F-D109-2B9078C3CA0D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TABELA-VERDADE</a:t>
            </a:r>
          </a:p>
        </p:txBody>
      </p:sp>
    </p:spTree>
    <p:extLst>
      <p:ext uri="{BB962C8B-B14F-4D97-AF65-F5344CB8AC3E}">
        <p14:creationId xmlns:p14="http://schemas.microsoft.com/office/powerpoint/2010/main" val="54951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80221-AA00-72B5-4659-805B2B875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05F0C-09B4-7C0A-0FF1-FB6068EB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0DB91DF-82DF-0DE1-7611-0E65B6A4DAF2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TABELA-VERDADE</a:t>
            </a:r>
          </a:p>
        </p:txBody>
      </p:sp>
      <p:pic>
        <p:nvPicPr>
          <p:cNvPr id="2050" name="Picture 2" descr="Lógica Matemática - Toda Matéria">
            <a:extLst>
              <a:ext uri="{FF2B5EF4-FFF2-40B4-BE49-F238E27FC236}">
                <a16:creationId xmlns:a16="http://schemas.microsoft.com/office/drawing/2014/main" id="{61E7FAF7-DFC7-1A91-C7B8-C112EA527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2055813"/>
            <a:ext cx="6000750" cy="463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566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62054-6D09-3FD3-E20F-C7F642FB0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0CFC6-73B4-78AD-9305-EAE96F1B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D2FC41-0E13-6D3A-49F6-8868260A8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operações feitas a partir de proposições são chamadas de operações lógicas. Este tipo de operação segue as regras do chamado cálculo proposicional.</a:t>
            </a:r>
          </a:p>
          <a:p>
            <a:pPr algn="just">
              <a:lnSpc>
                <a:spcPct val="20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operações lógicas fundamentais: negação, conjunção, disjunção, disjunção exclusiva, condicional e bicondicional.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81B0CA2-BB3A-0C2F-E733-86A294AAC5D6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OPERAÇÕES LÓGICAS</a:t>
            </a:r>
          </a:p>
        </p:txBody>
      </p:sp>
    </p:spTree>
    <p:extLst>
      <p:ext uri="{BB962C8B-B14F-4D97-AF65-F5344CB8AC3E}">
        <p14:creationId xmlns:p14="http://schemas.microsoft.com/office/powerpoint/2010/main" val="2342666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72DC1-8382-F3BA-638F-C24F97FCB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180D9-0533-3E0F-8A56-6C1DEB982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B68D31-CA87-307F-AD01-384FE744B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Esta operação representa o valor lógico oposto de uma dada proposição. Desta forma, quando uma proposição é verdadeira, a não proposição será falsa.</a:t>
            </a:r>
          </a:p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 o objetivo de indicar a negação de uma proposição colocamos o símbolo de ~ na frente da letra que representa a proposição, assim, ~p significa a negação de p.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E5089CA-5FD2-4B1E-AA4E-1F99D32559F3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NEGAÇÃO</a:t>
            </a:r>
          </a:p>
        </p:txBody>
      </p:sp>
    </p:spTree>
    <p:extLst>
      <p:ext uri="{BB962C8B-B14F-4D97-AF65-F5344CB8AC3E}">
        <p14:creationId xmlns:p14="http://schemas.microsoft.com/office/powerpoint/2010/main" val="2373907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878E8-1F73-CA1A-097D-4AC8FC6F4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79855-5255-CFD5-9AF8-5C1648B4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427121-AFF5-A864-C9EA-5D970ADC5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Exemplo:</a:t>
            </a:r>
          </a:p>
          <a:p>
            <a:pPr lvl="1" algn="just">
              <a:lnSpc>
                <a:spcPct val="20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p: Maria estuda muito.</a:t>
            </a:r>
          </a:p>
          <a:p>
            <a:pPr lvl="1" algn="just">
              <a:lnSpc>
                <a:spcPct val="20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~p: Maria não estuda muito.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034985D-2727-A00B-EAFA-3BE4D85813D6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NEGAÇÃO</a:t>
            </a:r>
          </a:p>
        </p:txBody>
      </p:sp>
      <p:pic>
        <p:nvPicPr>
          <p:cNvPr id="3074" name="Picture 2" descr="Lógica Matemática - Toda Matéria">
            <a:extLst>
              <a:ext uri="{FF2B5EF4-FFF2-40B4-BE49-F238E27FC236}">
                <a16:creationId xmlns:a16="http://schemas.microsoft.com/office/drawing/2014/main" id="{E9EEB4EE-C5F1-9ECB-F893-EAEB19E3A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198" y="2750057"/>
            <a:ext cx="3515106" cy="273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34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DC28A-1519-FECB-F0D7-CD1FB8810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4390E-FB9B-4E74-E663-021C729D0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53263B-2655-1776-0FF2-FE8210181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conjunção é utilizada quando entre as proposições existe o conectivo </a:t>
            </a:r>
            <a:r>
              <a:rPr lang="pt-BR" sz="3200" b="1" dirty="0">
                <a:solidFill>
                  <a:srgbClr val="99419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Esta operação será verdadeira quando todas as proposições forem verdadeiras.</a:t>
            </a:r>
          </a:p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símbolo utilizado para representar essa operação é o </a:t>
            </a:r>
            <a:r>
              <a:rPr lang="pt-BR" sz="3200" b="1" dirty="0">
                <a:solidFill>
                  <a:srgbClr val="99419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^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colocado entre as proposições. Desta forma, quando temos p ^ q, significa “p e q”.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FDF9101-A691-CF29-22D2-2FAF0A1DC000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CONJUNÇÃO</a:t>
            </a:r>
          </a:p>
        </p:txBody>
      </p:sp>
    </p:spTree>
    <p:extLst>
      <p:ext uri="{BB962C8B-B14F-4D97-AF65-F5344CB8AC3E}">
        <p14:creationId xmlns:p14="http://schemas.microsoft.com/office/powerpoint/2010/main" val="1615806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66FC4-7130-4566-D972-568B0A1FB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42C8D-CAB3-1D0D-ACDA-0232F2A59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0DC96F-871D-247F-2F60-1BBCB5802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Exemplo:</a:t>
            </a:r>
          </a:p>
          <a:p>
            <a:pPr lvl="1" algn="just">
              <a:lnSpc>
                <a:spcPct val="20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p: Quero jogar tênis.</a:t>
            </a:r>
          </a:p>
          <a:p>
            <a:pPr lvl="1" algn="just">
              <a:lnSpc>
                <a:spcPct val="20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q: Tempo ensolarado.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C3F313E-559B-EE23-76FA-05012FA88BCE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CONJUNÇÃO</a:t>
            </a:r>
          </a:p>
        </p:txBody>
      </p:sp>
      <p:pic>
        <p:nvPicPr>
          <p:cNvPr id="4098" name="Picture 2" descr=" ">
            <a:extLst>
              <a:ext uri="{FF2B5EF4-FFF2-40B4-BE49-F238E27FC236}">
                <a16:creationId xmlns:a16="http://schemas.microsoft.com/office/drawing/2014/main" id="{9A47CB1D-E4B5-5299-EB3B-8A030D9C2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14182"/>
            <a:ext cx="4028313" cy="359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257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86191-1DA9-80EA-2F6A-F7CDE9242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9DBA1-4734-EC86-AC5B-9918DDB2A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D4CA34-FD26-06E8-A097-65D6982AF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Nesta operação, o resultado será verdadeiro quando pelo menos uma das proposições é verdadeira. Sendo assim, será falso apenas quando todas as proposições forem falsas.</a:t>
            </a:r>
          </a:p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disjunção é usada quando entre as proposições existe o conectivo </a:t>
            </a:r>
            <a:r>
              <a:rPr lang="pt-BR" sz="3200" b="1" dirty="0">
                <a:solidFill>
                  <a:srgbClr val="99419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para representar esta operação é usado o símbolo </a:t>
            </a:r>
            <a:r>
              <a:rPr lang="pt-BR" sz="3200" b="1" dirty="0">
                <a:solidFill>
                  <a:srgbClr val="99419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entre as proposições, assim, p v q significa “p ou q”.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BDFB75F-FE70-E688-1754-5F414CF7A731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DISJUNÇÃO</a:t>
            </a:r>
          </a:p>
        </p:txBody>
      </p:sp>
    </p:spTree>
    <p:extLst>
      <p:ext uri="{BB962C8B-B14F-4D97-AF65-F5344CB8AC3E}">
        <p14:creationId xmlns:p14="http://schemas.microsoft.com/office/powerpoint/2010/main" val="1736025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LÓGICA MATEMÁTICA</a:t>
            </a:r>
          </a:p>
          <a:p>
            <a:pPr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PROPOSIÇÕES E CONECTIVOS</a:t>
            </a:r>
          </a:p>
          <a:p>
            <a:pPr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TABELA-VERDADE</a:t>
            </a:r>
          </a:p>
          <a:p>
            <a:pPr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ORDEM DE PRECEDÊNCIA</a:t>
            </a:r>
          </a:p>
          <a:p>
            <a:pPr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TAUTOLOGIA</a:t>
            </a:r>
          </a:p>
          <a:p>
            <a:pPr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ARGUMENTO LÓGICO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ROTEIRO</a:t>
            </a:r>
          </a:p>
        </p:txBody>
      </p:sp>
      <p:pic>
        <p:nvPicPr>
          <p:cNvPr id="2054" name="Picture 6" descr="Mafalda">
            <a:extLst>
              <a:ext uri="{FF2B5EF4-FFF2-40B4-BE49-F238E27FC236}">
                <a16:creationId xmlns:a16="http://schemas.microsoft.com/office/drawing/2014/main" id="{0843C0EA-034B-270F-C7D4-9804AFCAA5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87" b="9351"/>
          <a:stretch/>
        </p:blipFill>
        <p:spPr bwMode="auto">
          <a:xfrm>
            <a:off x="7703622" y="2851458"/>
            <a:ext cx="3245395" cy="298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644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CC4A9-A2AA-DEFD-923D-0C99188C0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A1539-E079-4E9E-6477-48FDD9A38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ABCEA3-FECA-4211-41CC-D269EF005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Exemplo: (Chance de aprovação)</a:t>
            </a:r>
          </a:p>
          <a:p>
            <a:pPr lvl="1" algn="just">
              <a:lnSpc>
                <a:spcPct val="20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p: Tirar nota acima de 6.</a:t>
            </a:r>
          </a:p>
          <a:p>
            <a:pPr lvl="1" algn="just">
              <a:lnSpc>
                <a:spcPct val="20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q: Tirar nota acima de 2.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6069F4D-5BB5-B9DC-5B33-9730E8617650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DISJUNÇÃO</a:t>
            </a:r>
          </a:p>
        </p:txBody>
      </p:sp>
      <p:pic>
        <p:nvPicPr>
          <p:cNvPr id="5122" name="Picture 2" descr=" ">
            <a:extLst>
              <a:ext uri="{FF2B5EF4-FFF2-40B4-BE49-F238E27FC236}">
                <a16:creationId xmlns:a16="http://schemas.microsoft.com/office/drawing/2014/main" id="{4B919852-58B9-FD0D-17F2-A163BE4C2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019" y="2504693"/>
            <a:ext cx="3893629" cy="345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054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66229-FDD1-9A80-A0FB-4ABB62B36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8AC6E-F132-D674-D22F-B7559D6DF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30F1FC-4CD8-9BC5-48A9-E06FCE898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Nesta operação, o resultado será verdadeiro quando o valor da proposição p e q forem opostos. O operador utilizado será o XOR.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24F2DE4-4394-ABAE-75F7-8CF12A367536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DISJUNÇÃO EXCLUSIVA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1413286-E175-C9F4-F51F-A846A3AB880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18673" y="3913632"/>
            <a:ext cx="5554653" cy="22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6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7F894-69C6-5558-4F91-3BFFB8410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83580-8327-89A5-CA94-79C6949E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4B3623-EE9C-831B-7FAC-EA7EEE2FC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condicional é a operação realizada quando na proposição utiliza-se o conectivo “se...então”. Para representar esse operador usamos o símbolo =&gt;. Assim, p =&gt; p significa “se p, então q”.</a:t>
            </a:r>
          </a:p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resultado desta operação só será falso quando a primeira proposição for verdadeira e a consequente for falsa. É importante ressaltar que uma operação condicional não significa que uma proposição é a consequência da outra.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23D9E66-CC8E-8D02-FF17-30E4EE260414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CONDICIONAL</a:t>
            </a:r>
          </a:p>
        </p:txBody>
      </p:sp>
    </p:spTree>
    <p:extLst>
      <p:ext uri="{BB962C8B-B14F-4D97-AF65-F5344CB8AC3E}">
        <p14:creationId xmlns:p14="http://schemas.microsoft.com/office/powerpoint/2010/main" val="2007640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09405-05A5-61C4-FAFA-44C63FE1E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AF119-867C-3CB8-1588-B1A94D1FE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E1F7A4-FA24-A8F2-7E43-ED6039AB4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Exemplo: </a:t>
            </a:r>
          </a:p>
          <a:p>
            <a:pPr lvl="1" algn="just">
              <a:lnSpc>
                <a:spcPct val="20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p: Um dia tem 20 horas.</a:t>
            </a:r>
          </a:p>
          <a:p>
            <a:pPr lvl="1" algn="just">
              <a:lnSpc>
                <a:spcPct val="20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q: Um ano tem 365 dias.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7CC094D-8A83-EEE9-7D4E-CAE45AB4F909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CONDICIONAL</a:t>
            </a:r>
          </a:p>
        </p:txBody>
      </p:sp>
      <p:pic>
        <p:nvPicPr>
          <p:cNvPr id="6146" name="Picture 2" descr="Objeção dor de estômago textura condicional logica proposicional ...">
            <a:extLst>
              <a:ext uri="{FF2B5EF4-FFF2-40B4-BE49-F238E27FC236}">
                <a16:creationId xmlns:a16="http://schemas.microsoft.com/office/drawing/2014/main" id="{39173F6E-B5E8-A8F4-7CF7-74E5DAA0A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552" y="2431225"/>
            <a:ext cx="4138727" cy="338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8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C9E2D-6596-4998-B038-ACFA2D1D2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FF6BF-236E-E528-D0BD-6AEB7B23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DBD441-67EC-848A-9947-CAC030B58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operador bicondicional é representado pelo símbolo &lt;=&gt; e indica uma proposição do tipo “se e somente se”. Portanto, p &lt;=&gt; q significa “p se e somente se q”, ou seja, p é condição necessária e suficiente para q.</a:t>
            </a:r>
          </a:p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Ao usar esse operador, a sentença será verdadeira quando as proposições forem ambas verdadeiras ou ambas falsas.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91AA785-F7C7-0C72-A934-0973D2E1FFDC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BICONDICIONAL</a:t>
            </a:r>
          </a:p>
        </p:txBody>
      </p:sp>
    </p:spTree>
    <p:extLst>
      <p:ext uri="{BB962C8B-B14F-4D97-AF65-F5344CB8AC3E}">
        <p14:creationId xmlns:p14="http://schemas.microsoft.com/office/powerpoint/2010/main" val="2695939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F7EAF-7993-C7BA-A805-1CA2C5632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E435C-1441-9F5E-144E-5D86513ED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A62073-FC21-8570-B10D-2F8D3E92C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Exemplo: </a:t>
            </a:r>
          </a:p>
          <a:p>
            <a:pPr lvl="1" algn="just">
              <a:lnSpc>
                <a:spcPct val="20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p: Um dia tem 24 horas.</a:t>
            </a:r>
          </a:p>
          <a:p>
            <a:pPr lvl="1" algn="just">
              <a:lnSpc>
                <a:spcPct val="20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q: Um ano tem 365 dias.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5B2465C-1807-19CD-9A83-8F153C3BCF83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BICONDICIONAL</a:t>
            </a:r>
          </a:p>
        </p:txBody>
      </p:sp>
      <p:pic>
        <p:nvPicPr>
          <p:cNvPr id="7170" name="Picture 2" descr=" ">
            <a:extLst>
              <a:ext uri="{FF2B5EF4-FFF2-40B4-BE49-F238E27FC236}">
                <a16:creationId xmlns:a16="http://schemas.microsoft.com/office/drawing/2014/main" id="{C8819511-D3AE-363A-A115-E03C70A2A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361" y="2350961"/>
            <a:ext cx="3708463" cy="302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342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5AE4A-7FFE-6C10-0627-416C8E342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DEA96-CC0F-3FBF-F268-A5D8F305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565AA93-E81A-5BDE-5DAD-9966C55C2FA4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RESUMINDO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C659ECD-987E-8676-6881-8725CFC0360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1938" y="2502412"/>
            <a:ext cx="10088123" cy="354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94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D8D39-C5DA-17C4-028C-C9C1FA7AE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41548-554D-DD99-4109-4C02FCD9C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D1794F-05F7-494B-1CDB-716F1A99A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Ao montar a tabela-verdade precisamos nos atentar para a precedência dos conectivos: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Parênteses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Negações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Conjunções e disjunções na sequência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Condicionais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Bicondicionais</a:t>
            </a:r>
            <a:endParaRPr lang="pt-B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4DBF87E-7B84-141D-EEE4-9A7AA747AA4D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ORDEM DE PRECEDÊNCIA</a:t>
            </a:r>
          </a:p>
        </p:txBody>
      </p:sp>
    </p:spTree>
    <p:extLst>
      <p:ext uri="{BB962C8B-B14F-4D97-AF65-F5344CB8AC3E}">
        <p14:creationId xmlns:p14="http://schemas.microsoft.com/office/powerpoint/2010/main" val="3594225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DB423-1D40-BAF7-71D3-3A55B1253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7F069-874A-8249-87EC-C2E29155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915084-720F-CDD4-6986-B34143D05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 toda proposição composta em cuja última coluna da sua tabela só aparece V (VERDADEIRO). Em outras palavras, independentemente do valor de p e q, R (resultado) é sempre verdade.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3D384E8-DFDB-C875-F530-932071A0A3A3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TAUTOLOGIA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82B607C-775E-3997-F4AE-FE9C61C463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33562" y="4143480"/>
            <a:ext cx="5324876" cy="220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18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98527-FB9C-2AC3-60DB-F4964D9C0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0A4B8-C80C-A9CD-230C-03BBE594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DC5B30-FFAB-4473-2115-F43DB54CC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 toda proposição cuja última coluna só tem F (falso). Em outras palavras, não importa o valor de p e q, R (resultado) é sempre FALSO.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128C98F-91D0-E4BD-6EDC-5F7C98431C3C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CONTRADIÇÃO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614977C-6E7E-7005-4FC3-F126DFC638F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69092" y="3812766"/>
            <a:ext cx="5453816" cy="227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42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E0E9E-B815-DE1D-2CCC-63A9CFAC3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AF232-7504-25DB-88E8-0CCBD44F5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E372F7-D807-A2CB-2466-2E10E1082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Lógica Matemática analisa determinada proposição buscando identificar se representa uma afirmação VERDADEIRA ou FALSA.</a:t>
            </a:r>
          </a:p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princípio, a Lógica era ligada a filosofia, que se baseava na teoria do silogismo, ou seja, em argumentações válidas. Ela passou a ser uma área da Matemática a partir dos trabalhos de </a:t>
            </a:r>
            <a:r>
              <a:rPr lang="pt-BR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Boole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Morgan, quando eles apresentaram os fundamentos da Lógica Algébrica.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9D24CD8-7DDE-C0BA-D367-90DDCEE831F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LÓGICA MATEMÁTICA</a:t>
            </a:r>
          </a:p>
        </p:txBody>
      </p:sp>
    </p:spTree>
    <p:extLst>
      <p:ext uri="{BB962C8B-B14F-4D97-AF65-F5344CB8AC3E}">
        <p14:creationId xmlns:p14="http://schemas.microsoft.com/office/powerpoint/2010/main" val="1620301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E2D92-1FCA-6FF5-6A89-ED9CDF73F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6CDAB-F39B-06C5-0654-BEDE52DE8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19FD51-B7C5-E1E5-1F98-0FA7A9C10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 a afirmação de que um grupo de proposições iniciais resulta em uma proposição final, consequência das primeiras. As proposições iniciais são as PREMISSAS e a final é a CONCLUSÃO.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P1: Todo adolescente joga vídeo game.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P2: Todo jogo é divertido.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C: Todo adolescente se diverte.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320B7B2-C284-DE68-4EB4-035C9924E36D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ARGUMENTO LÓGICO</a:t>
            </a:r>
          </a:p>
        </p:txBody>
      </p:sp>
    </p:spTree>
    <p:extLst>
      <p:ext uri="{BB962C8B-B14F-4D97-AF65-F5344CB8AC3E}">
        <p14:creationId xmlns:p14="http://schemas.microsoft.com/office/powerpoint/2010/main" val="2826089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61F1C-2BB0-B9BF-6788-F072E05F8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0AB81-A60F-9C70-57E5-37EED71C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98C2D-6D34-7EB6-EE7B-B0EE61AA8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Outros exemplos:</a:t>
            </a:r>
          </a:p>
          <a:p>
            <a:pPr lvl="1" algn="just">
              <a:lnSpc>
                <a:spcPct val="150000"/>
              </a:lnSpc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P1: Todos os jogos são caros</a:t>
            </a:r>
          </a:p>
          <a:p>
            <a:pPr lvl="1" algn="just">
              <a:lnSpc>
                <a:spcPct val="150000"/>
              </a:lnSpc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P2: Mário é um jogo</a:t>
            </a:r>
          </a:p>
          <a:p>
            <a:pPr lvl="1" algn="just">
              <a:lnSpc>
                <a:spcPct val="150000"/>
              </a:lnSpc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C: Mário é caro.</a:t>
            </a:r>
          </a:p>
          <a:p>
            <a:pPr lvl="1" algn="just">
              <a:lnSpc>
                <a:spcPct val="150000"/>
              </a:lnSpc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P1: Todo músico é inteligente</a:t>
            </a:r>
          </a:p>
          <a:p>
            <a:pPr lvl="1" algn="just">
              <a:lnSpc>
                <a:spcPct val="150000"/>
              </a:lnSpc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P2: Fulano é músico</a:t>
            </a:r>
          </a:p>
          <a:p>
            <a:pPr lvl="1" algn="just">
              <a:lnSpc>
                <a:spcPct val="150000"/>
              </a:lnSpc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C: Fulano é inteligente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30B400A-A3C7-447E-0D45-F68F7DD5C629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ARGUMENTO LÓGICO</a:t>
            </a:r>
          </a:p>
        </p:txBody>
      </p:sp>
    </p:spTree>
    <p:extLst>
      <p:ext uri="{BB962C8B-B14F-4D97-AF65-F5344CB8AC3E}">
        <p14:creationId xmlns:p14="http://schemas.microsoft.com/office/powerpoint/2010/main" val="4059025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A9734-A570-7A72-25A8-BDC14BE89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57256-A0AD-EE0E-0527-F8EAD644D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5FCCC9-C7BB-F63E-E7E7-224D744DD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SILOGISMO: Um argumento é válido quando sua conclusão é consequência obrigatória de suas premissas. Não leva em conta a realidade dos fatos.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P1: Todos os homens são peixes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P2: Nenhum peixe é animal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C: Nenhum homem é animal</a:t>
            </a:r>
          </a:p>
          <a:p>
            <a:pPr algn="just">
              <a:lnSpc>
                <a:spcPct val="150000"/>
              </a:lnSpc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3ACFE63-6923-13C9-EBAA-33F4A0AAFC27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ARGUMENTO LÓGICO</a:t>
            </a:r>
          </a:p>
        </p:txBody>
      </p:sp>
    </p:spTree>
    <p:extLst>
      <p:ext uri="{BB962C8B-B14F-4D97-AF65-F5344CB8AC3E}">
        <p14:creationId xmlns:p14="http://schemas.microsoft.com/office/powerpoint/2010/main" val="41468987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4992C-4E01-B284-FBB4-00D136F9C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E60E1-946B-E3A1-E5D9-2A7322DF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2059-DCC1-61D9-F61E-C01C8E5E6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FALÁCIA: Um argumento é inválido quando a verdade das premissas não é suficiente para garantir a verdade da conclusão. 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P1: Toda criança gosta de doce.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P2: Fulano não é criança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C: Portanto, Fulano não gosta de doce.</a:t>
            </a:r>
          </a:p>
          <a:p>
            <a:pPr algn="just">
              <a:lnSpc>
                <a:spcPct val="150000"/>
              </a:lnSpc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3677856-48D1-3190-50C3-34691BC8CBE1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ARGUMENTO LÓGICO</a:t>
            </a:r>
          </a:p>
        </p:txBody>
      </p:sp>
    </p:spTree>
    <p:extLst>
      <p:ext uri="{BB962C8B-B14F-4D97-AF65-F5344CB8AC3E}">
        <p14:creationId xmlns:p14="http://schemas.microsoft.com/office/powerpoint/2010/main" val="1468937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29C11-0031-C23F-E557-27881AF76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702CB-F7CB-391C-A405-8D4906A32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170CA6-FDE6-7B70-43FF-A5180CA82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Monte a tabela-verdade para as proposições apresentadas abaixo:</a:t>
            </a:r>
            <a:endParaRPr lang="pt-B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4D15AAA-FF54-7641-AC9B-E1B31AAC3630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PRATIQUE 01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B700171-27EC-764B-EE17-0177B328E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470" y="3156376"/>
            <a:ext cx="7830643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121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38605-7790-42FB-80FE-5534FE16A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11FCE-1CDD-528B-0854-AFBF0B705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7B476B-1B8E-4A77-F101-3488D4550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Leia o enunciado a seguir: “O turista perdeu o voo ou a agência de viagens se enganou. Se o turista perdeu o voo, então a agência de viagens não se enganou. Se a agência de viagens não se enganou, então o turista não foi para o hotel. Se o turista não foi para o hotel, então o avião atrasou. Se o turista não perdeu o voo, então foi para o hotel.” Assumindo que o avião não atrasou, assinale a alternativa correta:</a:t>
            </a:r>
            <a:endParaRPr lang="pt-B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599F62A-FB26-75EC-7EEF-D13DC8F4CFEC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PRATIQUE 02</a:t>
            </a:r>
          </a:p>
        </p:txBody>
      </p:sp>
    </p:spTree>
    <p:extLst>
      <p:ext uri="{BB962C8B-B14F-4D97-AF65-F5344CB8AC3E}">
        <p14:creationId xmlns:p14="http://schemas.microsoft.com/office/powerpoint/2010/main" val="18598770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6EFA4-02E1-DF50-1F86-70C6BBCC6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DED91-BC2B-6B58-407E-F1A2BFE3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E3071F-A8A3-5567-E39C-7C7B36A0D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50000"/>
              </a:lnSpc>
              <a:buAutoNum type="alphaUcParenR"/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turista foi para o hotel e a agência de viagens se enganou.</a:t>
            </a:r>
          </a:p>
          <a:p>
            <a:pPr marL="514350" indent="-514350" algn="just">
              <a:lnSpc>
                <a:spcPct val="150000"/>
              </a:lnSpc>
              <a:buAutoNum type="alphaUcParenR"/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turista perdeu o voo e a agência de viagens se enganou.</a:t>
            </a:r>
          </a:p>
          <a:p>
            <a:pPr marL="514350" indent="-514350" algn="just">
              <a:lnSpc>
                <a:spcPct val="150000"/>
              </a:lnSpc>
              <a:buAutoNum type="alphaUcParenR"/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turista perdeu o voo e a agência de viagens não se enganou.</a:t>
            </a:r>
          </a:p>
          <a:p>
            <a:pPr marL="514350" indent="-514350" algn="just">
              <a:lnSpc>
                <a:spcPct val="150000"/>
              </a:lnSpc>
              <a:buAutoNum type="alphaUcParenR"/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turista não foi para o hotel e não perdeu o voo.</a:t>
            </a:r>
          </a:p>
          <a:p>
            <a:pPr marL="514350" indent="-514350" algn="just">
              <a:lnSpc>
                <a:spcPct val="150000"/>
              </a:lnSpc>
              <a:buAutoNum type="alphaUcParenR"/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turista não foi para o hotel e perdeu o voo.</a:t>
            </a:r>
            <a:endParaRPr lang="pt-B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0AE0D81-C07C-8343-33C9-DC50FBA28A94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PRATIQUE 02 - CONTINUAÇÃO</a:t>
            </a:r>
          </a:p>
        </p:txBody>
      </p:sp>
    </p:spTree>
    <p:extLst>
      <p:ext uri="{BB962C8B-B14F-4D97-AF65-F5344CB8AC3E}">
        <p14:creationId xmlns:p14="http://schemas.microsoft.com/office/powerpoint/2010/main" val="23186650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87CCD-350E-FC2D-CB19-3F1D4E6FA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4C5D6-62F9-5F9B-D354-B46188A7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8C1FB7-C753-6FD0-2F56-3FD4CF402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 construir a tabela-verdade da proposição ~(p v ~q), um estudante montou o quadro abaixo:</a:t>
            </a:r>
            <a:endParaRPr lang="pt-B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C245167-D26E-9762-48FA-8658B5F4D9D3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PRATIQUE 03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7304739-C56E-54BC-A07B-C1E493F1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52269" y="3709155"/>
            <a:ext cx="7226153" cy="199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049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2DFC8-B6BF-4DC8-665A-01BB3337F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4CB12-796F-855F-F661-72836ABD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7E7095-CD61-BD99-6D2B-A6B9A9BA8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Ao se preencher completamente e corretamente a tabela, o número de F encontrado na última coluna é igual a:</a:t>
            </a:r>
          </a:p>
          <a:p>
            <a:pPr marL="514350" indent="-514350" algn="just">
              <a:lnSpc>
                <a:spcPct val="150000"/>
              </a:lnSpc>
              <a:buAutoNum type="alphaUcParenR"/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marL="514350" indent="-514350" algn="just">
              <a:lnSpc>
                <a:spcPct val="150000"/>
              </a:lnSpc>
              <a:buAutoNum type="alphaUcParenR"/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</a:p>
          <a:p>
            <a:pPr marL="514350" indent="-514350" algn="just">
              <a:lnSpc>
                <a:spcPct val="150000"/>
              </a:lnSpc>
              <a:buAutoNum type="alphaUcParenR"/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</a:p>
          <a:p>
            <a:pPr marL="514350" indent="-514350" algn="just">
              <a:lnSpc>
                <a:spcPct val="150000"/>
              </a:lnSpc>
              <a:buAutoNum type="alphaUcParenR"/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marL="514350" indent="-514350" algn="just">
              <a:lnSpc>
                <a:spcPct val="150000"/>
              </a:lnSpc>
              <a:buAutoNum type="alphaUcParenR"/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pt-B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982413C-ECEE-0AD3-D422-7E1629C5E18A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>
                <a:latin typeface="Arial Black" panose="020B0A04020102020204" pitchFamily="34" charset="0"/>
              </a:rPr>
              <a:t>PRATIQUE 03 - CONTINUAÇÃO</a:t>
            </a:r>
            <a:endParaRPr lang="pt-BR" sz="4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6037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314CF-48D6-7037-5E3B-63BA4550E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9CA1E-58A8-65F2-C2BA-72E3ECC5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DÚVIDAS?</a:t>
            </a:r>
          </a:p>
        </p:txBody>
      </p:sp>
      <p:pic>
        <p:nvPicPr>
          <p:cNvPr id="3074" name="Picture 2" descr="Resultado de imagem para DÚVIDAS">
            <a:extLst>
              <a:ext uri="{FF2B5EF4-FFF2-40B4-BE49-F238E27FC236}">
                <a16:creationId xmlns:a16="http://schemas.microsoft.com/office/drawing/2014/main" id="{745773D9-E05F-41BE-E3C2-3D8CC25CC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042" y="2577752"/>
            <a:ext cx="4947916" cy="337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254FBD0-F5AF-7E64-2DF3-FAACF2D38D04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2674639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BE3FD-0754-DD47-C727-A643414CF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8F1FA3-68DE-38B2-06A0-C86D598A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AD0E64-60C3-50EA-8BB4-87113F78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Essa mudança de paradigma tornou a lógica matemática uma importante ferramenta para a programação de computadores.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FBF805E-65FC-1757-DB09-0424E69F05D7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LÓGICA MATEMÁTICA</a:t>
            </a:r>
          </a:p>
        </p:txBody>
      </p:sp>
      <p:pic>
        <p:nvPicPr>
          <p:cNvPr id="1026" name="Picture 2" descr="icono del concepto de lógica. Ilustración de línea fina de proceso de ...">
            <a:extLst>
              <a:ext uri="{FF2B5EF4-FFF2-40B4-BE49-F238E27FC236}">
                <a16:creationId xmlns:a16="http://schemas.microsoft.com/office/drawing/2014/main" id="{254C7EB2-D444-B535-9001-339124D03F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5" b="30133"/>
          <a:stretch/>
        </p:blipFill>
        <p:spPr bwMode="auto">
          <a:xfrm>
            <a:off x="3660287" y="3574350"/>
            <a:ext cx="4871425" cy="291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412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CB4B7-C38C-0CC9-F0D1-6072A34D1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9EC1D-B701-9DD0-617E-F2901F1C6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08A6FA-08BC-C64E-3CFD-B26C3C73D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proposições são palavras ou símbolos que expressam um pensamento com um sentido completo e indicam afirmações de fatos ou de ideias.</a:t>
            </a:r>
          </a:p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Essas afirmações assumem valores lógicos que podem ser verdadeiros ou falsos e para representar uma proposição usualmente utilizamos as letras </a:t>
            </a: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353EB1C-D0FC-BBF0-1C35-8DA88C4A8123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PROPOSIÇÕES</a:t>
            </a:r>
          </a:p>
        </p:txBody>
      </p:sp>
    </p:spTree>
    <p:extLst>
      <p:ext uri="{BB962C8B-B14F-4D97-AF65-F5344CB8AC3E}">
        <p14:creationId xmlns:p14="http://schemas.microsoft.com/office/powerpoint/2010/main" val="344223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9F6B4-5C81-3DE4-9AEB-4FC207331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5DD77-8604-B505-BC35-C477A41B8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D5B686-045E-0672-3AF4-DD408F94D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São exemplos de proposições: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cidade de Registro está localizada no Estado de São Paulo. (</a:t>
            </a:r>
            <a:r>
              <a:rPr lang="pt-BR" sz="2800" b="1" dirty="0">
                <a:solidFill>
                  <a:srgbClr val="99419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PROPOSIÇÃO VERDADEIRA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Terra é um dos planetas do sistema solar. (</a:t>
            </a:r>
            <a:r>
              <a:rPr lang="pt-BR" sz="2800" b="1" dirty="0">
                <a:solidFill>
                  <a:srgbClr val="99419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PROPOSIÇÃO VERDADEIRA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resultado da operação 1+1 é 3. (</a:t>
            </a:r>
            <a:r>
              <a:rPr lang="pt-BR" sz="2800" b="1" dirty="0">
                <a:solidFill>
                  <a:srgbClr val="99419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PROPOSIÇÃO FALSA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FATEC de Registro é uma instituição de Ensino Superior. 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3200" b="1" dirty="0">
                <a:solidFill>
                  <a:srgbClr val="99419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PROPOSIÇÃO VERDADEIRA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pt-BR" sz="28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A2DD5F-3055-A620-5182-FAB0CE9EC4DF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PROPOSIÇÕES</a:t>
            </a:r>
          </a:p>
        </p:txBody>
      </p:sp>
    </p:spTree>
    <p:extLst>
      <p:ext uri="{BB962C8B-B14F-4D97-AF65-F5344CB8AC3E}">
        <p14:creationId xmlns:p14="http://schemas.microsoft.com/office/powerpoint/2010/main" val="435346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EED5F-0597-63B7-4AA8-3EA182BF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8DBC8-9A2D-6613-8F3D-D4AF2A96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CB285F-96CD-01FB-9394-5E8F80AF3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Considerando a lógica matemática, uma proposição não pode ser ao mesmo tempo VERDADEIRA e FALSA. Além disso, não existe a possibilidade de uma terceira situação diferente de VERDADEIRO ou FALSO.</a:t>
            </a:r>
          </a:p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proposições podem ser simples, quando apresentam apenas uma sentença, e compostas quando são formadas pela combinação de duas ou mais proposições simples.</a:t>
            </a:r>
            <a:endParaRPr lang="pt-BR" sz="28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A9189D2-B7DB-B69F-D912-E5991CF07296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PROPOSIÇÕES</a:t>
            </a:r>
          </a:p>
        </p:txBody>
      </p:sp>
    </p:spTree>
    <p:extLst>
      <p:ext uri="{BB962C8B-B14F-4D97-AF65-F5344CB8AC3E}">
        <p14:creationId xmlns:p14="http://schemas.microsoft.com/office/powerpoint/2010/main" val="1419914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A3D9C-31E5-A086-B496-D0D07144F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47BCB-15B1-2DCE-F1FC-866F5D466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30FCA2-9E5D-3657-8DE3-11429A9DD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Exemplos:</a:t>
            </a:r>
          </a:p>
          <a:p>
            <a:pPr lvl="1" algn="just">
              <a:lnSpc>
                <a:spcPct val="20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céu é azul. (</a:t>
            </a:r>
            <a:r>
              <a:rPr lang="pt-BR" sz="2800" b="1" dirty="0">
                <a:solidFill>
                  <a:srgbClr val="99419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PROPOSIÇÃO SIMPLES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 algn="just">
              <a:lnSpc>
                <a:spcPct val="20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nuvens são brancas. (</a:t>
            </a:r>
            <a:r>
              <a:rPr lang="pt-BR" sz="2800" b="1" dirty="0">
                <a:solidFill>
                  <a:srgbClr val="99419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PROPOSIÇÃO SIMPLES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 algn="just">
              <a:lnSpc>
                <a:spcPct val="20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céu é azul e as nuvens são brancas. (</a:t>
            </a:r>
            <a:r>
              <a:rPr lang="pt-BR" sz="2800" b="1" dirty="0">
                <a:solidFill>
                  <a:srgbClr val="99419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PROPOSIÇÃO COMPOSTA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 algn="just">
              <a:lnSpc>
                <a:spcPct val="150000"/>
              </a:lnSpc>
            </a:pPr>
            <a:endParaRPr lang="pt-B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4E7AD76-D6EC-F208-E6AF-04DE721CFCBD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PROPOSIÇÕES</a:t>
            </a:r>
          </a:p>
        </p:txBody>
      </p:sp>
    </p:spTree>
    <p:extLst>
      <p:ext uri="{BB962C8B-B14F-4D97-AF65-F5344CB8AC3E}">
        <p14:creationId xmlns:p14="http://schemas.microsoft.com/office/powerpoint/2010/main" val="2198088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57735-66A8-1AF1-636B-6434D704C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72DCC-9218-00AC-2267-3837CAFA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CBF943-DFD5-04EC-594C-2A922CF43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proposições simples que formam uma proposição composta são ligadas por elementos que são chamados de </a:t>
            </a:r>
            <a:r>
              <a:rPr lang="pt-BR" sz="3200" b="1" dirty="0">
                <a:solidFill>
                  <a:srgbClr val="99419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CONECTIVOS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Além disso, também podemos utilizar conectivos para modificar uma proposição.</a:t>
            </a:r>
          </a:p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 proposição “O céu é azul e as nuvens são brancas”, o elemento </a:t>
            </a:r>
            <a:r>
              <a:rPr lang="pt-BR" sz="3200" b="1" dirty="0">
                <a:solidFill>
                  <a:srgbClr val="99419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é um conectivo que une duas proposições, já na proposição “O céu não é azul” o conectivo </a:t>
            </a:r>
            <a:r>
              <a:rPr lang="pt-BR" sz="3200" b="1" dirty="0">
                <a:solidFill>
                  <a:srgbClr val="99419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não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modifica a proposição.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A551603-4B77-5F0A-516E-40D7C1079D6E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9941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CONECTIVOS</a:t>
            </a:r>
          </a:p>
        </p:txBody>
      </p:sp>
    </p:spTree>
    <p:extLst>
      <p:ext uri="{BB962C8B-B14F-4D97-AF65-F5344CB8AC3E}">
        <p14:creationId xmlns:p14="http://schemas.microsoft.com/office/powerpoint/2010/main" val="21335758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45B42583C7D604C97E8E871995D5191" ma:contentTypeVersion="0" ma:contentTypeDescription="Crie um novo documento." ma:contentTypeScope="" ma:versionID="700a29ef78646f02a7b50f632444677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FABE6F-5EA1-49C6-A1B5-58F8F257570C}"/>
</file>

<file path=customXml/itemProps2.xml><?xml version="1.0" encoding="utf-8"?>
<ds:datastoreItem xmlns:ds="http://schemas.openxmlformats.org/officeDocument/2006/customXml" ds:itemID="{73DCB9D2-95A2-4DD1-979F-E534FAF87651}"/>
</file>

<file path=customXml/itemProps3.xml><?xml version="1.0" encoding="utf-8"?>
<ds:datastoreItem xmlns:ds="http://schemas.openxmlformats.org/officeDocument/2006/customXml" ds:itemID="{F4BF5519-011D-4553-8026-C113B0BF6071}"/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1541</Words>
  <Application>Microsoft Office PowerPoint</Application>
  <PresentationFormat>Widescreen</PresentationFormat>
  <Paragraphs>149</Paragraphs>
  <Slides>39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5" baseType="lpstr">
      <vt:lpstr>Aptos</vt:lpstr>
      <vt:lpstr>Aptos Display</vt:lpstr>
      <vt:lpstr>Arial</vt:lpstr>
      <vt:lpstr>Arial Black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DÚVIDAS?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Thissiany B Almeida</dc:creator>
  <cp:lastModifiedBy>THISSIANY BEATRIZ ALMEIDA</cp:lastModifiedBy>
  <cp:revision>1</cp:revision>
  <dcterms:created xsi:type="dcterms:W3CDTF">2024-02-19T17:05:45Z</dcterms:created>
  <dcterms:modified xsi:type="dcterms:W3CDTF">2024-02-19T20:07:03Z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0x010100E45B42583C7D604C97E8E871995D5191</vt:lpwstr>
  </property>
</Properties>
</file>