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</a:t>
            </a:r>
            <a:br>
              <a:rPr lang="pt-BR" dirty="0" smtClean="0"/>
            </a:br>
            <a:r>
              <a:rPr lang="pt-BR" dirty="0" smtClean="0"/>
              <a:t>(struct)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Profª Thissiany beatriz 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2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/>
              <a:buAutoNum type="arabicParenR"/>
            </a:pPr>
            <a:r>
              <a:rPr lang="pt-BR" dirty="0" smtClean="0"/>
              <a:t>Fazer </a:t>
            </a:r>
            <a:r>
              <a:rPr lang="pt-BR" dirty="0"/>
              <a:t>um programa que cria uma estrutura livro, que contém os elementos título, ano de edição, número de páginas e preço. Criar uma variável desta estrutura que é um vetor de 5 elementos. Ler os valores para a estrutura e imprimir a média do número de páginas do livros. </a:t>
            </a:r>
          </a:p>
          <a:p>
            <a:pPr marL="457200" indent="-457200" algn="just">
              <a:buFont typeface="Arial"/>
              <a:buAutoNum type="arabicParenR"/>
            </a:pPr>
            <a:r>
              <a:rPr lang="pt-BR" dirty="0" smtClean="0"/>
              <a:t>Foi </a:t>
            </a:r>
            <a:r>
              <a:rPr lang="pt-BR" dirty="0"/>
              <a:t>realizada uma pesquisa entre 500 habitantes de uma certa região. De cada habitante foram coletados os dados: idade, sexo, salário e número de filhos. Crie a estrutura de dados adequada para armazenar estas informações e faça uma função que armazene as informações digitadas pelo usuário na estrutura de dados criada. Faça também uma função que calcula a média do salário dos habitantes.</a:t>
            </a:r>
          </a:p>
          <a:p>
            <a:pPr marL="457200" indent="-457200">
              <a:buFont typeface="Arial"/>
              <a:buAutoNum type="arabicParenR"/>
            </a:pPr>
            <a:endParaRPr lang="pt-BR" dirty="0"/>
          </a:p>
          <a:p>
            <a:pPr marL="457200" indent="-457200">
              <a:buAutoNum type="arabicParenR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87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BACKES, A. Linguagem C: completa e descomplicada. Rio de Janeiro: Elsevier, 2013.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DEITEL, Harvey M.; </a:t>
            </a:r>
            <a:r>
              <a:rPr lang="pt-BR" b="1" dirty="0"/>
              <a:t>DEITEL, Paul J. Como programar em C</a:t>
            </a:r>
            <a:r>
              <a:rPr lang="pt-BR" dirty="0"/>
              <a:t>. 2. ed. Rio de Janeiro: LTC, 1999. 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dirty="0" smtClean="0"/>
              <a:t>PIMENTEL, R. Notas de aula de Introdução a Ciência da Computação.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ZIVIANI, Nivio.</a:t>
            </a:r>
            <a:r>
              <a:rPr lang="pt-BR" b="1" dirty="0"/>
              <a:t>  Projeto de algoritmos:  com implementações em Pascal e C</a:t>
            </a:r>
            <a:r>
              <a:rPr lang="pt-BR" dirty="0"/>
              <a:t>. 5. ed. São Paulo: Pioneira Thomson Learning, 1999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UMA VARIÁVEL?</a:t>
            </a:r>
          </a:p>
          <a:p>
            <a:endParaRPr lang="pt-BR" dirty="0"/>
          </a:p>
          <a:p>
            <a:r>
              <a:rPr lang="pt-BR" dirty="0" smtClean="0"/>
              <a:t>QUAIS SÃO OS TIPOS DE DADOS PRIMITIVOS?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QUE É UM VETOR? E UMA MATRIZ?</a:t>
            </a:r>
          </a:p>
          <a:p>
            <a:endParaRPr lang="pt-BR" dirty="0"/>
          </a:p>
          <a:p>
            <a:r>
              <a:rPr lang="pt-BR" dirty="0" smtClean="0"/>
              <a:t>COMO REPRESENTAR UM OBJETO DO MUNDO REAL EM C?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linguagem C nos permite também criar nossos próprios tipos de variáveis.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forma mais comum é utilizando o conceito de estrutura ou registro através da palavra-reservada </a:t>
            </a:r>
            <a:r>
              <a:rPr lang="pt-BR" b="1" dirty="0" smtClean="0"/>
              <a:t>struct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É bastante similar ao conceito de classe utilizado nas linguagens orientadas a objetos.</a:t>
            </a:r>
          </a:p>
        </p:txBody>
      </p:sp>
    </p:spTree>
    <p:extLst>
      <p:ext uri="{BB962C8B-B14F-4D97-AF65-F5344CB8AC3E}">
        <p14:creationId xmlns:p14="http://schemas.microsoft.com/office/powerpoint/2010/main" val="40599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Tipo de dado estruturado heterogêneo: coleção de variáveis referenciadas sobre um mesmo nome (objeto).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Permite agrupar dados de diferentes tipos numa mesma estrutura (ao contrário de vetor e matriz que possuem elementos de um mesmo tipo).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Os elementos do registro são chamados de campos ou membros da </a:t>
            </a:r>
            <a:r>
              <a:rPr lang="pt-BR" b="1" dirty="0" smtClean="0"/>
              <a:t>struct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8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FICHA DE MATRÍCULA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2720974"/>
            <a:ext cx="809464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CADASTRO DE VEÍCULO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78112"/>
            <a:ext cx="8676902" cy="27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palavra reservada </a:t>
            </a:r>
            <a:r>
              <a:rPr lang="pt-BR" b="1" dirty="0" smtClean="0"/>
              <a:t>struct</a:t>
            </a:r>
            <a:r>
              <a:rPr lang="pt-BR" dirty="0" smtClean="0"/>
              <a:t> indica ao compilador que está sendo criada uma estrutura.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Uma estrutura deve ser declarada após incluir as bibliotecas e antes da função </a:t>
            </a:r>
            <a:r>
              <a:rPr lang="pt-BR" b="1" dirty="0" err="1" smtClean="0"/>
              <a:t>main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Para acessar os campos da </a:t>
            </a:r>
            <a:r>
              <a:rPr lang="pt-BR" b="1" dirty="0" smtClean="0"/>
              <a:t>struct</a:t>
            </a:r>
            <a:r>
              <a:rPr lang="pt-BR" dirty="0" smtClean="0"/>
              <a:t> utiliza-se o nome da variável seguido de . (ponto) e o nome do campo desejado.</a:t>
            </a:r>
          </a:p>
        </p:txBody>
      </p:sp>
    </p:spTree>
    <p:extLst>
      <p:ext uri="{BB962C8B-B14F-4D97-AF65-F5344CB8AC3E}">
        <p14:creationId xmlns:p14="http://schemas.microsoft.com/office/powerpoint/2010/main" val="33007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em 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9" y="2701924"/>
            <a:ext cx="8815771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typedef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/>
              <a:t>comando typedef é usado para criar “sinônimo” ou um </a:t>
            </a:r>
            <a:r>
              <a:rPr lang="pt-BR" dirty="0" smtClean="0"/>
              <a:t>apelido </a:t>
            </a:r>
            <a:r>
              <a:rPr lang="pt-BR" dirty="0"/>
              <a:t>para tipos de dados existentes. Então na prática podemos dizer que estamos renomeando um tipo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renomeação de tipos facilita a organização e o entendimento do código.</a:t>
            </a:r>
          </a:p>
          <a:p>
            <a:endParaRPr lang="pt-BR" dirty="0"/>
          </a:p>
          <a:p>
            <a:r>
              <a:rPr lang="pt-BR" dirty="0" smtClean="0"/>
              <a:t>Sintaxe: </a:t>
            </a:r>
            <a:r>
              <a:rPr lang="pt-BR" b="1" dirty="0" smtClean="0">
                <a:solidFill>
                  <a:srgbClr val="00B0F0"/>
                </a:solidFill>
              </a:rPr>
              <a:t>typedef</a:t>
            </a:r>
            <a:r>
              <a:rPr lang="pt-BR" dirty="0" smtClean="0"/>
              <a:t> </a:t>
            </a:r>
            <a:r>
              <a:rPr lang="pt-BR" dirty="0"/>
              <a:t>&lt;</a:t>
            </a:r>
            <a:r>
              <a:rPr lang="pt-BR" b="1" dirty="0">
                <a:solidFill>
                  <a:srgbClr val="FF0000"/>
                </a:solidFill>
              </a:rPr>
              <a:t>nome do tipo de dado</a:t>
            </a:r>
            <a:r>
              <a:rPr lang="pt-BR" dirty="0"/>
              <a:t>&gt; &lt;</a:t>
            </a:r>
            <a:r>
              <a:rPr lang="pt-BR" b="1" dirty="0">
                <a:solidFill>
                  <a:srgbClr val="00B050"/>
                </a:solidFill>
              </a:rPr>
              <a:t>novo nome</a:t>
            </a:r>
            <a:r>
              <a:rPr lang="pt-BR" dirty="0" smtClean="0"/>
              <a:t>&gt;;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    </a:t>
            </a:r>
            <a:r>
              <a:rPr lang="pt-BR" b="1" dirty="0" smtClean="0">
                <a:solidFill>
                  <a:srgbClr val="00B0F0"/>
                </a:solidFill>
              </a:rPr>
              <a:t>typedef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struct Aluno </a:t>
            </a:r>
            <a:r>
              <a:rPr lang="pt-BR" dirty="0" smtClean="0">
                <a:solidFill>
                  <a:srgbClr val="00B050"/>
                </a:solidFill>
              </a:rPr>
              <a:t>A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0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EA6A06C79F6D4083C1CE5641C54C5F" ma:contentTypeVersion="4" ma:contentTypeDescription="Crie um novo documento." ma:contentTypeScope="" ma:versionID="62acaa6001f9f854764123a06a23c70a">
  <xsd:schema xmlns:xsd="http://www.w3.org/2001/XMLSchema" xmlns:xs="http://www.w3.org/2001/XMLSchema" xmlns:p="http://schemas.microsoft.com/office/2006/metadata/properties" xmlns:ns2="7836e735-a111-4fc3-b965-76b24d52919b" targetNamespace="http://schemas.microsoft.com/office/2006/metadata/properties" ma:root="true" ma:fieldsID="cbdaf53fe40b3fdee0f035bfd9a34e58" ns2:_="">
    <xsd:import namespace="7836e735-a111-4fc3-b965-76b24d5291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6e735-a111-4fc3-b965-76b24d529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7F2E4D-00AC-4D0A-AE6C-725573B16AA9}"/>
</file>

<file path=customXml/itemProps2.xml><?xml version="1.0" encoding="utf-8"?>
<ds:datastoreItem xmlns:ds="http://schemas.openxmlformats.org/officeDocument/2006/customXml" ds:itemID="{E116E5D4-31C9-45C8-9625-03C8DE7071E0}"/>
</file>

<file path=customXml/itemProps3.xml><?xml version="1.0" encoding="utf-8"?>
<ds:datastoreItem xmlns:ds="http://schemas.openxmlformats.org/officeDocument/2006/customXml" ds:itemID="{3910C975-DFC4-4361-A65F-597658BF2BBD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350</TotalTime>
  <Words>488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Estruturas (struct)</vt:lpstr>
      <vt:lpstr>RELEMBRANDO...</vt:lpstr>
      <vt:lpstr>ESTRUTURA</vt:lpstr>
      <vt:lpstr>ESTRUTURA</vt:lpstr>
      <vt:lpstr>EXEMPLO 1: FICHA DE MATRÍCULA</vt:lpstr>
      <vt:lpstr>EXEMPLO 2: CADASTRO DE VEÍCULO</vt:lpstr>
      <vt:lpstr>ESTRUTURA EM C</vt:lpstr>
      <vt:lpstr>Estrutura em c</vt:lpstr>
      <vt:lpstr>Comando typedef</vt:lpstr>
      <vt:lpstr>Exercícios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(struct)</dc:title>
  <dc:creator>Thissy Almeida</dc:creator>
  <cp:lastModifiedBy>Thissy Almeida</cp:lastModifiedBy>
  <cp:revision>4</cp:revision>
  <dcterms:created xsi:type="dcterms:W3CDTF">2020-04-30T18:20:31Z</dcterms:created>
  <dcterms:modified xsi:type="dcterms:W3CDTF">2020-05-01T00:11:06Z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0x010100AEEA6A06C79F6D4083C1CE5641C54C5F</vt:lpwstr>
  </property>
</Properties>
</file>