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6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B"/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A4E97-48CB-4967-AB27-38DFFBDE36FE}" v="44" dt="2024-04-11T07:20:0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CB2AF371-E0A3-4C48-A4FD-A24B6985E540}"/>
    <pc:docChg chg="undo custSel addSld delSld modSld sldOrd">
      <pc:chgData name="THISSIANY BEATRIZ ALMEIDA" userId="2dcd9e37-326d-4709-acd7-5ac3ef4a188f" providerId="ADAL" clId="{CB2AF371-E0A3-4C48-A4FD-A24B6985E540}" dt="2024-04-04T20:01:05.361" v="7812" actId="20577"/>
      <pc:docMkLst>
        <pc:docMk/>
      </pc:docMkLst>
      <pc:sldChg chg="addSp delSp modSp mod">
        <pc:chgData name="THISSIANY BEATRIZ ALMEIDA" userId="2dcd9e37-326d-4709-acd7-5ac3ef4a188f" providerId="ADAL" clId="{CB2AF371-E0A3-4C48-A4FD-A24B6985E540}" dt="2024-04-04T20:01:05.361" v="7812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B2AF371-E0A3-4C48-A4FD-A24B6985E540}" dt="2024-04-04T20:01:05.361" v="7812" actId="20577"/>
          <ac:spMkLst>
            <pc:docMk/>
            <pc:sldMk cId="2171811861" sldId="256"/>
            <ac:spMk id="5" creationId="{DBE60C55-CFDA-ABBB-AEE1-A2F7EDF7FF12}"/>
          </ac:spMkLst>
        </pc:spChg>
        <pc:picChg chg="del">
          <ac:chgData name="THISSIANY BEATRIZ ALMEIDA" userId="2dcd9e37-326d-4709-acd7-5ac3ef4a188f" providerId="ADAL" clId="{CB2AF371-E0A3-4C48-A4FD-A24B6985E540}" dt="2024-04-04T18:23:08.967" v="0" actId="478"/>
          <ac:picMkLst>
            <pc:docMk/>
            <pc:sldMk cId="2171811861" sldId="256"/>
            <ac:picMk id="8" creationId="{7702007B-1F2F-D8A9-1B32-9B25702B2D58}"/>
          </ac:picMkLst>
        </pc:picChg>
        <pc:picChg chg="add mod">
          <ac:chgData name="THISSIANY BEATRIZ ALMEIDA" userId="2dcd9e37-326d-4709-acd7-5ac3ef4a188f" providerId="ADAL" clId="{CB2AF371-E0A3-4C48-A4FD-A24B6985E540}" dt="2024-04-04T18:23:38.058" v="6" actId="1076"/>
          <ac:picMkLst>
            <pc:docMk/>
            <pc:sldMk cId="2171811861" sldId="256"/>
            <ac:picMk id="1026" creationId="{3D054107-049E-F2D7-F5AC-2A26EFE95811}"/>
          </ac:picMkLst>
        </pc:picChg>
      </pc:sldChg>
      <pc:sldChg chg="modSp mod">
        <pc:chgData name="THISSIANY BEATRIZ ALMEIDA" userId="2dcd9e37-326d-4709-acd7-5ac3ef4a188f" providerId="ADAL" clId="{CB2AF371-E0A3-4C48-A4FD-A24B6985E540}" dt="2024-04-04T18:26:56.845" v="239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CB2AF371-E0A3-4C48-A4FD-A24B6985E540}" dt="2024-04-04T18:26:56.845" v="239" actId="2710"/>
          <ac:spMkLst>
            <pc:docMk/>
            <pc:sldMk cId="3236644282" sldId="25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4:56.983" v="71" actId="207"/>
          <ac:spMkLst>
            <pc:docMk/>
            <pc:sldMk cId="3236644282" sldId="257"/>
            <ac:spMk id="4" creationId="{323C8005-8979-45A4-4FF8-DCFA9AF62F58}"/>
          </ac:spMkLst>
        </pc:sp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6554654" sldId="277"/>
        </pc:sldMkLst>
      </pc:sldChg>
      <pc:sldChg chg="modSp mod">
        <pc:chgData name="THISSIANY BEATRIZ ALMEIDA" userId="2dcd9e37-326d-4709-acd7-5ac3ef4a188f" providerId="ADAL" clId="{CB2AF371-E0A3-4C48-A4FD-A24B6985E540}" dt="2024-04-04T18:25:01.791" v="72" actId="207"/>
        <pc:sldMkLst>
          <pc:docMk/>
          <pc:sldMk cId="2674639579" sldId="278"/>
        </pc:sldMkLst>
        <pc:spChg chg="mod">
          <ac:chgData name="THISSIANY BEATRIZ ALMEIDA" userId="2dcd9e37-326d-4709-acd7-5ac3ef4a188f" providerId="ADAL" clId="{CB2AF371-E0A3-4C48-A4FD-A24B6985E540}" dt="2024-04-04T18:25:01.791" v="72" actId="207"/>
          <ac:spMkLst>
            <pc:docMk/>
            <pc:sldMk cId="2674639579" sldId="278"/>
            <ac:spMk id="3" creationId="{E254FBD0-F5AF-7E64-2DF3-FAACF2D38D04}"/>
          </ac:spMkLst>
        </pc:spChg>
      </pc:sldChg>
      <pc:sldChg chg="delSp modSp add mod">
        <pc:chgData name="THISSIANY BEATRIZ ALMEIDA" userId="2dcd9e37-326d-4709-acd7-5ac3ef4a188f" providerId="ADAL" clId="{CB2AF371-E0A3-4C48-A4FD-A24B6985E540}" dt="2024-04-04T18:40:20.284" v="2059" actId="2710"/>
        <pc:sldMkLst>
          <pc:docMk/>
          <pc:sldMk cId="1479045505" sldId="279"/>
        </pc:sldMkLst>
        <pc:spChg chg="mod">
          <ac:chgData name="THISSIANY BEATRIZ ALMEIDA" userId="2dcd9e37-326d-4709-acd7-5ac3ef4a188f" providerId="ADAL" clId="{CB2AF371-E0A3-4C48-A4FD-A24B6985E540}" dt="2024-04-04T18:40:20.284" v="2059" actId="2710"/>
          <ac:spMkLst>
            <pc:docMk/>
            <pc:sldMk cId="1479045505" sldId="27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7:48.871" v="261" actId="20577"/>
          <ac:spMkLst>
            <pc:docMk/>
            <pc:sldMk cId="1479045505" sldId="27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27:02.355" v="241" actId="478"/>
          <ac:picMkLst>
            <pc:docMk/>
            <pc:sldMk cId="1479045505" sldId="279"/>
            <ac:picMk id="2054" creationId="{0843C0EA-034B-270F-C7D4-9804AFCAA546}"/>
          </ac:picMkLst>
        </pc:pic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230539751" sldId="279"/>
        </pc:sldMkLst>
      </pc:sldChg>
      <pc:sldChg chg="modSp add mod ord">
        <pc:chgData name="THISSIANY BEATRIZ ALMEIDA" userId="2dcd9e37-326d-4709-acd7-5ac3ef4a188f" providerId="ADAL" clId="{CB2AF371-E0A3-4C48-A4FD-A24B6985E540}" dt="2024-04-04T18:32:56.659" v="924" actId="113"/>
        <pc:sldMkLst>
          <pc:docMk/>
          <pc:sldMk cId="99728367" sldId="280"/>
        </pc:sldMkLst>
        <pc:spChg chg="mod">
          <ac:chgData name="THISSIANY BEATRIZ ALMEIDA" userId="2dcd9e37-326d-4709-acd7-5ac3ef4a188f" providerId="ADAL" clId="{CB2AF371-E0A3-4C48-A4FD-A24B6985E540}" dt="2024-04-04T18:32:56.659" v="924" actId="113"/>
          <ac:spMkLst>
            <pc:docMk/>
            <pc:sldMk cId="99728367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5:46.214" v="1411" actId="20577"/>
        <pc:sldMkLst>
          <pc:docMk/>
          <pc:sldMk cId="2813867301" sldId="281"/>
        </pc:sldMkLst>
        <pc:spChg chg="mod">
          <ac:chgData name="THISSIANY BEATRIZ ALMEIDA" userId="2dcd9e37-326d-4709-acd7-5ac3ef4a188f" providerId="ADAL" clId="{CB2AF371-E0A3-4C48-A4FD-A24B6985E540}" dt="2024-04-04T18:35:46.214" v="1411" actId="20577"/>
          <ac:spMkLst>
            <pc:docMk/>
            <pc:sldMk cId="2813867301" sldId="281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04.920" v="1455" actId="27636"/>
        <pc:sldMkLst>
          <pc:docMk/>
          <pc:sldMk cId="1886013045" sldId="282"/>
        </pc:sldMkLst>
        <pc:spChg chg="mod">
          <ac:chgData name="THISSIANY BEATRIZ ALMEIDA" userId="2dcd9e37-326d-4709-acd7-5ac3ef4a188f" providerId="ADAL" clId="{CB2AF371-E0A3-4C48-A4FD-A24B6985E540}" dt="2024-04-04T18:38:04.920" v="1455" actId="27636"/>
          <ac:spMkLst>
            <pc:docMk/>
            <pc:sldMk cId="1886013045" sldId="282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55.435" v="1852" actId="113"/>
        <pc:sldMkLst>
          <pc:docMk/>
          <pc:sldMk cId="2069632287" sldId="283"/>
        </pc:sldMkLst>
        <pc:spChg chg="mod">
          <ac:chgData name="THISSIANY BEATRIZ ALMEIDA" userId="2dcd9e37-326d-4709-acd7-5ac3ef4a188f" providerId="ADAL" clId="{CB2AF371-E0A3-4C48-A4FD-A24B6985E540}" dt="2024-04-04T18:38:55.435" v="1852" actId="113"/>
          <ac:spMkLst>
            <pc:docMk/>
            <pc:sldMk cId="2069632287" sldId="283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9:33.238" v="1866" actId="20577"/>
        <pc:sldMkLst>
          <pc:docMk/>
          <pc:sldMk cId="409257388" sldId="284"/>
        </pc:sldMkLst>
        <pc:spChg chg="mod">
          <ac:chgData name="THISSIANY BEATRIZ ALMEIDA" userId="2dcd9e37-326d-4709-acd7-5ac3ef4a188f" providerId="ADAL" clId="{CB2AF371-E0A3-4C48-A4FD-A24B6985E540}" dt="2024-04-04T18:39:33.238" v="1866" actId="20577"/>
          <ac:spMkLst>
            <pc:docMk/>
            <pc:sldMk cId="409257388" sldId="284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41:11.561" v="2111" actId="6549"/>
        <pc:sldMkLst>
          <pc:docMk/>
          <pc:sldMk cId="3523785624" sldId="285"/>
        </pc:sldMkLst>
        <pc:spChg chg="mod">
          <ac:chgData name="THISSIANY BEATRIZ ALMEIDA" userId="2dcd9e37-326d-4709-acd7-5ac3ef4a188f" providerId="ADAL" clId="{CB2AF371-E0A3-4C48-A4FD-A24B6985E540}" dt="2024-04-04T18:41:11.561" v="2111" actId="6549"/>
          <ac:spMkLst>
            <pc:docMk/>
            <pc:sldMk cId="3523785624" sldId="285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26.580" v="7418" actId="313"/>
        <pc:sldMkLst>
          <pc:docMk/>
          <pc:sldMk cId="872412062" sldId="286"/>
        </pc:sldMkLst>
        <pc:spChg chg="mod">
          <ac:chgData name="THISSIANY BEATRIZ ALMEIDA" userId="2dcd9e37-326d-4709-acd7-5ac3ef4a188f" providerId="ADAL" clId="{CB2AF371-E0A3-4C48-A4FD-A24B6985E540}" dt="2024-04-04T19:12:26.580" v="7418" actId="313"/>
          <ac:spMkLst>
            <pc:docMk/>
            <pc:sldMk cId="872412062" sldId="28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39.072" v="7420" actId="2"/>
        <pc:sldMkLst>
          <pc:docMk/>
          <pc:sldMk cId="749766715" sldId="287"/>
        </pc:sldMkLst>
        <pc:spChg chg="mod">
          <ac:chgData name="THISSIANY BEATRIZ ALMEIDA" userId="2dcd9e37-326d-4709-acd7-5ac3ef4a188f" providerId="ADAL" clId="{CB2AF371-E0A3-4C48-A4FD-A24B6985E540}" dt="2024-04-04T19:12:39.072" v="7420" actId="2"/>
          <ac:spMkLst>
            <pc:docMk/>
            <pc:sldMk cId="749766715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3:11.035" v="2421" actId="20577"/>
          <ac:spMkLst>
            <pc:docMk/>
            <pc:sldMk cId="749766715" sldId="287"/>
            <ac:spMk id="4" creationId="{323C8005-8979-45A4-4FF8-DCFA9AF62F58}"/>
          </ac:spMkLst>
        </pc:spChg>
      </pc:sldChg>
      <pc:sldChg chg="addSp delSp modSp add mod">
        <pc:chgData name="THISSIANY BEATRIZ ALMEIDA" userId="2dcd9e37-326d-4709-acd7-5ac3ef4a188f" providerId="ADAL" clId="{CB2AF371-E0A3-4C48-A4FD-A24B6985E540}" dt="2024-04-04T19:56:07.218" v="7808" actId="1582"/>
        <pc:sldMkLst>
          <pc:docMk/>
          <pc:sldMk cId="5371497" sldId="288"/>
        </pc:sldMkLst>
        <pc:spChg chg="mod">
          <ac:chgData name="THISSIANY BEATRIZ ALMEIDA" userId="2dcd9e37-326d-4709-acd7-5ac3ef4a188f" providerId="ADAL" clId="{CB2AF371-E0A3-4C48-A4FD-A24B6985E540}" dt="2024-04-04T19:46:03.894" v="7710" actId="20577"/>
          <ac:spMkLst>
            <pc:docMk/>
            <pc:sldMk cId="5371497" sldId="28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45:45.098" v="7649" actId="20577"/>
          <ac:spMkLst>
            <pc:docMk/>
            <pc:sldMk cId="5371497" sldId="288"/>
            <ac:spMk id="4" creationId="{323C8005-8979-45A4-4FF8-DCFA9AF62F58}"/>
          </ac:spMkLst>
        </pc:spChg>
        <pc:picChg chg="add del mod">
          <ac:chgData name="THISSIANY BEATRIZ ALMEIDA" userId="2dcd9e37-326d-4709-acd7-5ac3ef4a188f" providerId="ADAL" clId="{CB2AF371-E0A3-4C48-A4FD-A24B6985E540}" dt="2024-04-04T19:39:15.992" v="7485" actId="478"/>
          <ac:picMkLst>
            <pc:docMk/>
            <pc:sldMk cId="5371497" sldId="288"/>
            <ac:picMk id="6" creationId="{9578028D-9F7C-5E42-B5D2-9CCEF4518613}"/>
          </ac:picMkLst>
        </pc:picChg>
        <pc:picChg chg="add del mod">
          <ac:chgData name="THISSIANY BEATRIZ ALMEIDA" userId="2dcd9e37-326d-4709-acd7-5ac3ef4a188f" providerId="ADAL" clId="{CB2AF371-E0A3-4C48-A4FD-A24B6985E540}" dt="2024-04-04T19:45:47.816" v="7650" actId="478"/>
          <ac:picMkLst>
            <pc:docMk/>
            <pc:sldMk cId="5371497" sldId="288"/>
            <ac:picMk id="8" creationId="{2BFFA004-EE1D-DA88-A01F-8896164DCD54}"/>
          </ac:picMkLst>
        </pc:picChg>
        <pc:picChg chg="add del mod">
          <ac:chgData name="THISSIANY BEATRIZ ALMEIDA" userId="2dcd9e37-326d-4709-acd7-5ac3ef4a188f" providerId="ADAL" clId="{CB2AF371-E0A3-4C48-A4FD-A24B6985E540}" dt="2024-04-04T19:45:49.479" v="7651" actId="478"/>
          <ac:picMkLst>
            <pc:docMk/>
            <pc:sldMk cId="5371497" sldId="288"/>
            <ac:picMk id="10" creationId="{ED7BDC99-137F-BC9E-F874-CBA3F74D2716}"/>
          </ac:picMkLst>
        </pc:picChg>
        <pc:picChg chg="add mod">
          <ac:chgData name="THISSIANY BEATRIZ ALMEIDA" userId="2dcd9e37-326d-4709-acd7-5ac3ef4a188f" providerId="ADAL" clId="{CB2AF371-E0A3-4C48-A4FD-A24B6985E540}" dt="2024-04-04T19:56:07.218" v="7808" actId="1582"/>
          <ac:picMkLst>
            <pc:docMk/>
            <pc:sldMk cId="5371497" sldId="288"/>
            <ac:picMk id="12" creationId="{9D1AD5E3-6EE5-6569-D863-7492A287A952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9:12:47.184" v="7422" actId="2"/>
        <pc:sldMkLst>
          <pc:docMk/>
          <pc:sldMk cId="675178861" sldId="289"/>
        </pc:sldMkLst>
        <pc:spChg chg="mod">
          <ac:chgData name="THISSIANY BEATRIZ ALMEIDA" userId="2dcd9e37-326d-4709-acd7-5ac3ef4a188f" providerId="ADAL" clId="{CB2AF371-E0A3-4C48-A4FD-A24B6985E540}" dt="2024-04-04T19:12:47.184" v="7422" actId="2"/>
          <ac:spMkLst>
            <pc:docMk/>
            <pc:sldMk cId="675178861" sldId="28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7:01.617" v="3237" actId="20577"/>
          <ac:spMkLst>
            <pc:docMk/>
            <pc:sldMk cId="675178861" sldId="28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46:57.520" v="3219" actId="478"/>
          <ac:picMkLst>
            <pc:docMk/>
            <pc:sldMk cId="675178861" sldId="289"/>
            <ac:picMk id="6" creationId="{9578028D-9F7C-5E42-B5D2-9CCEF4518613}"/>
          </ac:picMkLst>
        </pc:picChg>
      </pc:sldChg>
      <pc:sldChg chg="addSp modSp add del mod">
        <pc:chgData name="THISSIANY BEATRIZ ALMEIDA" userId="2dcd9e37-326d-4709-acd7-5ac3ef4a188f" providerId="ADAL" clId="{CB2AF371-E0A3-4C48-A4FD-A24B6985E540}" dt="2024-04-04T19:45:34.489" v="7630" actId="47"/>
        <pc:sldMkLst>
          <pc:docMk/>
          <pc:sldMk cId="3847833873" sldId="290"/>
        </pc:sldMkLst>
        <pc:spChg chg="mod">
          <ac:chgData name="THISSIANY BEATRIZ ALMEIDA" userId="2dcd9e37-326d-4709-acd7-5ac3ef4a188f" providerId="ADAL" clId="{CB2AF371-E0A3-4C48-A4FD-A24B6985E540}" dt="2024-04-04T18:49:27.054" v="3895" actId="2710"/>
          <ac:spMkLst>
            <pc:docMk/>
            <pc:sldMk cId="3847833873" sldId="290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8:33.284" v="3553" actId="20577"/>
          <ac:spMkLst>
            <pc:docMk/>
            <pc:sldMk cId="3847833873" sldId="290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8:49:49.203" v="3898" actId="1076"/>
          <ac:picMkLst>
            <pc:docMk/>
            <pc:sldMk cId="3847833873" sldId="290"/>
            <ac:picMk id="6" creationId="{4D8A4A8D-6006-453B-CECB-3C058C4A8B18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8:51:42.301" v="4284" actId="20577"/>
        <pc:sldMkLst>
          <pc:docMk/>
          <pc:sldMk cId="288558915" sldId="291"/>
        </pc:sldMkLst>
        <pc:spChg chg="mod">
          <ac:chgData name="THISSIANY BEATRIZ ALMEIDA" userId="2dcd9e37-326d-4709-acd7-5ac3ef4a188f" providerId="ADAL" clId="{CB2AF371-E0A3-4C48-A4FD-A24B6985E540}" dt="2024-04-04T18:51:42.301" v="4284" actId="20577"/>
          <ac:spMkLst>
            <pc:docMk/>
            <pc:sldMk cId="288558915" sldId="291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0:11.479" v="3953" actId="20577"/>
          <ac:spMkLst>
            <pc:docMk/>
            <pc:sldMk cId="288558915" sldId="291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0:13.932" v="3954" actId="478"/>
          <ac:picMkLst>
            <pc:docMk/>
            <pc:sldMk cId="288558915" sldId="291"/>
            <ac:picMk id="6" creationId="{4D8A4A8D-6006-453B-CECB-3C058C4A8B18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14210314" sldId="292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815020534" sldId="292"/>
        </pc:sldMkLst>
        <pc:spChg chg="mod">
          <ac:chgData name="THISSIANY BEATRIZ ALMEIDA" userId="2dcd9e37-326d-4709-acd7-5ac3ef4a188f" providerId="ADAL" clId="{CB2AF371-E0A3-4C48-A4FD-A24B6985E540}" dt="2024-04-04T18:53:14.592" v="4642" actId="20577"/>
          <ac:spMkLst>
            <pc:docMk/>
            <pc:sldMk cId="3815020534" sldId="29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2:09.685" v="4317" actId="20577"/>
          <ac:spMkLst>
            <pc:docMk/>
            <pc:sldMk cId="3815020534" sldId="292"/>
            <ac:spMk id="4" creationId="{323C8005-8979-45A4-4FF8-DCFA9AF62F58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762599402" sldId="293"/>
        </pc:sldMkLst>
        <pc:spChg chg="mod">
          <ac:chgData name="THISSIANY BEATRIZ ALMEIDA" userId="2dcd9e37-326d-4709-acd7-5ac3ef4a188f" providerId="ADAL" clId="{CB2AF371-E0A3-4C48-A4FD-A24B6985E540}" dt="2024-04-04T19:12:56.394" v="7426" actId="2"/>
          <ac:spMkLst>
            <pc:docMk/>
            <pc:sldMk cId="3762599402" sldId="29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3:33.339" v="4677" actId="20577"/>
          <ac:spMkLst>
            <pc:docMk/>
            <pc:sldMk cId="3762599402" sldId="293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978939315" sldId="293"/>
        </pc:sldMkLst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679801005" sldId="294"/>
        </pc:sldMkLst>
      </pc:sldChg>
      <pc:sldChg chg="add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338551831" sldId="294"/>
        </pc:sldMkLst>
        <pc:spChg chg="mod">
          <ac:chgData name="THISSIANY BEATRIZ ALMEIDA" userId="2dcd9e37-326d-4709-acd7-5ac3ef4a188f" providerId="ADAL" clId="{CB2AF371-E0A3-4C48-A4FD-A24B6985E540}" dt="2024-04-04T18:56:15.804" v="5497" actId="20577"/>
          <ac:spMkLst>
            <pc:docMk/>
            <pc:sldMk cId="2338551831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48:59.944" v="7781"/>
          <ac:picMkLst>
            <pc:docMk/>
            <pc:sldMk cId="2338551831" sldId="294"/>
            <ac:picMk id="6" creationId="{F2A50B69-D0DB-4138-686D-79898386644B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1460523491" sldId="295"/>
        </pc:sldMkLst>
      </pc:sldChg>
      <pc:sldChg chg="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388451334" sldId="295"/>
        </pc:sldMkLst>
        <pc:spChg chg="mod">
          <ac:chgData name="THISSIANY BEATRIZ ALMEIDA" userId="2dcd9e37-326d-4709-acd7-5ac3ef4a188f" providerId="ADAL" clId="{CB2AF371-E0A3-4C48-A4FD-A24B6985E540}" dt="2024-04-04T18:58:53.756" v="6023" actId="20577"/>
          <ac:spMkLst>
            <pc:docMk/>
            <pc:sldMk cId="3388451334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7:17.826" v="5535" actId="20577"/>
          <ac:spMkLst>
            <pc:docMk/>
            <pc:sldMk cId="3388451334" sldId="295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7:06.994" v="5502" actId="478"/>
          <ac:picMkLst>
            <pc:docMk/>
            <pc:sldMk cId="3388451334" sldId="295"/>
            <ac:picMk id="6" creationId="{F2A50B69-D0DB-4138-686D-79898386644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98954770" sldId="296"/>
        </pc:sldMkLst>
        <pc:spChg chg="mod">
          <ac:chgData name="THISSIANY BEATRIZ ALMEIDA" userId="2dcd9e37-326d-4709-acd7-5ac3ef4a188f" providerId="ADAL" clId="{CB2AF371-E0A3-4C48-A4FD-A24B6985E540}" dt="2024-04-04T18:59:11.964" v="6027" actId="5793"/>
          <ac:spMkLst>
            <pc:docMk/>
            <pc:sldMk cId="2098954770" sldId="296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0:46.080" v="7782" actId="478"/>
          <ac:picMkLst>
            <pc:docMk/>
            <pc:sldMk cId="2098954770" sldId="296"/>
            <ac:picMk id="6" creationId="{DAC3BA9A-DAB7-6E92-DA05-27859AD26CDA}"/>
          </ac:picMkLst>
        </pc:picChg>
        <pc:picChg chg="add mod">
          <ac:chgData name="THISSIANY BEATRIZ ALMEIDA" userId="2dcd9e37-326d-4709-acd7-5ac3ef4a188f" providerId="ADAL" clId="{CB2AF371-E0A3-4C48-A4FD-A24B6985E540}" dt="2024-04-04T19:55:37.503" v="7802" actId="1582"/>
          <ac:picMkLst>
            <pc:docMk/>
            <pc:sldMk cId="2098954770" sldId="296"/>
            <ac:picMk id="8" creationId="{E31B31BB-269A-FAE1-1BCD-6F939A36BB51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6257748" sldId="296"/>
        </pc:sldMkLst>
      </pc:sldChg>
      <pc:sldChg chg="modSp add del mod">
        <pc:chgData name="THISSIANY BEATRIZ ALMEIDA" userId="2dcd9e37-326d-4709-acd7-5ac3ef4a188f" providerId="ADAL" clId="{CB2AF371-E0A3-4C48-A4FD-A24B6985E540}" dt="2024-04-04T19:52:46.653" v="7787" actId="47"/>
        <pc:sldMkLst>
          <pc:docMk/>
          <pc:sldMk cId="2952396784" sldId="297"/>
        </pc:sldMkLst>
        <pc:spChg chg="mod">
          <ac:chgData name="THISSIANY BEATRIZ ALMEIDA" userId="2dcd9e37-326d-4709-acd7-5ac3ef4a188f" providerId="ADAL" clId="{CB2AF371-E0A3-4C48-A4FD-A24B6985E540}" dt="2024-04-04T19:12:58.591" v="7428" actId="2"/>
          <ac:spMkLst>
            <pc:docMk/>
            <pc:sldMk cId="2952396784" sldId="297"/>
            <ac:spMk id="3" creationId="{30868531-4076-9BC2-740A-928ACB114A92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80837938" sldId="298"/>
        </pc:sldMkLst>
        <pc:spChg chg="mod">
          <ac:chgData name="THISSIANY BEATRIZ ALMEIDA" userId="2dcd9e37-326d-4709-acd7-5ac3ef4a188f" providerId="ADAL" clId="{CB2AF371-E0A3-4C48-A4FD-A24B6985E540}" dt="2024-04-04T19:13:37.562" v="7440" actId="115"/>
          <ac:spMkLst>
            <pc:docMk/>
            <pc:sldMk cId="1380837938" sldId="298"/>
            <ac:spMk id="3" creationId="{30868531-4076-9BC2-740A-928ACB114A92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13028936" sldId="298"/>
        </pc:sldMkLst>
      </pc:sldChg>
      <pc:sldChg chg="addSp modSp add del mod">
        <pc:chgData name="THISSIANY BEATRIZ ALMEIDA" userId="2dcd9e37-326d-4709-acd7-5ac3ef4a188f" providerId="ADAL" clId="{CB2AF371-E0A3-4C48-A4FD-A24B6985E540}" dt="2024-04-04T19:53:34.161" v="7788" actId="47"/>
        <pc:sldMkLst>
          <pc:docMk/>
          <pc:sldMk cId="4086049893" sldId="299"/>
        </pc:sldMkLst>
        <pc:spChg chg="mod">
          <ac:chgData name="THISSIANY BEATRIZ ALMEIDA" userId="2dcd9e37-326d-4709-acd7-5ac3ef4a188f" providerId="ADAL" clId="{CB2AF371-E0A3-4C48-A4FD-A24B6985E540}" dt="2024-04-04T19:03:24.934" v="6900" actId="20577"/>
          <ac:spMkLst>
            <pc:docMk/>
            <pc:sldMk cId="4086049893" sldId="29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3:48.532" v="6903" actId="1076"/>
          <ac:picMkLst>
            <pc:docMk/>
            <pc:sldMk cId="4086049893" sldId="299"/>
            <ac:picMk id="6" creationId="{744CA3D1-2AB6-F31A-F7C7-F9E6D896AE6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1.262" v="7789" actId="47"/>
        <pc:sldMkLst>
          <pc:docMk/>
          <pc:sldMk cId="2161945409" sldId="300"/>
        </pc:sldMkLst>
        <pc:picChg chg="del">
          <ac:chgData name="THISSIANY BEATRIZ ALMEIDA" userId="2dcd9e37-326d-4709-acd7-5ac3ef4a188f" providerId="ADAL" clId="{CB2AF371-E0A3-4C48-A4FD-A24B6985E540}" dt="2024-04-04T19:04:20.851" v="6905" actId="478"/>
          <ac:picMkLst>
            <pc:docMk/>
            <pc:sldMk cId="2161945409" sldId="300"/>
            <ac:picMk id="6" creationId="{744CA3D1-2AB6-F31A-F7C7-F9E6D896AE6B}"/>
          </ac:picMkLst>
        </pc:picChg>
        <pc:picChg chg="add mod">
          <ac:chgData name="THISSIANY BEATRIZ ALMEIDA" userId="2dcd9e37-326d-4709-acd7-5ac3ef4a188f" providerId="ADAL" clId="{CB2AF371-E0A3-4C48-A4FD-A24B6985E540}" dt="2024-04-04T19:04:40.249" v="6908" actId="1076"/>
          <ac:picMkLst>
            <pc:docMk/>
            <pc:sldMk cId="2161945409" sldId="300"/>
            <ac:picMk id="7" creationId="{37453B4C-0899-45FF-691A-11B324AAF0D9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3.869" v="7790" actId="47"/>
        <pc:sldMkLst>
          <pc:docMk/>
          <pc:sldMk cId="448500700" sldId="301"/>
        </pc:sldMkLst>
        <pc:spChg chg="mod">
          <ac:chgData name="THISSIANY BEATRIZ ALMEIDA" userId="2dcd9e37-326d-4709-acd7-5ac3ef4a188f" providerId="ADAL" clId="{CB2AF371-E0A3-4C48-A4FD-A24B6985E540}" dt="2024-04-04T19:04:55.530" v="6912" actId="5793"/>
          <ac:spMkLst>
            <pc:docMk/>
            <pc:sldMk cId="448500700" sldId="30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5:19.541" v="6915" actId="1076"/>
          <ac:picMkLst>
            <pc:docMk/>
            <pc:sldMk cId="448500700" sldId="301"/>
            <ac:picMk id="6" creationId="{16556490-B1C8-45B0-F723-BED2BEBC65F4}"/>
          </ac:picMkLst>
        </pc:picChg>
        <pc:picChg chg="del">
          <ac:chgData name="THISSIANY BEATRIZ ALMEIDA" userId="2dcd9e37-326d-4709-acd7-5ac3ef4a188f" providerId="ADAL" clId="{CB2AF371-E0A3-4C48-A4FD-A24B6985E540}" dt="2024-04-04T19:04:52.366" v="6910" actId="478"/>
          <ac:picMkLst>
            <pc:docMk/>
            <pc:sldMk cId="448500700" sldId="301"/>
            <ac:picMk id="7" creationId="{37453B4C-0899-45FF-691A-11B324AAF0D9}"/>
          </ac:picMkLst>
        </pc:pic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678289656" sldId="302"/>
        </pc:sldMkLst>
        <pc:spChg chg="mod">
          <ac:chgData name="THISSIANY BEATRIZ ALMEIDA" userId="2dcd9e37-326d-4709-acd7-5ac3ef4a188f" providerId="ADAL" clId="{CB2AF371-E0A3-4C48-A4FD-A24B6985E540}" dt="2024-04-04T19:13:01.356" v="7430" actId="2"/>
          <ac:spMkLst>
            <pc:docMk/>
            <pc:sldMk cId="678289656" sldId="30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5:53.627" v="6923" actId="20577"/>
          <ac:spMkLst>
            <pc:docMk/>
            <pc:sldMk cId="678289656" sldId="302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80665309" sldId="302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91918476" sldId="303"/>
        </pc:sldMkLst>
        <pc:spChg chg="mod">
          <ac:chgData name="THISSIANY BEATRIZ ALMEIDA" userId="2dcd9e37-326d-4709-acd7-5ac3ef4a188f" providerId="ADAL" clId="{CB2AF371-E0A3-4C48-A4FD-A24B6985E540}" dt="2024-04-04T19:07:04.122" v="7143" actId="5793"/>
          <ac:spMkLst>
            <pc:docMk/>
            <pc:sldMk cId="1391918476" sldId="303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3:51.271" v="7791" actId="478"/>
          <ac:picMkLst>
            <pc:docMk/>
            <pc:sldMk cId="1391918476" sldId="303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5:26.759" v="7800" actId="208"/>
          <ac:picMkLst>
            <pc:docMk/>
            <pc:sldMk cId="1391918476" sldId="303"/>
            <ac:picMk id="8" creationId="{31F52D7D-1402-7C07-2610-C5D90A86446D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49947701" sldId="303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65621132" sldId="304"/>
        </pc:sldMkLst>
        <pc:spChg chg="mod">
          <ac:chgData name="THISSIANY BEATRIZ ALMEIDA" userId="2dcd9e37-326d-4709-acd7-5ac3ef4a188f" providerId="ADAL" clId="{CB2AF371-E0A3-4C48-A4FD-A24B6985E540}" dt="2024-04-04T19:07:47.728" v="7160" actId="20577"/>
          <ac:spMkLst>
            <pc:docMk/>
            <pc:sldMk cId="2065621132" sldId="304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9:07:49.949" v="7161" actId="478"/>
          <ac:picMkLst>
            <pc:docMk/>
            <pc:sldMk cId="2065621132" sldId="304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4:33.502" v="7795"/>
          <ac:picMkLst>
            <pc:docMk/>
            <pc:sldMk cId="2065621132" sldId="304"/>
            <ac:picMk id="7" creationId="{288DF47F-DD71-58B7-C0E6-387BEADA0B36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8837198" sldId="304"/>
        </pc:sldMkLst>
      </pc:sldChg>
      <pc:sldChg chg="addSp modSp add del mod">
        <pc:chgData name="THISSIANY BEATRIZ ALMEIDA" userId="2dcd9e37-326d-4709-acd7-5ac3ef4a188f" providerId="ADAL" clId="{CB2AF371-E0A3-4C48-A4FD-A24B6985E540}" dt="2024-04-04T19:54:43.674" v="7796" actId="47"/>
        <pc:sldMkLst>
          <pc:docMk/>
          <pc:sldMk cId="3343732400" sldId="305"/>
        </pc:sldMkLst>
        <pc:spChg chg="mod">
          <ac:chgData name="THISSIANY BEATRIZ ALMEIDA" userId="2dcd9e37-326d-4709-acd7-5ac3ef4a188f" providerId="ADAL" clId="{CB2AF371-E0A3-4C48-A4FD-A24B6985E540}" dt="2024-04-04T19:13:03.659" v="7431" actId="2"/>
          <ac:spMkLst>
            <pc:docMk/>
            <pc:sldMk cId="3343732400" sldId="30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9:38.137" v="7172" actId="20577"/>
          <ac:spMkLst>
            <pc:docMk/>
            <pc:sldMk cId="3343732400" sldId="30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9:10:36.981" v="7360" actId="1076"/>
          <ac:picMkLst>
            <pc:docMk/>
            <pc:sldMk cId="3343732400" sldId="305"/>
            <ac:picMk id="6" creationId="{2FF52BDF-6793-8B47-6FC2-38F9E4A36265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85297434" sldId="306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841544700" sldId="306"/>
        </pc:sldMkLst>
        <pc:spChg chg="mod">
          <ac:chgData name="THISSIANY BEATRIZ ALMEIDA" userId="2dcd9e37-326d-4709-acd7-5ac3ef4a188f" providerId="ADAL" clId="{CB2AF371-E0A3-4C48-A4FD-A24B6985E540}" dt="2024-04-04T19:11:35.126" v="7416" actId="20577"/>
          <ac:spMkLst>
            <pc:docMk/>
            <pc:sldMk cId="841544700" sldId="30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55:58.217" v="7806" actId="1582"/>
        <pc:sldMkLst>
          <pc:docMk/>
          <pc:sldMk cId="3294921447" sldId="307"/>
        </pc:sldMkLst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8" creationId="{2BFFA004-EE1D-DA88-A01F-8896164DCD54}"/>
          </ac:picMkLst>
        </pc:picChg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10" creationId="{ED7BDC99-137F-BC9E-F874-CBA3F74D2716}"/>
          </ac:picMkLst>
        </pc:picChg>
      </pc:sldChg>
      <pc:sldChg chg="addSp delSp modSp add mod">
        <pc:chgData name="THISSIANY BEATRIZ ALMEIDA" userId="2dcd9e37-326d-4709-acd7-5ac3ef4a188f" providerId="ADAL" clId="{CB2AF371-E0A3-4C48-A4FD-A24B6985E540}" dt="2024-04-04T19:55:49.985" v="7804" actId="1582"/>
        <pc:sldMkLst>
          <pc:docMk/>
          <pc:sldMk cId="3077769180" sldId="308"/>
        </pc:sldMkLst>
        <pc:spChg chg="mod">
          <ac:chgData name="THISSIANY BEATRIZ ALMEIDA" userId="2dcd9e37-326d-4709-acd7-5ac3ef4a188f" providerId="ADAL" clId="{CB2AF371-E0A3-4C48-A4FD-A24B6985E540}" dt="2024-04-04T19:47:34.596" v="7772" actId="20577"/>
          <ac:spMkLst>
            <pc:docMk/>
            <pc:sldMk cId="3077769180" sldId="308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55:49.985" v="7804" actId="1582"/>
          <ac:picMkLst>
            <pc:docMk/>
            <pc:sldMk cId="3077769180" sldId="308"/>
            <ac:picMk id="6" creationId="{D554B39F-607F-CF0F-3208-FCDCEE640BD7}"/>
          </ac:picMkLst>
        </pc:picChg>
        <pc:picChg chg="del">
          <ac:chgData name="THISSIANY BEATRIZ ALMEIDA" userId="2dcd9e37-326d-4709-acd7-5ac3ef4a188f" providerId="ADAL" clId="{CB2AF371-E0A3-4C48-A4FD-A24B6985E540}" dt="2024-04-04T19:47:23.331" v="7716" actId="478"/>
          <ac:picMkLst>
            <pc:docMk/>
            <pc:sldMk cId="3077769180" sldId="308"/>
            <ac:picMk id="8" creationId="{2BFFA004-EE1D-DA88-A01F-8896164DCD54}"/>
          </ac:picMkLst>
        </pc:picChg>
        <pc:picChg chg="del">
          <ac:chgData name="THISSIANY BEATRIZ ALMEIDA" userId="2dcd9e37-326d-4709-acd7-5ac3ef4a188f" providerId="ADAL" clId="{CB2AF371-E0A3-4C48-A4FD-A24B6985E540}" dt="2024-04-04T19:47:24.689" v="7717" actId="478"/>
          <ac:picMkLst>
            <pc:docMk/>
            <pc:sldMk cId="3077769180" sldId="308"/>
            <ac:picMk id="10" creationId="{ED7BDC99-137F-BC9E-F874-CBA3F74D2716}"/>
          </ac:picMkLst>
        </pc:picChg>
      </pc:sldChg>
    </pc:docChg>
  </pc:docChgLst>
  <pc:docChgLst>
    <pc:chgData name="THISSIANY BEATRIZ ALMEIDA" userId="2dcd9e37-326d-4709-acd7-5ac3ef4a188f" providerId="ADAL" clId="{C3266E59-14A1-4D02-B9EE-FA2A63E98E64}"/>
    <pc:docChg chg="custSel addSld delSld modSld">
      <pc:chgData name="THISSIANY BEATRIZ ALMEIDA" userId="2dcd9e37-326d-4709-acd7-5ac3ef4a188f" providerId="ADAL" clId="{C3266E59-14A1-4D02-B9EE-FA2A63E98E64}" dt="2024-04-04T20:12:36.208" v="135" actId="47"/>
      <pc:docMkLst>
        <pc:docMk/>
      </pc:docMkLst>
      <pc:sldChg chg="modSp mod">
        <pc:chgData name="THISSIANY BEATRIZ ALMEIDA" userId="2dcd9e37-326d-4709-acd7-5ac3ef4a188f" providerId="ADAL" clId="{C3266E59-14A1-4D02-B9EE-FA2A63E98E64}" dt="2024-04-04T20:04:38.070" v="61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3266E59-14A1-4D02-B9EE-FA2A63E98E64}" dt="2024-04-04T20:04:38.070" v="61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C3266E59-14A1-4D02-B9EE-FA2A63E98E64}" dt="2024-04-04T20:04:55.972" v="63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C3266E59-14A1-4D02-B9EE-FA2A63E98E64}" dt="2024-04-04T20:04:55.972" v="63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5:40.942" v="67" actId="207"/>
        <pc:sldMkLst>
          <pc:docMk/>
          <pc:sldMk cId="478335380" sldId="258"/>
        </pc:sldMkLst>
        <pc:spChg chg="mod">
          <ac:chgData name="THISSIANY BEATRIZ ALMEIDA" userId="2dcd9e37-326d-4709-acd7-5ac3ef4a188f" providerId="ADAL" clId="{C3266E59-14A1-4D02-B9EE-FA2A63E98E64}" dt="2024-04-04T20:05:40.942" v="67" actId="207"/>
          <ac:spMkLst>
            <pc:docMk/>
            <pc:sldMk cId="478335380" sldId="258"/>
            <ac:spMk id="4" creationId="{E0739F28-43AC-4206-6E56-983C9BAE71B1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55.814" v="92" actId="27636"/>
        <pc:sldMkLst>
          <pc:docMk/>
          <pc:sldMk cId="2987936547" sldId="259"/>
        </pc:sldMkLst>
        <pc:spChg chg="mod">
          <ac:chgData name="THISSIANY BEATRIZ ALMEIDA" userId="2dcd9e37-326d-4709-acd7-5ac3ef4a188f" providerId="ADAL" clId="{C3266E59-14A1-4D02-B9EE-FA2A63E98E64}" dt="2024-04-04T20:07:55.814" v="92" actId="27636"/>
          <ac:spMkLst>
            <pc:docMk/>
            <pc:sldMk cId="2987936547" sldId="25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C3266E59-14A1-4D02-B9EE-FA2A63E98E64}" dt="2024-04-04T20:05:45.851" v="68" actId="207"/>
          <ac:spMkLst>
            <pc:docMk/>
            <pc:sldMk cId="2987936547" sldId="259"/>
            <ac:spMk id="4" creationId="{71C08C84-8944-92FB-1EED-28F3C5C2825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9:11.407" v="120" actId="27636"/>
        <pc:sldMkLst>
          <pc:docMk/>
          <pc:sldMk cId="1421376450" sldId="260"/>
        </pc:sldMkLst>
        <pc:spChg chg="mod">
          <ac:chgData name="THISSIANY BEATRIZ ALMEIDA" userId="2dcd9e37-326d-4709-acd7-5ac3ef4a188f" providerId="ADAL" clId="{C3266E59-14A1-4D02-B9EE-FA2A63E98E64}" dt="2024-04-04T20:09:11.407" v="120" actId="27636"/>
          <ac:spMkLst>
            <pc:docMk/>
            <pc:sldMk cId="1421376450" sldId="260"/>
            <ac:spMk id="3" creationId="{29F62C85-62C5-A399-8884-0205D16ADDE0}"/>
          </ac:spMkLst>
        </pc:spChg>
        <pc:spChg chg="mod">
          <ac:chgData name="THISSIANY BEATRIZ ALMEIDA" userId="2dcd9e37-326d-4709-acd7-5ac3ef4a188f" providerId="ADAL" clId="{C3266E59-14A1-4D02-B9EE-FA2A63E98E64}" dt="2024-04-04T20:05:59.246" v="70" actId="207"/>
          <ac:spMkLst>
            <pc:docMk/>
            <pc:sldMk cId="1421376450" sldId="260"/>
            <ac:spMk id="4" creationId="{43317BBE-6973-8556-1DC3-3C1C819184A5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25.506" v="95" actId="47"/>
        <pc:sldMkLst>
          <pc:docMk/>
          <pc:sldMk cId="2348822984" sldId="261"/>
        </pc:sldMkLst>
        <pc:spChg chg="mod">
          <ac:chgData name="THISSIANY BEATRIZ ALMEIDA" userId="2dcd9e37-326d-4709-acd7-5ac3ef4a188f" providerId="ADAL" clId="{C3266E59-14A1-4D02-B9EE-FA2A63E98E64}" dt="2024-04-04T20:06:04.242" v="71" actId="207"/>
          <ac:spMkLst>
            <pc:docMk/>
            <pc:sldMk cId="2348822984" sldId="261"/>
            <ac:spMk id="4" creationId="{599E5415-AD5A-1D75-56BA-2F51B248F35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2.743" v="72" actId="207"/>
        <pc:sldMkLst>
          <pc:docMk/>
          <pc:sldMk cId="1661797884" sldId="265"/>
        </pc:sldMkLst>
        <pc:spChg chg="mod">
          <ac:chgData name="THISSIANY BEATRIZ ALMEIDA" userId="2dcd9e37-326d-4709-acd7-5ac3ef4a188f" providerId="ADAL" clId="{C3266E59-14A1-4D02-B9EE-FA2A63E98E64}" dt="2024-04-04T20:06:12.743" v="72" actId="207"/>
          <ac:spMkLst>
            <pc:docMk/>
            <pc:sldMk cId="1661797884" sldId="265"/>
            <ac:spMk id="4" creationId="{AAF0E76F-3637-7BBD-368B-4108FA6E8CE0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6.001" v="73" actId="207"/>
        <pc:sldMkLst>
          <pc:docMk/>
          <pc:sldMk cId="2044956114" sldId="266"/>
        </pc:sldMkLst>
        <pc:spChg chg="mod">
          <ac:chgData name="THISSIANY BEATRIZ ALMEIDA" userId="2dcd9e37-326d-4709-acd7-5ac3ef4a188f" providerId="ADAL" clId="{C3266E59-14A1-4D02-B9EE-FA2A63E98E64}" dt="2024-04-04T20:06:16.001" v="73" actId="207"/>
          <ac:spMkLst>
            <pc:docMk/>
            <pc:sldMk cId="2044956114" sldId="266"/>
            <ac:spMk id="4" creationId="{6AB6A7AB-3573-D97A-4B9C-5140840EBDB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1.801" v="74" actId="207"/>
        <pc:sldMkLst>
          <pc:docMk/>
          <pc:sldMk cId="2211300243" sldId="267"/>
        </pc:sldMkLst>
        <pc:spChg chg="mod">
          <ac:chgData name="THISSIANY BEATRIZ ALMEIDA" userId="2dcd9e37-326d-4709-acd7-5ac3ef4a188f" providerId="ADAL" clId="{C3266E59-14A1-4D02-B9EE-FA2A63E98E64}" dt="2024-04-04T20:06:21.801" v="74" actId="207"/>
          <ac:spMkLst>
            <pc:docMk/>
            <pc:sldMk cId="2211300243" sldId="267"/>
            <ac:spMk id="4" creationId="{8785D6E1-36AE-CDDE-35D9-EE4A8C49FB0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5.117" v="75" actId="207"/>
        <pc:sldMkLst>
          <pc:docMk/>
          <pc:sldMk cId="2741799910" sldId="268"/>
        </pc:sldMkLst>
        <pc:spChg chg="mod">
          <ac:chgData name="THISSIANY BEATRIZ ALMEIDA" userId="2dcd9e37-326d-4709-acd7-5ac3ef4a188f" providerId="ADAL" clId="{C3266E59-14A1-4D02-B9EE-FA2A63E98E64}" dt="2024-04-04T20:06:25.117" v="75" actId="207"/>
          <ac:spMkLst>
            <pc:docMk/>
            <pc:sldMk cId="2741799910" sldId="268"/>
            <ac:spMk id="4" creationId="{5F58BC4E-C6D8-3EB0-9ACD-87B9300D12DC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1.767" v="76" actId="207"/>
        <pc:sldMkLst>
          <pc:docMk/>
          <pc:sldMk cId="613918190" sldId="269"/>
        </pc:sldMkLst>
        <pc:spChg chg="mod">
          <ac:chgData name="THISSIANY BEATRIZ ALMEIDA" userId="2dcd9e37-326d-4709-acd7-5ac3ef4a188f" providerId="ADAL" clId="{C3266E59-14A1-4D02-B9EE-FA2A63E98E64}" dt="2024-04-04T20:06:31.767" v="76" actId="207"/>
          <ac:spMkLst>
            <pc:docMk/>
            <pc:sldMk cId="613918190" sldId="269"/>
            <ac:spMk id="4" creationId="{E2CB742B-D7E7-2CD4-EF92-DB19A2BA511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5.434" v="77" actId="207"/>
        <pc:sldMkLst>
          <pc:docMk/>
          <pc:sldMk cId="2393711049" sldId="270"/>
        </pc:sldMkLst>
        <pc:spChg chg="mod">
          <ac:chgData name="THISSIANY BEATRIZ ALMEIDA" userId="2dcd9e37-326d-4709-acd7-5ac3ef4a188f" providerId="ADAL" clId="{C3266E59-14A1-4D02-B9EE-FA2A63E98E64}" dt="2024-04-04T20:06:35.434" v="77" actId="207"/>
          <ac:spMkLst>
            <pc:docMk/>
            <pc:sldMk cId="2393711049" sldId="270"/>
            <ac:spMk id="4" creationId="{B8C32637-0170-9571-BBA4-F04E2B41B64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9.039" v="78" actId="207"/>
        <pc:sldMkLst>
          <pc:docMk/>
          <pc:sldMk cId="2793538177" sldId="271"/>
        </pc:sldMkLst>
        <pc:spChg chg="mod">
          <ac:chgData name="THISSIANY BEATRIZ ALMEIDA" userId="2dcd9e37-326d-4709-acd7-5ac3ef4a188f" providerId="ADAL" clId="{C3266E59-14A1-4D02-B9EE-FA2A63E98E64}" dt="2024-04-04T20:06:39.039" v="78" actId="207"/>
          <ac:spMkLst>
            <pc:docMk/>
            <pc:sldMk cId="2793538177" sldId="271"/>
            <ac:spMk id="4" creationId="{8E3DE40B-B2FB-A1D0-BE11-FDB068B4DF3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43.153" v="79" actId="207"/>
        <pc:sldMkLst>
          <pc:docMk/>
          <pc:sldMk cId="3055321755" sldId="272"/>
        </pc:sldMkLst>
        <pc:spChg chg="mod">
          <ac:chgData name="THISSIANY BEATRIZ ALMEIDA" userId="2dcd9e37-326d-4709-acd7-5ac3ef4a188f" providerId="ADAL" clId="{C3266E59-14A1-4D02-B9EE-FA2A63E98E64}" dt="2024-04-04T20:06:43.153" v="79" actId="207"/>
          <ac:spMkLst>
            <pc:docMk/>
            <pc:sldMk cId="3055321755" sldId="272"/>
            <ac:spMk id="4" creationId="{9B06FA42-0BE2-CEA0-4EDD-3965151C9D94}"/>
          </ac:spMkLst>
        </pc:spChg>
      </pc:sldChg>
      <pc:sldChg chg="addSp delSp modSp add mod">
        <pc:chgData name="THISSIANY BEATRIZ ALMEIDA" userId="2dcd9e37-326d-4709-acd7-5ac3ef4a188f" providerId="ADAL" clId="{C3266E59-14A1-4D02-B9EE-FA2A63E98E64}" dt="2024-04-04T20:12:21.898" v="134" actId="1076"/>
        <pc:sldMkLst>
          <pc:docMk/>
          <pc:sldMk cId="2156257804" sldId="273"/>
        </pc:sldMkLst>
        <pc:spChg chg="mod">
          <ac:chgData name="THISSIANY BEATRIZ ALMEIDA" userId="2dcd9e37-326d-4709-acd7-5ac3ef4a188f" providerId="ADAL" clId="{C3266E59-14A1-4D02-B9EE-FA2A63E98E64}" dt="2024-04-04T20:06:50.773" v="80" actId="207"/>
          <ac:spMkLst>
            <pc:docMk/>
            <pc:sldMk cId="2156257804" sldId="273"/>
            <ac:spMk id="4" creationId="{E656085D-66D8-0572-E2B6-436CACF3CEE7}"/>
          </ac:spMkLst>
        </pc:spChg>
        <pc:picChg chg="add mod">
          <ac:chgData name="THISSIANY BEATRIZ ALMEIDA" userId="2dcd9e37-326d-4709-acd7-5ac3ef4a188f" providerId="ADAL" clId="{C3266E59-14A1-4D02-B9EE-FA2A63E98E64}" dt="2024-04-04T20:10:53.211" v="128" actId="1076"/>
          <ac:picMkLst>
            <pc:docMk/>
            <pc:sldMk cId="2156257804" sldId="273"/>
            <ac:picMk id="1026" creationId="{DBDC463C-005F-292B-0742-5B97CA77E77C}"/>
          </ac:picMkLst>
        </pc:picChg>
        <pc:picChg chg="add mod">
          <ac:chgData name="THISSIANY BEATRIZ ALMEIDA" userId="2dcd9e37-326d-4709-acd7-5ac3ef4a188f" providerId="ADAL" clId="{C3266E59-14A1-4D02-B9EE-FA2A63E98E64}" dt="2024-04-04T20:11:54.917" v="131" actId="1076"/>
          <ac:picMkLst>
            <pc:docMk/>
            <pc:sldMk cId="2156257804" sldId="273"/>
            <ac:picMk id="1028" creationId="{C7BDDF54-3C2D-305C-2B55-3DA1451FFE8C}"/>
          </ac:picMkLst>
        </pc:picChg>
        <pc:picChg chg="add mod">
          <ac:chgData name="THISSIANY BEATRIZ ALMEIDA" userId="2dcd9e37-326d-4709-acd7-5ac3ef4a188f" providerId="ADAL" clId="{C3266E59-14A1-4D02-B9EE-FA2A63E98E64}" dt="2024-04-04T20:12:21.898" v="134" actId="1076"/>
          <ac:picMkLst>
            <pc:docMk/>
            <pc:sldMk cId="2156257804" sldId="273"/>
            <ac:picMk id="1030" creationId="{4FA9AE75-9E53-3D03-7A15-84A46E3178DF}"/>
          </ac:picMkLst>
        </pc:picChg>
        <pc:picChg chg="del">
          <ac:chgData name="THISSIANY BEATRIZ ALMEIDA" userId="2dcd9e37-326d-4709-acd7-5ac3ef4a188f" providerId="ADAL" clId="{C3266E59-14A1-4D02-B9EE-FA2A63E98E64}" dt="2024-04-04T20:10:36.914" v="123" actId="478"/>
          <ac:picMkLst>
            <pc:docMk/>
            <pc:sldMk cId="2156257804" sldId="273"/>
            <ac:picMk id="8194" creationId="{2B66699F-AF1A-EB1C-7A85-8AD0E842C6BB}"/>
          </ac:picMkLst>
        </pc:picChg>
        <pc:picChg chg="del">
          <ac:chgData name="THISSIANY BEATRIZ ALMEIDA" userId="2dcd9e37-326d-4709-acd7-5ac3ef4a188f" providerId="ADAL" clId="{C3266E59-14A1-4D02-B9EE-FA2A63E98E64}" dt="2024-04-04T20:10:39.302" v="124" actId="478"/>
          <ac:picMkLst>
            <pc:docMk/>
            <pc:sldMk cId="2156257804" sldId="273"/>
            <ac:picMk id="8196" creationId="{C3913802-16C4-091B-3E2F-3FCDE9D762FB}"/>
          </ac:picMkLst>
        </pc:picChg>
      </pc:sldChg>
      <pc:sldChg chg="modSp add del mod">
        <pc:chgData name="THISSIANY BEATRIZ ALMEIDA" userId="2dcd9e37-326d-4709-acd7-5ac3ef4a188f" providerId="ADAL" clId="{C3266E59-14A1-4D02-B9EE-FA2A63E98E64}" dt="2024-04-04T20:12:36.208" v="135" actId="47"/>
        <pc:sldMkLst>
          <pc:docMk/>
          <pc:sldMk cId="3850597215" sldId="274"/>
        </pc:sldMkLst>
        <pc:spChg chg="mod">
          <ac:chgData name="THISSIANY BEATRIZ ALMEIDA" userId="2dcd9e37-326d-4709-acd7-5ac3ef4a188f" providerId="ADAL" clId="{C3266E59-14A1-4D02-B9EE-FA2A63E98E64}" dt="2024-04-04T20:06:54.278" v="81" actId="207"/>
          <ac:spMkLst>
            <pc:docMk/>
            <pc:sldMk cId="3850597215" sldId="274"/>
            <ac:spMk id="4" creationId="{58CC2F49-3FA3-810C-C783-9908130774E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57.559" v="82" actId="207"/>
        <pc:sldMkLst>
          <pc:docMk/>
          <pc:sldMk cId="195818609" sldId="275"/>
        </pc:sldMkLst>
        <pc:spChg chg="mod">
          <ac:chgData name="THISSIANY BEATRIZ ALMEIDA" userId="2dcd9e37-326d-4709-acd7-5ac3ef4a188f" providerId="ADAL" clId="{C3266E59-14A1-4D02-B9EE-FA2A63E98E64}" dt="2024-04-04T20:06:57.559" v="82" actId="207"/>
          <ac:spMkLst>
            <pc:docMk/>
            <pc:sldMk cId="195818609" sldId="275"/>
            <ac:spMk id="4" creationId="{7E37B2A6-348F-7D55-3EF8-88C6562FA909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0.861" v="83" actId="207"/>
        <pc:sldMkLst>
          <pc:docMk/>
          <pc:sldMk cId="474246146" sldId="276"/>
        </pc:sldMkLst>
        <pc:spChg chg="mod">
          <ac:chgData name="THISSIANY BEATRIZ ALMEIDA" userId="2dcd9e37-326d-4709-acd7-5ac3ef4a188f" providerId="ADAL" clId="{C3266E59-14A1-4D02-B9EE-FA2A63E98E64}" dt="2024-04-04T20:07:00.861" v="83" actId="207"/>
          <ac:spMkLst>
            <pc:docMk/>
            <pc:sldMk cId="474246146" sldId="276"/>
            <ac:spMk id="4" creationId="{9F99AB3D-2AFA-EE0D-BC53-0E25210A2BD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6.142" v="84" actId="207"/>
        <pc:sldMkLst>
          <pc:docMk/>
          <pc:sldMk cId="296554654" sldId="277"/>
        </pc:sldMkLst>
        <pc:spChg chg="mod">
          <ac:chgData name="THISSIANY BEATRIZ ALMEIDA" userId="2dcd9e37-326d-4709-acd7-5ac3ef4a188f" providerId="ADAL" clId="{C3266E59-14A1-4D02-B9EE-FA2A63E98E64}" dt="2024-04-04T20:07:06.142" v="84" actId="207"/>
          <ac:spMkLst>
            <pc:docMk/>
            <pc:sldMk cId="296554654" sldId="277"/>
            <ac:spMk id="4" creationId="{9335A7F5-30DF-358B-EE3F-2571E1CF178B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79045505" sldId="279"/>
        </pc:sldMkLst>
      </pc:sldChg>
      <pc:sldChg chg="modSp add mod">
        <pc:chgData name="THISSIANY BEATRIZ ALMEIDA" userId="2dcd9e37-326d-4709-acd7-5ac3ef4a188f" providerId="ADAL" clId="{C3266E59-14A1-4D02-B9EE-FA2A63E98E64}" dt="2024-04-04T20:09:20.750" v="122" actId="27636"/>
        <pc:sldMkLst>
          <pc:docMk/>
          <pc:sldMk cId="2764724904" sldId="279"/>
        </pc:sldMkLst>
        <pc:spChg chg="mod">
          <ac:chgData name="THISSIANY BEATRIZ ALMEIDA" userId="2dcd9e37-326d-4709-acd7-5ac3ef4a188f" providerId="ADAL" clId="{C3266E59-14A1-4D02-B9EE-FA2A63E98E64}" dt="2024-04-04T20:09:20.750" v="122" actId="27636"/>
          <ac:spMkLst>
            <pc:docMk/>
            <pc:sldMk cId="2764724904" sldId="279"/>
            <ac:spMk id="3" creationId="{29F62C85-62C5-A399-8884-0205D16ADDE0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06.704" v="93" actId="47"/>
        <pc:sldMkLst>
          <pc:docMk/>
          <pc:sldMk cId="3230539751" sldId="279"/>
        </pc:sldMkLst>
        <pc:spChg chg="mod">
          <ac:chgData name="THISSIANY BEATRIZ ALMEIDA" userId="2dcd9e37-326d-4709-acd7-5ac3ef4a188f" providerId="ADAL" clId="{C3266E59-14A1-4D02-B9EE-FA2A63E98E64}" dt="2024-04-04T20:05:51.398" v="69" actId="207"/>
          <ac:spMkLst>
            <pc:docMk/>
            <pc:sldMk cId="3230539751" sldId="279"/>
            <ac:spMk id="4" creationId="{AFC0DF42-6CAF-3DC3-3117-7617514CCFE1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99728367" sldId="280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13867301" sldId="28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886013045" sldId="28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069632287" sldId="28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409257388" sldId="28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523785624" sldId="28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872412062" sldId="28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749766715" sldId="28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5371497" sldId="28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5178861" sldId="289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8558915" sldId="29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14210314" sldId="29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978939315" sldId="29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9801005" sldId="29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60523491" sldId="29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6257748" sldId="29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13028936" sldId="29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80665309" sldId="30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49947701" sldId="30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8837198" sldId="30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5297434" sldId="30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294921447" sldId="30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077769180" sldId="308"/>
        </pc:sldMkLst>
      </pc:sldChg>
    </pc:docChg>
  </pc:docChgLst>
  <pc:docChgLst>
    <pc:chgData name="THISSIANY BEATRIZ ALMEIDA" userId="2dcd9e37-326d-4709-acd7-5ac3ef4a188f" providerId="ADAL" clId="{534A4E97-48CB-4967-AB27-38DFFBDE36FE}"/>
    <pc:docChg chg="undo custSel addSld delSld modSld sldOrd">
      <pc:chgData name="THISSIANY BEATRIZ ALMEIDA" userId="2dcd9e37-326d-4709-acd7-5ac3ef4a188f" providerId="ADAL" clId="{534A4E97-48CB-4967-AB27-38DFFBDE36FE}" dt="2024-04-11T07:20:11.583" v="6489" actId="1582"/>
      <pc:docMkLst>
        <pc:docMk/>
      </pc:docMkLst>
      <pc:sldChg chg="modSp mod">
        <pc:chgData name="THISSIANY BEATRIZ ALMEIDA" userId="2dcd9e37-326d-4709-acd7-5ac3ef4a188f" providerId="ADAL" clId="{534A4E97-48CB-4967-AB27-38DFFBDE36FE}" dt="2024-04-04T22:16:20.128" v="87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534A4E97-48CB-4967-AB27-38DFFBDE36FE}" dt="2024-04-04T22:16:20.128" v="87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534A4E97-48CB-4967-AB27-38DFFBDE36FE}" dt="2024-04-11T06:18:18.865" v="178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534A4E97-48CB-4967-AB27-38DFFBDE36FE}" dt="2024-04-11T06:18:18.865" v="178" actId="2710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534A4E97-48CB-4967-AB27-38DFFBDE36FE}" dt="2024-04-04T22:16:27.261" v="88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534A4E97-48CB-4967-AB27-38DFFBDE36FE}" dt="2024-04-04T22:16:27.777" v="89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534A4E97-48CB-4967-AB27-38DFFBDE36FE}" dt="2024-04-04T22:16:28.168" v="90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534A4E97-48CB-4967-AB27-38DFFBDE36FE}" dt="2024-04-04T22:16:28.998" v="92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534A4E97-48CB-4967-AB27-38DFFBDE36FE}" dt="2024-04-04T22:16:29.262" v="93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534A4E97-48CB-4967-AB27-38DFFBDE36FE}" dt="2024-04-04T22:16:29.403" v="94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534A4E97-48CB-4967-AB27-38DFFBDE36FE}" dt="2024-04-04T22:16:29.544" v="95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534A4E97-48CB-4967-AB27-38DFFBDE36FE}" dt="2024-04-04T22:16:29.669" v="96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534A4E97-48CB-4967-AB27-38DFFBDE36FE}" dt="2024-04-04T22:16:29.825" v="9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534A4E97-48CB-4967-AB27-38DFFBDE36FE}" dt="2024-04-04T22:16:29.997" v="98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534A4E97-48CB-4967-AB27-38DFFBDE36FE}" dt="2024-04-04T22:16:30.639" v="99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534A4E97-48CB-4967-AB27-38DFFBDE36FE}" dt="2024-04-04T22:16:30.797" v="100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534A4E97-48CB-4967-AB27-38DFFBDE36FE}" dt="2024-04-04T22:16:30.925" v="101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534A4E97-48CB-4967-AB27-38DFFBDE36FE}" dt="2024-04-04T22:16:31.080" v="102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534A4E97-48CB-4967-AB27-38DFFBDE36FE}" dt="2024-04-04T22:16:31.873" v="103" actId="47"/>
        <pc:sldMkLst>
          <pc:docMk/>
          <pc:sldMk cId="296554654" sldId="277"/>
        </pc:sldMkLst>
      </pc:sldChg>
      <pc:sldChg chg="modSp add mod ord">
        <pc:chgData name="THISSIANY BEATRIZ ALMEIDA" userId="2dcd9e37-326d-4709-acd7-5ac3ef4a188f" providerId="ADAL" clId="{534A4E97-48CB-4967-AB27-38DFFBDE36FE}" dt="2024-04-11T06:27:57.183" v="215" actId="20577"/>
        <pc:sldMkLst>
          <pc:docMk/>
          <pc:sldMk cId="2435470232" sldId="279"/>
        </pc:sldMkLst>
        <pc:spChg chg="mod">
          <ac:chgData name="THISSIANY BEATRIZ ALMEIDA" userId="2dcd9e37-326d-4709-acd7-5ac3ef4a188f" providerId="ADAL" clId="{534A4E97-48CB-4967-AB27-38DFFBDE36FE}" dt="2024-04-11T06:27:57.183" v="215" actId="20577"/>
          <ac:spMkLst>
            <pc:docMk/>
            <pc:sldMk cId="2435470232" sldId="279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534A4E97-48CB-4967-AB27-38DFFBDE36FE}" dt="2024-04-04T22:16:28.590" v="91" actId="47"/>
        <pc:sldMkLst>
          <pc:docMk/>
          <pc:sldMk cId="2764724904" sldId="279"/>
        </pc:sldMkLst>
      </pc:sldChg>
      <pc:sldChg chg="add del">
        <pc:chgData name="THISSIANY BEATRIZ ALMEIDA" userId="2dcd9e37-326d-4709-acd7-5ac3ef4a188f" providerId="ADAL" clId="{534A4E97-48CB-4967-AB27-38DFFBDE36FE}" dt="2024-04-11T06:18:55.266" v="180" actId="47"/>
        <pc:sldMkLst>
          <pc:docMk/>
          <pc:sldMk cId="3612794493" sldId="279"/>
        </pc:sldMkLst>
      </pc:sldChg>
      <pc:sldChg chg="modSp add mod">
        <pc:chgData name="THISSIANY BEATRIZ ALMEIDA" userId="2dcd9e37-326d-4709-acd7-5ac3ef4a188f" providerId="ADAL" clId="{534A4E97-48CB-4967-AB27-38DFFBDE36FE}" dt="2024-04-11T06:29:51.687" v="611" actId="20577"/>
        <pc:sldMkLst>
          <pc:docMk/>
          <pc:sldMk cId="1340095375" sldId="280"/>
        </pc:sldMkLst>
        <pc:spChg chg="mod">
          <ac:chgData name="THISSIANY BEATRIZ ALMEIDA" userId="2dcd9e37-326d-4709-acd7-5ac3ef4a188f" providerId="ADAL" clId="{534A4E97-48CB-4967-AB27-38DFFBDE36FE}" dt="2024-04-11T06:29:51.687" v="611" actId="20577"/>
          <ac:spMkLst>
            <pc:docMk/>
            <pc:sldMk cId="1340095375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534A4E97-48CB-4967-AB27-38DFFBDE36FE}" dt="2024-04-11T06:34:12.911" v="901" actId="113"/>
        <pc:sldMkLst>
          <pc:docMk/>
          <pc:sldMk cId="2361722676" sldId="281"/>
        </pc:sldMkLst>
        <pc:spChg chg="mod">
          <ac:chgData name="THISSIANY BEATRIZ ALMEIDA" userId="2dcd9e37-326d-4709-acd7-5ac3ef4a188f" providerId="ADAL" clId="{534A4E97-48CB-4967-AB27-38DFFBDE36FE}" dt="2024-04-11T06:34:12.911" v="901" actId="113"/>
          <ac:spMkLst>
            <pc:docMk/>
            <pc:sldMk cId="2361722676" sldId="281"/>
            <ac:spMk id="3" creationId="{30868531-4076-9BC2-740A-928ACB114A92}"/>
          </ac:spMkLst>
        </pc:spChg>
      </pc:sldChg>
      <pc:sldChg chg="addSp modSp add mod">
        <pc:chgData name="THISSIANY BEATRIZ ALMEIDA" userId="2dcd9e37-326d-4709-acd7-5ac3ef4a188f" providerId="ADAL" clId="{534A4E97-48CB-4967-AB27-38DFFBDE36FE}" dt="2024-04-11T06:35:52.400" v="987"/>
        <pc:sldMkLst>
          <pc:docMk/>
          <pc:sldMk cId="804329705" sldId="282"/>
        </pc:sldMkLst>
        <pc:spChg chg="mod">
          <ac:chgData name="THISSIANY BEATRIZ ALMEIDA" userId="2dcd9e37-326d-4709-acd7-5ac3ef4a188f" providerId="ADAL" clId="{534A4E97-48CB-4967-AB27-38DFFBDE36FE}" dt="2024-04-11T06:35:19.557" v="982" actId="20577"/>
          <ac:spMkLst>
            <pc:docMk/>
            <pc:sldMk cId="804329705" sldId="282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6:35:52.400" v="987"/>
          <ac:picMkLst>
            <pc:docMk/>
            <pc:sldMk cId="804329705" sldId="282"/>
            <ac:picMk id="6" creationId="{556F2FE1-3D75-1ED4-E9A4-B8B51C9B910D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6:39:49.242" v="1726"/>
        <pc:sldMkLst>
          <pc:docMk/>
          <pc:sldMk cId="3147432746" sldId="283"/>
        </pc:sldMkLst>
        <pc:spChg chg="mod">
          <ac:chgData name="THISSIANY BEATRIZ ALMEIDA" userId="2dcd9e37-326d-4709-acd7-5ac3ef4a188f" providerId="ADAL" clId="{534A4E97-48CB-4967-AB27-38DFFBDE36FE}" dt="2024-04-11T06:38:25.152" v="1722" actId="20577"/>
          <ac:spMkLst>
            <pc:docMk/>
            <pc:sldMk cId="3147432746" sldId="28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6:37:00.449" v="1005" actId="20577"/>
          <ac:spMkLst>
            <pc:docMk/>
            <pc:sldMk cId="3147432746" sldId="283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534A4E97-48CB-4967-AB27-38DFFBDE36FE}" dt="2024-04-11T06:39:49.242" v="1726"/>
          <ac:picMkLst>
            <pc:docMk/>
            <pc:sldMk cId="3147432746" sldId="283"/>
            <ac:picMk id="6" creationId="{2E76DEE7-9884-F961-2748-EB5671C04B24}"/>
          </ac:picMkLst>
        </pc:picChg>
      </pc:sldChg>
      <pc:sldChg chg="delSp modSp add mod">
        <pc:chgData name="THISSIANY BEATRIZ ALMEIDA" userId="2dcd9e37-326d-4709-acd7-5ac3ef4a188f" providerId="ADAL" clId="{534A4E97-48CB-4967-AB27-38DFFBDE36FE}" dt="2024-04-11T06:42:39.524" v="2349" actId="20577"/>
        <pc:sldMkLst>
          <pc:docMk/>
          <pc:sldMk cId="3140498024" sldId="284"/>
        </pc:sldMkLst>
        <pc:spChg chg="mod">
          <ac:chgData name="THISSIANY BEATRIZ ALMEIDA" userId="2dcd9e37-326d-4709-acd7-5ac3ef4a188f" providerId="ADAL" clId="{534A4E97-48CB-4967-AB27-38DFFBDE36FE}" dt="2024-04-11T06:42:39.524" v="2349" actId="20577"/>
          <ac:spMkLst>
            <pc:docMk/>
            <pc:sldMk cId="3140498024" sldId="284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534A4E97-48CB-4967-AB27-38DFFBDE36FE}" dt="2024-04-11T06:40:03.296" v="1728" actId="478"/>
          <ac:picMkLst>
            <pc:docMk/>
            <pc:sldMk cId="3140498024" sldId="284"/>
            <ac:picMk id="6" creationId="{2E76DEE7-9884-F961-2748-EB5671C04B24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6:48:13.503" v="2678" actId="20577"/>
        <pc:sldMkLst>
          <pc:docMk/>
          <pc:sldMk cId="968418182" sldId="285"/>
        </pc:sldMkLst>
        <pc:spChg chg="mod">
          <ac:chgData name="THISSIANY BEATRIZ ALMEIDA" userId="2dcd9e37-326d-4709-acd7-5ac3ef4a188f" providerId="ADAL" clId="{534A4E97-48CB-4967-AB27-38DFFBDE36FE}" dt="2024-04-11T06:48:13.503" v="2678" actId="20577"/>
          <ac:spMkLst>
            <pc:docMk/>
            <pc:sldMk cId="968418182" sldId="285"/>
            <ac:spMk id="3" creationId="{30868531-4076-9BC2-740A-928ACB114A92}"/>
          </ac:spMkLst>
        </pc:spChg>
        <pc:graphicFrameChg chg="add mod modGraphic">
          <ac:chgData name="THISSIANY BEATRIZ ALMEIDA" userId="2dcd9e37-326d-4709-acd7-5ac3ef4a188f" providerId="ADAL" clId="{534A4E97-48CB-4967-AB27-38DFFBDE36FE}" dt="2024-04-11T06:48:01.765" v="2674" actId="14734"/>
          <ac:graphicFrameMkLst>
            <pc:docMk/>
            <pc:sldMk cId="968418182" sldId="285"/>
            <ac:graphicFrameMk id="5" creationId="{023721EC-2D46-081B-659A-3AAE5615EC57}"/>
          </ac:graphicFrameMkLst>
        </pc:graphicFrameChg>
      </pc:sldChg>
      <pc:sldChg chg="modSp add mod">
        <pc:chgData name="THISSIANY BEATRIZ ALMEIDA" userId="2dcd9e37-326d-4709-acd7-5ac3ef4a188f" providerId="ADAL" clId="{534A4E97-48CB-4967-AB27-38DFFBDE36FE}" dt="2024-04-11T06:52:02.323" v="3433" actId="20577"/>
        <pc:sldMkLst>
          <pc:docMk/>
          <pc:sldMk cId="3451644929" sldId="286"/>
        </pc:sldMkLst>
        <pc:spChg chg="mod">
          <ac:chgData name="THISSIANY BEATRIZ ALMEIDA" userId="2dcd9e37-326d-4709-acd7-5ac3ef4a188f" providerId="ADAL" clId="{534A4E97-48CB-4967-AB27-38DFFBDE36FE}" dt="2024-04-11T06:52:02.323" v="3433" actId="20577"/>
          <ac:spMkLst>
            <pc:docMk/>
            <pc:sldMk cId="3451644929" sldId="286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6:48:53.925" v="2692" actId="20577"/>
          <ac:spMkLst>
            <pc:docMk/>
            <pc:sldMk cId="3451644929" sldId="286"/>
            <ac:spMk id="4" creationId="{323C8005-8979-45A4-4FF8-DCFA9AF62F58}"/>
          </ac:spMkLst>
        </pc:spChg>
      </pc:sldChg>
      <pc:sldChg chg="addSp modSp add mod">
        <pc:chgData name="THISSIANY BEATRIZ ALMEIDA" userId="2dcd9e37-326d-4709-acd7-5ac3ef4a188f" providerId="ADAL" clId="{534A4E97-48CB-4967-AB27-38DFFBDE36FE}" dt="2024-04-11T06:56:17.761" v="4099" actId="1582"/>
        <pc:sldMkLst>
          <pc:docMk/>
          <pc:sldMk cId="509296584" sldId="287"/>
        </pc:sldMkLst>
        <pc:spChg chg="mod">
          <ac:chgData name="THISSIANY BEATRIZ ALMEIDA" userId="2dcd9e37-326d-4709-acd7-5ac3ef4a188f" providerId="ADAL" clId="{534A4E97-48CB-4967-AB27-38DFFBDE36FE}" dt="2024-04-11T06:55:45.689" v="4094" actId="20577"/>
          <ac:spMkLst>
            <pc:docMk/>
            <pc:sldMk cId="509296584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6:54:40.785" v="3515" actId="20577"/>
          <ac:spMkLst>
            <pc:docMk/>
            <pc:sldMk cId="509296584" sldId="287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534A4E97-48CB-4967-AB27-38DFFBDE36FE}" dt="2024-04-11T06:56:17.761" v="4099" actId="1582"/>
          <ac:picMkLst>
            <pc:docMk/>
            <pc:sldMk cId="509296584" sldId="287"/>
            <ac:picMk id="6" creationId="{95919FD1-9C13-9164-DB87-1A5AE333B6F8}"/>
          </ac:picMkLst>
        </pc:picChg>
      </pc:sldChg>
      <pc:sldChg chg="modSp add del mod">
        <pc:chgData name="THISSIANY BEATRIZ ALMEIDA" userId="2dcd9e37-326d-4709-acd7-5ac3ef4a188f" providerId="ADAL" clId="{534A4E97-48CB-4967-AB27-38DFFBDE36FE}" dt="2024-04-11T06:54:10.914" v="3503" actId="47"/>
        <pc:sldMkLst>
          <pc:docMk/>
          <pc:sldMk cId="2037560021" sldId="287"/>
        </pc:sldMkLst>
        <pc:spChg chg="mod">
          <ac:chgData name="THISSIANY BEATRIZ ALMEIDA" userId="2dcd9e37-326d-4709-acd7-5ac3ef4a188f" providerId="ADAL" clId="{534A4E97-48CB-4967-AB27-38DFFBDE36FE}" dt="2024-04-11T06:52:59.759" v="3502" actId="20577"/>
          <ac:spMkLst>
            <pc:docMk/>
            <pc:sldMk cId="2037560021" sldId="287"/>
            <ac:spMk id="3" creationId="{30868531-4076-9BC2-740A-928ACB114A92}"/>
          </ac:spMkLst>
        </pc:spChg>
      </pc:sldChg>
      <pc:sldChg chg="delSp modSp add mod">
        <pc:chgData name="THISSIANY BEATRIZ ALMEIDA" userId="2dcd9e37-326d-4709-acd7-5ac3ef4a188f" providerId="ADAL" clId="{534A4E97-48CB-4967-AB27-38DFFBDE36FE}" dt="2024-04-11T06:58:46.135" v="4702" actId="20577"/>
        <pc:sldMkLst>
          <pc:docMk/>
          <pc:sldMk cId="2675725853" sldId="288"/>
        </pc:sldMkLst>
        <pc:spChg chg="mod">
          <ac:chgData name="THISSIANY BEATRIZ ALMEIDA" userId="2dcd9e37-326d-4709-acd7-5ac3ef4a188f" providerId="ADAL" clId="{534A4E97-48CB-4967-AB27-38DFFBDE36FE}" dt="2024-04-11T06:58:46.135" v="4702" actId="20577"/>
          <ac:spMkLst>
            <pc:docMk/>
            <pc:sldMk cId="2675725853" sldId="288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534A4E97-48CB-4967-AB27-38DFFBDE36FE}" dt="2024-04-11T06:56:36.965" v="4101" actId="478"/>
          <ac:picMkLst>
            <pc:docMk/>
            <pc:sldMk cId="2675725853" sldId="288"/>
            <ac:picMk id="6" creationId="{95919FD1-9C13-9164-DB87-1A5AE333B6F8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6:59:25.169" v="4710" actId="1582"/>
        <pc:sldMkLst>
          <pc:docMk/>
          <pc:sldMk cId="3685779081" sldId="289"/>
        </pc:sldMkLst>
        <pc:spChg chg="mod">
          <ac:chgData name="THISSIANY BEATRIZ ALMEIDA" userId="2dcd9e37-326d-4709-acd7-5ac3ef4a188f" providerId="ADAL" clId="{534A4E97-48CB-4967-AB27-38DFFBDE36FE}" dt="2024-04-11T06:58:57.759" v="4705" actId="5793"/>
          <ac:spMkLst>
            <pc:docMk/>
            <pc:sldMk cId="3685779081" sldId="28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6:59:25.169" v="4710" actId="1582"/>
          <ac:picMkLst>
            <pc:docMk/>
            <pc:sldMk cId="3685779081" sldId="289"/>
            <ac:picMk id="6" creationId="{DD7A31F4-A81C-FDAB-B914-AD3EEB455ACA}"/>
          </ac:picMkLst>
        </pc:picChg>
      </pc:sldChg>
      <pc:sldChg chg="modSp add mod">
        <pc:chgData name="THISSIANY BEATRIZ ALMEIDA" userId="2dcd9e37-326d-4709-acd7-5ac3ef4a188f" providerId="ADAL" clId="{534A4E97-48CB-4967-AB27-38DFFBDE36FE}" dt="2024-04-11T07:02:00.683" v="5369" actId="20577"/>
        <pc:sldMkLst>
          <pc:docMk/>
          <pc:sldMk cId="2533208924" sldId="290"/>
        </pc:sldMkLst>
        <pc:spChg chg="mod">
          <ac:chgData name="THISSIANY BEATRIZ ALMEIDA" userId="2dcd9e37-326d-4709-acd7-5ac3ef4a188f" providerId="ADAL" clId="{534A4E97-48CB-4967-AB27-38DFFBDE36FE}" dt="2024-04-11T07:02:00.683" v="5369" actId="20577"/>
          <ac:spMkLst>
            <pc:docMk/>
            <pc:sldMk cId="2533208924" sldId="290"/>
            <ac:spMk id="3" creationId="{30868531-4076-9BC2-740A-928ACB114A92}"/>
          </ac:spMkLst>
        </pc:spChg>
      </pc:sldChg>
      <pc:sldChg chg="addSp delSp modSp add mod">
        <pc:chgData name="THISSIANY BEATRIZ ALMEIDA" userId="2dcd9e37-326d-4709-acd7-5ac3ef4a188f" providerId="ADAL" clId="{534A4E97-48CB-4967-AB27-38DFFBDE36FE}" dt="2024-04-11T07:08:59.594" v="5572" actId="1582"/>
        <pc:sldMkLst>
          <pc:docMk/>
          <pc:sldMk cId="2810805833" sldId="291"/>
        </pc:sldMkLst>
        <pc:spChg chg="mod">
          <ac:chgData name="THISSIANY BEATRIZ ALMEIDA" userId="2dcd9e37-326d-4709-acd7-5ac3ef4a188f" providerId="ADAL" clId="{534A4E97-48CB-4967-AB27-38DFFBDE36FE}" dt="2024-04-11T07:03:01.448" v="5545" actId="20577"/>
          <ac:spMkLst>
            <pc:docMk/>
            <pc:sldMk cId="2810805833" sldId="29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03:47.253" v="5551" actId="1582"/>
          <ac:picMkLst>
            <pc:docMk/>
            <pc:sldMk cId="2810805833" sldId="291"/>
            <ac:picMk id="6" creationId="{6D5A1F40-131A-64F7-18DA-39B169BC0EB1}"/>
          </ac:picMkLst>
        </pc:picChg>
        <pc:picChg chg="add mod">
          <ac:chgData name="THISSIANY BEATRIZ ALMEIDA" userId="2dcd9e37-326d-4709-acd7-5ac3ef4a188f" providerId="ADAL" clId="{534A4E97-48CB-4967-AB27-38DFFBDE36FE}" dt="2024-04-11T07:08:59.594" v="5572" actId="1582"/>
          <ac:picMkLst>
            <pc:docMk/>
            <pc:sldMk cId="2810805833" sldId="291"/>
            <ac:picMk id="8" creationId="{C7E0C0C7-D063-0CA7-11FE-1F73E90F1100}"/>
          </ac:picMkLst>
        </pc:picChg>
        <pc:picChg chg="add del mod">
          <ac:chgData name="THISSIANY BEATRIZ ALMEIDA" userId="2dcd9e37-326d-4709-acd7-5ac3ef4a188f" providerId="ADAL" clId="{534A4E97-48CB-4967-AB27-38DFFBDE36FE}" dt="2024-04-11T07:07:51.335" v="5566" actId="478"/>
          <ac:picMkLst>
            <pc:docMk/>
            <pc:sldMk cId="2810805833" sldId="291"/>
            <ac:picMk id="1026" creationId="{1FD2807B-7A7E-D285-FBB7-9B05B164BE1A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0:39.155" v="5771" actId="1582"/>
        <pc:sldMkLst>
          <pc:docMk/>
          <pc:sldMk cId="194846740" sldId="292"/>
        </pc:sldMkLst>
        <pc:spChg chg="mod">
          <ac:chgData name="THISSIANY BEATRIZ ALMEIDA" userId="2dcd9e37-326d-4709-acd7-5ac3ef4a188f" providerId="ADAL" clId="{534A4E97-48CB-4967-AB27-38DFFBDE36FE}" dt="2024-04-11T07:09:37.566" v="5762" actId="5793"/>
          <ac:spMkLst>
            <pc:docMk/>
            <pc:sldMk cId="194846740" sldId="292"/>
            <ac:spMk id="3" creationId="{30868531-4076-9BC2-740A-928ACB114A92}"/>
          </ac:spMkLst>
        </pc:spChg>
        <pc:spChg chg="add">
          <ac:chgData name="THISSIANY BEATRIZ ALMEIDA" userId="2dcd9e37-326d-4709-acd7-5ac3ef4a188f" providerId="ADAL" clId="{534A4E97-48CB-4967-AB27-38DFFBDE36FE}" dt="2024-04-11T07:09:52.895" v="5763"/>
          <ac:spMkLst>
            <pc:docMk/>
            <pc:sldMk cId="194846740" sldId="292"/>
            <ac:spMk id="5" creationId="{B8D62DF1-9B22-B7E0-5C6C-51B7D2210191}"/>
          </ac:spMkLst>
        </pc:spChg>
        <pc:picChg chg="mod modCrop">
          <ac:chgData name="THISSIANY BEATRIZ ALMEIDA" userId="2dcd9e37-326d-4709-acd7-5ac3ef4a188f" providerId="ADAL" clId="{534A4E97-48CB-4967-AB27-38DFFBDE36FE}" dt="2024-04-11T07:10:39.155" v="5771" actId="1582"/>
          <ac:picMkLst>
            <pc:docMk/>
            <pc:sldMk cId="194846740" sldId="292"/>
            <ac:picMk id="6" creationId="{D432C921-472A-9B99-F084-EB423751B3D7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2:38.725" v="5941"/>
        <pc:sldMkLst>
          <pc:docMk/>
          <pc:sldMk cId="2518951681" sldId="293"/>
        </pc:sldMkLst>
        <pc:spChg chg="mod">
          <ac:chgData name="THISSIANY BEATRIZ ALMEIDA" userId="2dcd9e37-326d-4709-acd7-5ac3ef4a188f" providerId="ADAL" clId="{534A4E97-48CB-4967-AB27-38DFFBDE36FE}" dt="2024-04-11T07:12:01.981" v="5937" actId="20577"/>
          <ac:spMkLst>
            <pc:docMk/>
            <pc:sldMk cId="2518951681" sldId="293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12:38.725" v="5941"/>
          <ac:picMkLst>
            <pc:docMk/>
            <pc:sldMk cId="2518951681" sldId="293"/>
            <ac:picMk id="6" creationId="{9D5FF86B-0EF7-4D78-E2E4-5D1CE21037B8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4:18.653" v="6123" actId="1582"/>
        <pc:sldMkLst>
          <pc:docMk/>
          <pc:sldMk cId="109908917" sldId="294"/>
        </pc:sldMkLst>
        <pc:spChg chg="mod">
          <ac:chgData name="THISSIANY BEATRIZ ALMEIDA" userId="2dcd9e37-326d-4709-acd7-5ac3ef4a188f" providerId="ADAL" clId="{534A4E97-48CB-4967-AB27-38DFFBDE36FE}" dt="2024-04-11T07:13:51.829" v="6118" actId="20577"/>
          <ac:spMkLst>
            <pc:docMk/>
            <pc:sldMk cId="109908917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14:18.653" v="6123" actId="1582"/>
          <ac:picMkLst>
            <pc:docMk/>
            <pc:sldMk cId="109908917" sldId="294"/>
            <ac:picMk id="6" creationId="{0994FB1B-B938-C5F3-2535-E6567EB8A82A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6:37.610" v="6321" actId="1582"/>
        <pc:sldMkLst>
          <pc:docMk/>
          <pc:sldMk cId="2496501025" sldId="295"/>
        </pc:sldMkLst>
        <pc:spChg chg="mod">
          <ac:chgData name="THISSIANY BEATRIZ ALMEIDA" userId="2dcd9e37-326d-4709-acd7-5ac3ef4a188f" providerId="ADAL" clId="{534A4E97-48CB-4967-AB27-38DFFBDE36FE}" dt="2024-04-11T07:16:00.395" v="6316" actId="20577"/>
          <ac:spMkLst>
            <pc:docMk/>
            <pc:sldMk cId="2496501025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7:15:11.010" v="6139" actId="20577"/>
          <ac:spMkLst>
            <pc:docMk/>
            <pc:sldMk cId="2496501025" sldId="29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534A4E97-48CB-4967-AB27-38DFFBDE36FE}" dt="2024-04-11T07:16:37.610" v="6321" actId="1582"/>
          <ac:picMkLst>
            <pc:docMk/>
            <pc:sldMk cId="2496501025" sldId="295"/>
            <ac:picMk id="6" creationId="{CF29BBA8-157E-4314-EB0B-10BDFB9A4EDF}"/>
          </ac:picMkLst>
        </pc:picChg>
      </pc:sldChg>
      <pc:sldChg chg="addSp delSp modSp add mod">
        <pc:chgData name="THISSIANY BEATRIZ ALMEIDA" userId="2dcd9e37-326d-4709-acd7-5ac3ef4a188f" providerId="ADAL" clId="{534A4E97-48CB-4967-AB27-38DFFBDE36FE}" dt="2024-04-11T07:18:51.742" v="6412" actId="1582"/>
        <pc:sldMkLst>
          <pc:docMk/>
          <pc:sldMk cId="94849292" sldId="296"/>
        </pc:sldMkLst>
        <pc:spChg chg="mod">
          <ac:chgData name="THISSIANY BEATRIZ ALMEIDA" userId="2dcd9e37-326d-4709-acd7-5ac3ef4a188f" providerId="ADAL" clId="{534A4E97-48CB-4967-AB27-38DFFBDE36FE}" dt="2024-04-11T07:18:18.297" v="6405" actId="20577"/>
          <ac:spMkLst>
            <pc:docMk/>
            <pc:sldMk cId="94849292" sldId="296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534A4E97-48CB-4967-AB27-38DFFBDE36FE}" dt="2024-04-11T07:18:21.569" v="6406" actId="478"/>
          <ac:picMkLst>
            <pc:docMk/>
            <pc:sldMk cId="94849292" sldId="296"/>
            <ac:picMk id="6" creationId="{CF29BBA8-157E-4314-EB0B-10BDFB9A4EDF}"/>
          </ac:picMkLst>
        </pc:picChg>
        <pc:picChg chg="add mod">
          <ac:chgData name="THISSIANY BEATRIZ ALMEIDA" userId="2dcd9e37-326d-4709-acd7-5ac3ef4a188f" providerId="ADAL" clId="{534A4E97-48CB-4967-AB27-38DFFBDE36FE}" dt="2024-04-11T07:18:51.742" v="6412" actId="1582"/>
          <ac:picMkLst>
            <pc:docMk/>
            <pc:sldMk cId="94849292" sldId="296"/>
            <ac:picMk id="7" creationId="{2E3DBD5E-B5FD-97EF-9844-EADBFDCEB910}"/>
          </ac:picMkLst>
        </pc:picChg>
      </pc:sldChg>
      <pc:sldChg chg="add del">
        <pc:chgData name="THISSIANY BEATRIZ ALMEIDA" userId="2dcd9e37-326d-4709-acd7-5ac3ef4a188f" providerId="ADAL" clId="{534A4E97-48CB-4967-AB27-38DFFBDE36FE}" dt="2024-04-11T07:17:50.501" v="6323" actId="47"/>
        <pc:sldMkLst>
          <pc:docMk/>
          <pc:sldMk cId="3279433874" sldId="296"/>
        </pc:sldMkLst>
      </pc:sldChg>
      <pc:sldChg chg="addSp delSp modSp add mod">
        <pc:chgData name="THISSIANY BEATRIZ ALMEIDA" userId="2dcd9e37-326d-4709-acd7-5ac3ef4a188f" providerId="ADAL" clId="{534A4E97-48CB-4967-AB27-38DFFBDE36FE}" dt="2024-04-11T07:20:11.583" v="6489" actId="1582"/>
        <pc:sldMkLst>
          <pc:docMk/>
          <pc:sldMk cId="1323473781" sldId="297"/>
        </pc:sldMkLst>
        <pc:spChg chg="mod">
          <ac:chgData name="THISSIANY BEATRIZ ALMEIDA" userId="2dcd9e37-326d-4709-acd7-5ac3ef4a188f" providerId="ADAL" clId="{534A4E97-48CB-4967-AB27-38DFFBDE36FE}" dt="2024-04-11T07:19:28.647" v="6481" actId="20577"/>
          <ac:spMkLst>
            <pc:docMk/>
            <pc:sldMk cId="1323473781" sldId="297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20:11.583" v="6489" actId="1582"/>
          <ac:picMkLst>
            <pc:docMk/>
            <pc:sldMk cId="1323473781" sldId="297"/>
            <ac:picMk id="6" creationId="{97511907-59E6-07DB-FBE5-E0CBD1551F26}"/>
          </ac:picMkLst>
        </pc:picChg>
        <pc:picChg chg="del">
          <ac:chgData name="THISSIANY BEATRIZ ALMEIDA" userId="2dcd9e37-326d-4709-acd7-5ac3ef4a188f" providerId="ADAL" clId="{534A4E97-48CB-4967-AB27-38DFFBDE36FE}" dt="2024-04-11T07:19:32.254" v="6482" actId="478"/>
          <ac:picMkLst>
            <pc:docMk/>
            <pc:sldMk cId="1323473781" sldId="297"/>
            <ac:picMk id="7" creationId="{2E3DBD5E-B5FD-97EF-9844-EADBFDCEB9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01 – ESTRUTURA DE DADOS HOMOGÊNEA - VETOR</a:t>
            </a:r>
          </a:p>
        </p:txBody>
      </p:sp>
      <p:pic>
        <p:nvPicPr>
          <p:cNvPr id="1026" name="Picture 2" descr="Estrutura de dados e sua importância para alcançar o primeiro emprego e  sucesso profissional!">
            <a:extLst>
              <a:ext uri="{FF2B5EF4-FFF2-40B4-BE49-F238E27FC236}">
                <a16:creationId xmlns:a16="http://schemas.microsoft.com/office/drawing/2014/main" id="{3D054107-049E-F2D7-F5AC-2A26EFE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63516"/>
          <a:stretch/>
        </p:blipFill>
        <p:spPr bwMode="auto">
          <a:xfrm>
            <a:off x="3857625" y="0"/>
            <a:ext cx="4476750" cy="4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declarar um vetor em linguagem C, primeiramente, você deve informar o tipo dos dados a serem armazenados e posteriormente o nome da variável seguida por colchetes com o tamanho da estrutura.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919FD1-9C13-9164-DB87-1A5AE333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1" y="4521032"/>
            <a:ext cx="5844737" cy="1741222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50929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acessar os elementos de um vetor usam-se índices. O índice define a posição da variável dentro do vetor.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todos os vetores, o primeiro elemento está localizado na posição 0 (zero). Assim, se tomarmos “K” como sendo o tamanho do vetor, a última posição válida dessa estrutura será a de índice “K-1”.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</p:spTree>
    <p:extLst>
      <p:ext uri="{BB962C8B-B14F-4D97-AF65-F5344CB8AC3E}">
        <p14:creationId xmlns:p14="http://schemas.microsoft.com/office/powerpoint/2010/main" val="267572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7A31F4-A81C-FDAB-B914-AD3EEB45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32" y="3823942"/>
            <a:ext cx="9591332" cy="1219113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368577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inserir um valor numa determinada posição de um vetor, nós podemos realizar isso de 3 formas diferentes: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1ª forma: inserir os elementos durante a declaração do vetor.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2ª forma: inserir os elementos de forma manual em cada posição do vetor.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3ª forma: utilizar um laço de repetição que permitirá com que possamos percorrer cada uma das posições do vetor.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</p:spTree>
    <p:extLst>
      <p:ext uri="{BB962C8B-B14F-4D97-AF65-F5344CB8AC3E}">
        <p14:creationId xmlns:p14="http://schemas.microsoft.com/office/powerpoint/2010/main" val="25332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1ª forma: inserir os elementos durante a declaração do vetor.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5A1F40-131A-64F7-18DA-39B169BC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8919" y="3072757"/>
            <a:ext cx="7534161" cy="712486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E0C0C7-D063-0CA7-11FE-1F73E90F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45369" y="4823335"/>
            <a:ext cx="6901257" cy="498285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281080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2ª forma: inserir os elementos de forma manual em cada posição do vetor.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2C921-472A-9B99-F084-EB423751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687" t="28013" r="26993" b="34007"/>
          <a:stretch/>
        </p:blipFill>
        <p:spPr>
          <a:xfrm>
            <a:off x="4165598" y="3731491"/>
            <a:ext cx="3860800" cy="260465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1948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3ª forma: utilizar um laço de repetição que permitirá com que possamos percorrer cada uma das posições do vetor.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5FF86B-0EF7-4D78-E2E4-5D1CE210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5006" y="3939405"/>
            <a:ext cx="8661988" cy="25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Nem sempre sabe-se quantos elementos serão armazenados dentro de um vetor. Para isso, pode-se utilizar a definição de uma constante como o tamanho da estrutura.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94FB1B-B938-C5F3-2535-E6567EB8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6" y="4406143"/>
            <a:ext cx="5338008" cy="1948475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10990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01: Encontrar o maior valor dentro de um vetor.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29BBA8-157E-4314-EB0B-10BDFB9A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10" y="2964302"/>
            <a:ext cx="4609979" cy="3251771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249650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02: Copiar dados de um vetor para outro.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VETOR EM 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3DBD5E-B5FD-97EF-9844-EADBFDCEB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969" y="3450677"/>
            <a:ext cx="9466058" cy="2098330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948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VETOR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OPERAÇÕES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DE 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03: Leitura dos dados de um vetor.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511907-59E6-07DB-FBE5-E0CBD155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9940" y="3630868"/>
            <a:ext cx="7492116" cy="230811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132347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01: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programa em C que armazene 4 notas de um aluno em um vetor, em seguida, calcule a média aritmética entre essas notas.</a:t>
            </a: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02: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programa em C para armazenar números fornecidos pelos usuários em 2 vetores inteiros de 5 elementos cada. Em seguida, imprima a soma das posições equivalentes.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345164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automatização de tarefas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aspecto marcante da sociedade moderna, e na ciência da computação houve um processo de desenvolvimento simultâneo e interativo de máquinas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(hardware)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dos elementos que gerenciam a execução automática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(software)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uma tarefa. Nesta grande evolução do mundo computacional, um fator de relevante importância é a forma de armazenar as informações.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4354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isso, a importância das estruturas de dados, que nada mais são do que formas otimizadas de armazenamento e tratamento das informações eletronicamente.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estruturas de dados baseiam-se nos tipos de armazenamento vistos dia a dia, ou seja, nada mais são do que a transformação de uma forma de armazenamento já conhecida e utilizada no mundo real adaptada para o mundo computacional.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4009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estrutura de dados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utiliza somente um tipo de dado, em sua definição é conhecida como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dados homogêneos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Variáveis compostas homogêneas correspondem 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posições de memória, identificadas por um mesmo nome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individualizado por índices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cujo conteúdo é composto do mesmo tipo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Sendo os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vetores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(estruturas de dados unidimensionais) e as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(estruturas de dados bidimensionais) os representantes dos dados homogêneos.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617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01: Armazenar as notas de 10 alunos de uma turma.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6F2FE1-3D75-1ED4-E9A4-B8B51C9B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2062" y="3688022"/>
            <a:ext cx="9227871" cy="16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vetor é uma estrutura de dados linear que necessita de somente um índice para que seus elementos sejam endereçados. É utilizado para armazenar uma lista de valores do mesmo tipo, ou seja, o tipo vetor permite armazenar mais de um valor em uma mesma variável.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76DEE7-9884-F961-2748-EB5671C0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5837" y="4754697"/>
            <a:ext cx="602032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partir do endereço do primeiro elemento é possível determinar a localização dos demais elementos do vetor. Isso é possível porque os elementos do vetor estão dispostos na memória um ao lado do outro e cada elemento tem o seu tamanho fixo.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São estruturas lineares e estáticas, ou seja, são compostas por um número finito e pré-determinado de valores.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</a:t>
            </a:r>
          </a:p>
        </p:txBody>
      </p:sp>
    </p:spTree>
    <p:extLst>
      <p:ext uri="{BB962C8B-B14F-4D97-AF65-F5344CB8AC3E}">
        <p14:creationId xmlns:p14="http://schemas.microsoft.com/office/powerpoint/2010/main" val="3140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Levando-se em consideração que a primeira posição do vetor seja 0, teremos: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 = 5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= 3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= 7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= 6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= 12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= 23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23721EC-2D46-081B-659A-3AAE5615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13850"/>
              </p:ext>
            </p:extLst>
          </p:nvPr>
        </p:nvGraphicFramePr>
        <p:xfrm>
          <a:off x="5128883" y="4287328"/>
          <a:ext cx="5905740" cy="91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90">
                  <a:extLst>
                    <a:ext uri="{9D8B030D-6E8A-4147-A177-3AD203B41FA5}">
                      <a16:colId xmlns:a16="http://schemas.microsoft.com/office/drawing/2014/main" val="3586706118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842473121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433816071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2933829589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900475980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110748275"/>
                    </a:ext>
                  </a:extLst>
                </a:gridCol>
              </a:tblGrid>
              <a:tr h="25879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41805"/>
                  </a:ext>
                </a:extLst>
              </a:tr>
              <a:tr h="54594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2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18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EA6A06C79F6D4083C1CE5641C54C5F" ma:contentTypeVersion="0" ma:contentTypeDescription="Crie um novo documento." ma:contentTypeScope="" ma:versionID="c49dd2034adcca943b468e619f29ed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B7136C-FA6D-46BF-91C9-7CB81590232E}"/>
</file>

<file path=customXml/itemProps2.xml><?xml version="1.0" encoding="utf-8"?>
<ds:datastoreItem xmlns:ds="http://schemas.openxmlformats.org/officeDocument/2006/customXml" ds:itemID="{5398B759-9371-4539-A908-638C84215EB4}"/>
</file>

<file path=customXml/itemProps3.xml><?xml version="1.0" encoding="utf-8"?>
<ds:datastoreItem xmlns:ds="http://schemas.openxmlformats.org/officeDocument/2006/customXml" ds:itemID="{ADCFEA37-8508-46CE-80EF-85535047CBD6}"/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801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1</cp:revision>
  <dcterms:created xsi:type="dcterms:W3CDTF">2024-02-19T17:05:45Z</dcterms:created>
  <dcterms:modified xsi:type="dcterms:W3CDTF">2024-04-11T07:20:12Z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0x010100AEEA6A06C79F6D4083C1CE5641C54C5F</vt:lpwstr>
  </property>
</Properties>
</file>