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93" r:id="rId6"/>
    <p:sldId id="282" r:id="rId7"/>
    <p:sldId id="281" r:id="rId8"/>
    <p:sldId id="294" r:id="rId9"/>
    <p:sldId id="29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6" r:id="rId21"/>
    <p:sldId id="297" r:id="rId22"/>
    <p:sldId id="298" r:id="rId23"/>
    <p:sldId id="299" r:id="rId24"/>
    <p:sldId id="300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B"/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DD6CE-B224-4688-9B24-A23BDCA35C30}" v="58" dt="2024-04-11T06:14:3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CB2AF371-E0A3-4C48-A4FD-A24B6985E540}"/>
    <pc:docChg chg="undo custSel addSld delSld modSld sldOrd">
      <pc:chgData name="THISSIANY BEATRIZ ALMEIDA" userId="2dcd9e37-326d-4709-acd7-5ac3ef4a188f" providerId="ADAL" clId="{CB2AF371-E0A3-4C48-A4FD-A24B6985E540}" dt="2024-04-04T20:01:05.361" v="7812" actId="20577"/>
      <pc:docMkLst>
        <pc:docMk/>
      </pc:docMkLst>
      <pc:sldChg chg="addSp delSp modSp mod">
        <pc:chgData name="THISSIANY BEATRIZ ALMEIDA" userId="2dcd9e37-326d-4709-acd7-5ac3ef4a188f" providerId="ADAL" clId="{CB2AF371-E0A3-4C48-A4FD-A24B6985E540}" dt="2024-04-04T20:01:05.361" v="7812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B2AF371-E0A3-4C48-A4FD-A24B6985E540}" dt="2024-04-04T20:01:05.361" v="7812" actId="20577"/>
          <ac:spMkLst>
            <pc:docMk/>
            <pc:sldMk cId="2171811861" sldId="256"/>
            <ac:spMk id="5" creationId="{DBE60C55-CFDA-ABBB-AEE1-A2F7EDF7FF12}"/>
          </ac:spMkLst>
        </pc:spChg>
        <pc:picChg chg="del">
          <ac:chgData name="THISSIANY BEATRIZ ALMEIDA" userId="2dcd9e37-326d-4709-acd7-5ac3ef4a188f" providerId="ADAL" clId="{CB2AF371-E0A3-4C48-A4FD-A24B6985E540}" dt="2024-04-04T18:23:08.967" v="0" actId="478"/>
          <ac:picMkLst>
            <pc:docMk/>
            <pc:sldMk cId="2171811861" sldId="256"/>
            <ac:picMk id="8" creationId="{7702007B-1F2F-D8A9-1B32-9B25702B2D58}"/>
          </ac:picMkLst>
        </pc:picChg>
        <pc:picChg chg="add mod">
          <ac:chgData name="THISSIANY BEATRIZ ALMEIDA" userId="2dcd9e37-326d-4709-acd7-5ac3ef4a188f" providerId="ADAL" clId="{CB2AF371-E0A3-4C48-A4FD-A24B6985E540}" dt="2024-04-04T18:23:38.058" v="6" actId="1076"/>
          <ac:picMkLst>
            <pc:docMk/>
            <pc:sldMk cId="2171811861" sldId="256"/>
            <ac:picMk id="1026" creationId="{3D054107-049E-F2D7-F5AC-2A26EFE95811}"/>
          </ac:picMkLst>
        </pc:picChg>
      </pc:sldChg>
      <pc:sldChg chg="modSp mod">
        <pc:chgData name="THISSIANY BEATRIZ ALMEIDA" userId="2dcd9e37-326d-4709-acd7-5ac3ef4a188f" providerId="ADAL" clId="{CB2AF371-E0A3-4C48-A4FD-A24B6985E540}" dt="2024-04-04T18:26:56.845" v="23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CB2AF371-E0A3-4C48-A4FD-A24B6985E540}" dt="2024-04-04T18:26:56.845" v="239" actId="2710"/>
          <ac:spMkLst>
            <pc:docMk/>
            <pc:sldMk cId="3236644282" sldId="25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4:56.983" v="71" actId="207"/>
          <ac:spMkLst>
            <pc:docMk/>
            <pc:sldMk cId="3236644282" sldId="257"/>
            <ac:spMk id="4" creationId="{323C8005-8979-45A4-4FF8-DCFA9AF62F58}"/>
          </ac:spMkLst>
        </pc:sp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6554654" sldId="277"/>
        </pc:sldMkLst>
      </pc:sldChg>
      <pc:sldChg chg="modSp mod">
        <pc:chgData name="THISSIANY BEATRIZ ALMEIDA" userId="2dcd9e37-326d-4709-acd7-5ac3ef4a188f" providerId="ADAL" clId="{CB2AF371-E0A3-4C48-A4FD-A24B6985E540}" dt="2024-04-04T18:25:01.791" v="72" actId="207"/>
        <pc:sldMkLst>
          <pc:docMk/>
          <pc:sldMk cId="2674639579" sldId="278"/>
        </pc:sldMkLst>
        <pc:spChg chg="mod">
          <ac:chgData name="THISSIANY BEATRIZ ALMEIDA" userId="2dcd9e37-326d-4709-acd7-5ac3ef4a188f" providerId="ADAL" clId="{CB2AF371-E0A3-4C48-A4FD-A24B6985E540}" dt="2024-04-04T18:25:01.791" v="72" actId="207"/>
          <ac:spMkLst>
            <pc:docMk/>
            <pc:sldMk cId="2674639579" sldId="278"/>
            <ac:spMk id="3" creationId="{E254FBD0-F5AF-7E64-2DF3-FAACF2D38D04}"/>
          </ac:spMkLst>
        </pc:spChg>
      </pc:sldChg>
      <pc:sldChg chg="delSp modSp add mod">
        <pc:chgData name="THISSIANY BEATRIZ ALMEIDA" userId="2dcd9e37-326d-4709-acd7-5ac3ef4a188f" providerId="ADAL" clId="{CB2AF371-E0A3-4C48-A4FD-A24B6985E540}" dt="2024-04-04T18:40:20.284" v="2059" actId="2710"/>
        <pc:sldMkLst>
          <pc:docMk/>
          <pc:sldMk cId="1479045505" sldId="279"/>
        </pc:sldMkLst>
        <pc:spChg chg="mod">
          <ac:chgData name="THISSIANY BEATRIZ ALMEIDA" userId="2dcd9e37-326d-4709-acd7-5ac3ef4a188f" providerId="ADAL" clId="{CB2AF371-E0A3-4C48-A4FD-A24B6985E540}" dt="2024-04-04T18:40:20.284" v="2059" actId="2710"/>
          <ac:spMkLst>
            <pc:docMk/>
            <pc:sldMk cId="1479045505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7:48.871" v="261" actId="20577"/>
          <ac:spMkLst>
            <pc:docMk/>
            <pc:sldMk cId="1479045505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27:02.355" v="241" actId="478"/>
          <ac:picMkLst>
            <pc:docMk/>
            <pc:sldMk cId="1479045505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230539751" sldId="279"/>
        </pc:sldMkLst>
      </pc:sldChg>
      <pc:sldChg chg="modSp add mod ord">
        <pc:chgData name="THISSIANY BEATRIZ ALMEIDA" userId="2dcd9e37-326d-4709-acd7-5ac3ef4a188f" providerId="ADAL" clId="{CB2AF371-E0A3-4C48-A4FD-A24B6985E540}" dt="2024-04-04T18:32:56.659" v="924" actId="113"/>
        <pc:sldMkLst>
          <pc:docMk/>
          <pc:sldMk cId="99728367" sldId="280"/>
        </pc:sldMkLst>
        <pc:spChg chg="mod">
          <ac:chgData name="THISSIANY BEATRIZ ALMEIDA" userId="2dcd9e37-326d-4709-acd7-5ac3ef4a188f" providerId="ADAL" clId="{CB2AF371-E0A3-4C48-A4FD-A24B6985E540}" dt="2024-04-04T18:32:56.659" v="924" actId="113"/>
          <ac:spMkLst>
            <pc:docMk/>
            <pc:sldMk cId="99728367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5:46.214" v="1411" actId="20577"/>
        <pc:sldMkLst>
          <pc:docMk/>
          <pc:sldMk cId="2813867301" sldId="281"/>
        </pc:sldMkLst>
        <pc:spChg chg="mod">
          <ac:chgData name="THISSIANY BEATRIZ ALMEIDA" userId="2dcd9e37-326d-4709-acd7-5ac3ef4a188f" providerId="ADAL" clId="{CB2AF371-E0A3-4C48-A4FD-A24B6985E540}" dt="2024-04-04T18:35:46.214" v="1411" actId="20577"/>
          <ac:spMkLst>
            <pc:docMk/>
            <pc:sldMk cId="2813867301" sldId="281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04.920" v="1455" actId="27636"/>
        <pc:sldMkLst>
          <pc:docMk/>
          <pc:sldMk cId="1886013045" sldId="282"/>
        </pc:sldMkLst>
        <pc:spChg chg="mod">
          <ac:chgData name="THISSIANY BEATRIZ ALMEIDA" userId="2dcd9e37-326d-4709-acd7-5ac3ef4a188f" providerId="ADAL" clId="{CB2AF371-E0A3-4C48-A4FD-A24B6985E540}" dt="2024-04-04T18:38:04.920" v="1455" actId="27636"/>
          <ac:spMkLst>
            <pc:docMk/>
            <pc:sldMk cId="1886013045" sldId="282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55.435" v="1852" actId="113"/>
        <pc:sldMkLst>
          <pc:docMk/>
          <pc:sldMk cId="2069632287" sldId="283"/>
        </pc:sldMkLst>
        <pc:spChg chg="mod">
          <ac:chgData name="THISSIANY BEATRIZ ALMEIDA" userId="2dcd9e37-326d-4709-acd7-5ac3ef4a188f" providerId="ADAL" clId="{CB2AF371-E0A3-4C48-A4FD-A24B6985E540}" dt="2024-04-04T18:38:55.435" v="1852" actId="113"/>
          <ac:spMkLst>
            <pc:docMk/>
            <pc:sldMk cId="2069632287" sldId="283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9:33.238" v="1866" actId="20577"/>
        <pc:sldMkLst>
          <pc:docMk/>
          <pc:sldMk cId="409257388" sldId="284"/>
        </pc:sldMkLst>
        <pc:spChg chg="mod">
          <ac:chgData name="THISSIANY BEATRIZ ALMEIDA" userId="2dcd9e37-326d-4709-acd7-5ac3ef4a188f" providerId="ADAL" clId="{CB2AF371-E0A3-4C48-A4FD-A24B6985E540}" dt="2024-04-04T18:39:33.238" v="1866" actId="20577"/>
          <ac:spMkLst>
            <pc:docMk/>
            <pc:sldMk cId="409257388" sldId="284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41:11.561" v="2111" actId="6549"/>
        <pc:sldMkLst>
          <pc:docMk/>
          <pc:sldMk cId="3523785624" sldId="285"/>
        </pc:sldMkLst>
        <pc:spChg chg="mod">
          <ac:chgData name="THISSIANY BEATRIZ ALMEIDA" userId="2dcd9e37-326d-4709-acd7-5ac3ef4a188f" providerId="ADAL" clId="{CB2AF371-E0A3-4C48-A4FD-A24B6985E540}" dt="2024-04-04T18:41:11.561" v="2111" actId="6549"/>
          <ac:spMkLst>
            <pc:docMk/>
            <pc:sldMk cId="3523785624" sldId="285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26.580" v="7418" actId="313"/>
        <pc:sldMkLst>
          <pc:docMk/>
          <pc:sldMk cId="872412062" sldId="286"/>
        </pc:sldMkLst>
        <pc:spChg chg="mod">
          <ac:chgData name="THISSIANY BEATRIZ ALMEIDA" userId="2dcd9e37-326d-4709-acd7-5ac3ef4a188f" providerId="ADAL" clId="{CB2AF371-E0A3-4C48-A4FD-A24B6985E540}" dt="2024-04-04T19:12:26.580" v="7418" actId="313"/>
          <ac:spMkLst>
            <pc:docMk/>
            <pc:sldMk cId="872412062" sldId="28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39.072" v="7420" actId="2"/>
        <pc:sldMkLst>
          <pc:docMk/>
          <pc:sldMk cId="749766715" sldId="287"/>
        </pc:sldMkLst>
        <pc:spChg chg="mod">
          <ac:chgData name="THISSIANY BEATRIZ ALMEIDA" userId="2dcd9e37-326d-4709-acd7-5ac3ef4a188f" providerId="ADAL" clId="{CB2AF371-E0A3-4C48-A4FD-A24B6985E540}" dt="2024-04-04T19:12:39.072" v="7420" actId="2"/>
          <ac:spMkLst>
            <pc:docMk/>
            <pc:sldMk cId="749766715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3:11.035" v="2421" actId="20577"/>
          <ac:spMkLst>
            <pc:docMk/>
            <pc:sldMk cId="749766715" sldId="287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CB2AF371-E0A3-4C48-A4FD-A24B6985E540}" dt="2024-04-04T19:56:07.218" v="7808" actId="1582"/>
        <pc:sldMkLst>
          <pc:docMk/>
          <pc:sldMk cId="5371497" sldId="288"/>
        </pc:sldMkLst>
        <pc:spChg chg="mod">
          <ac:chgData name="THISSIANY BEATRIZ ALMEIDA" userId="2dcd9e37-326d-4709-acd7-5ac3ef4a188f" providerId="ADAL" clId="{CB2AF371-E0A3-4C48-A4FD-A24B6985E540}" dt="2024-04-04T19:46:03.894" v="7710" actId="20577"/>
          <ac:spMkLst>
            <pc:docMk/>
            <pc:sldMk cId="5371497" sldId="28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45:45.098" v="7649" actId="20577"/>
          <ac:spMkLst>
            <pc:docMk/>
            <pc:sldMk cId="5371497" sldId="288"/>
            <ac:spMk id="4" creationId="{323C8005-8979-45A4-4FF8-DCFA9AF62F58}"/>
          </ac:spMkLst>
        </pc:spChg>
        <pc:picChg chg="add del mod">
          <ac:chgData name="THISSIANY BEATRIZ ALMEIDA" userId="2dcd9e37-326d-4709-acd7-5ac3ef4a188f" providerId="ADAL" clId="{CB2AF371-E0A3-4C48-A4FD-A24B6985E540}" dt="2024-04-04T19:39:15.992" v="7485" actId="478"/>
          <ac:picMkLst>
            <pc:docMk/>
            <pc:sldMk cId="5371497" sldId="288"/>
            <ac:picMk id="6" creationId="{9578028D-9F7C-5E42-B5D2-9CCEF4518613}"/>
          </ac:picMkLst>
        </pc:picChg>
        <pc:picChg chg="add del mod">
          <ac:chgData name="THISSIANY BEATRIZ ALMEIDA" userId="2dcd9e37-326d-4709-acd7-5ac3ef4a188f" providerId="ADAL" clId="{CB2AF371-E0A3-4C48-A4FD-A24B6985E540}" dt="2024-04-04T19:45:47.816" v="7650" actId="478"/>
          <ac:picMkLst>
            <pc:docMk/>
            <pc:sldMk cId="5371497" sldId="288"/>
            <ac:picMk id="8" creationId="{2BFFA004-EE1D-DA88-A01F-8896164DCD54}"/>
          </ac:picMkLst>
        </pc:picChg>
        <pc:picChg chg="add del mod">
          <ac:chgData name="THISSIANY BEATRIZ ALMEIDA" userId="2dcd9e37-326d-4709-acd7-5ac3ef4a188f" providerId="ADAL" clId="{CB2AF371-E0A3-4C48-A4FD-A24B6985E540}" dt="2024-04-04T19:45:49.479" v="7651" actId="478"/>
          <ac:picMkLst>
            <pc:docMk/>
            <pc:sldMk cId="5371497" sldId="288"/>
            <ac:picMk id="10" creationId="{ED7BDC99-137F-BC9E-F874-CBA3F74D2716}"/>
          </ac:picMkLst>
        </pc:picChg>
        <pc:picChg chg="add mod">
          <ac:chgData name="THISSIANY BEATRIZ ALMEIDA" userId="2dcd9e37-326d-4709-acd7-5ac3ef4a188f" providerId="ADAL" clId="{CB2AF371-E0A3-4C48-A4FD-A24B6985E540}" dt="2024-04-04T19:56:07.218" v="7808" actId="1582"/>
          <ac:picMkLst>
            <pc:docMk/>
            <pc:sldMk cId="5371497" sldId="288"/>
            <ac:picMk id="12" creationId="{9D1AD5E3-6EE5-6569-D863-7492A287A952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9:12:47.184" v="7422" actId="2"/>
        <pc:sldMkLst>
          <pc:docMk/>
          <pc:sldMk cId="675178861" sldId="289"/>
        </pc:sldMkLst>
        <pc:spChg chg="mod">
          <ac:chgData name="THISSIANY BEATRIZ ALMEIDA" userId="2dcd9e37-326d-4709-acd7-5ac3ef4a188f" providerId="ADAL" clId="{CB2AF371-E0A3-4C48-A4FD-A24B6985E540}" dt="2024-04-04T19:12:47.184" v="7422" actId="2"/>
          <ac:spMkLst>
            <pc:docMk/>
            <pc:sldMk cId="675178861" sldId="28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7:01.617" v="3237" actId="20577"/>
          <ac:spMkLst>
            <pc:docMk/>
            <pc:sldMk cId="675178861" sldId="28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46:57.520" v="3219" actId="478"/>
          <ac:picMkLst>
            <pc:docMk/>
            <pc:sldMk cId="675178861" sldId="289"/>
            <ac:picMk id="6" creationId="{9578028D-9F7C-5E42-B5D2-9CCEF4518613}"/>
          </ac:picMkLst>
        </pc:picChg>
      </pc:sldChg>
      <pc:sldChg chg="addSp modSp add del mod">
        <pc:chgData name="THISSIANY BEATRIZ ALMEIDA" userId="2dcd9e37-326d-4709-acd7-5ac3ef4a188f" providerId="ADAL" clId="{CB2AF371-E0A3-4C48-A4FD-A24B6985E540}" dt="2024-04-04T19:45:34.489" v="7630" actId="47"/>
        <pc:sldMkLst>
          <pc:docMk/>
          <pc:sldMk cId="3847833873" sldId="290"/>
        </pc:sldMkLst>
        <pc:spChg chg="mod">
          <ac:chgData name="THISSIANY BEATRIZ ALMEIDA" userId="2dcd9e37-326d-4709-acd7-5ac3ef4a188f" providerId="ADAL" clId="{CB2AF371-E0A3-4C48-A4FD-A24B6985E540}" dt="2024-04-04T18:49:27.054" v="3895" actId="2710"/>
          <ac:spMkLst>
            <pc:docMk/>
            <pc:sldMk cId="3847833873" sldId="29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8:33.284" v="3553" actId="20577"/>
          <ac:spMkLst>
            <pc:docMk/>
            <pc:sldMk cId="3847833873" sldId="290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8:49:49.203" v="3898" actId="1076"/>
          <ac:picMkLst>
            <pc:docMk/>
            <pc:sldMk cId="3847833873" sldId="290"/>
            <ac:picMk id="6" creationId="{4D8A4A8D-6006-453B-CECB-3C058C4A8B18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8:51:42.301" v="4284" actId="20577"/>
        <pc:sldMkLst>
          <pc:docMk/>
          <pc:sldMk cId="288558915" sldId="291"/>
        </pc:sldMkLst>
        <pc:spChg chg="mod">
          <ac:chgData name="THISSIANY BEATRIZ ALMEIDA" userId="2dcd9e37-326d-4709-acd7-5ac3ef4a188f" providerId="ADAL" clId="{CB2AF371-E0A3-4C48-A4FD-A24B6985E540}" dt="2024-04-04T18:51:42.301" v="4284" actId="20577"/>
          <ac:spMkLst>
            <pc:docMk/>
            <pc:sldMk cId="288558915" sldId="29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0:11.479" v="3953" actId="20577"/>
          <ac:spMkLst>
            <pc:docMk/>
            <pc:sldMk cId="288558915" sldId="291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0:13.932" v="3954" actId="478"/>
          <ac:picMkLst>
            <pc:docMk/>
            <pc:sldMk cId="288558915" sldId="291"/>
            <ac:picMk id="6" creationId="{4D8A4A8D-6006-453B-CECB-3C058C4A8B18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14210314" sldId="292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815020534" sldId="292"/>
        </pc:sldMkLst>
        <pc:spChg chg="mod">
          <ac:chgData name="THISSIANY BEATRIZ ALMEIDA" userId="2dcd9e37-326d-4709-acd7-5ac3ef4a188f" providerId="ADAL" clId="{CB2AF371-E0A3-4C48-A4FD-A24B6985E540}" dt="2024-04-04T18:53:14.592" v="4642" actId="20577"/>
          <ac:spMkLst>
            <pc:docMk/>
            <pc:sldMk cId="3815020534" sldId="29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2:09.685" v="4317" actId="20577"/>
          <ac:spMkLst>
            <pc:docMk/>
            <pc:sldMk cId="3815020534" sldId="292"/>
            <ac:spMk id="4" creationId="{323C8005-8979-45A4-4FF8-DCFA9AF62F58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762599402" sldId="293"/>
        </pc:sldMkLst>
        <pc:spChg chg="mod">
          <ac:chgData name="THISSIANY BEATRIZ ALMEIDA" userId="2dcd9e37-326d-4709-acd7-5ac3ef4a188f" providerId="ADAL" clId="{CB2AF371-E0A3-4C48-A4FD-A24B6985E540}" dt="2024-04-04T19:12:56.394" v="7426" actId="2"/>
          <ac:spMkLst>
            <pc:docMk/>
            <pc:sldMk cId="3762599402" sldId="29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3:33.339" v="4677" actId="20577"/>
          <ac:spMkLst>
            <pc:docMk/>
            <pc:sldMk cId="3762599402" sldId="293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978939315" sldId="293"/>
        </pc:sldMkLst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679801005" sldId="294"/>
        </pc:sldMkLst>
      </pc:sldChg>
      <pc:sldChg chg="add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338551831" sldId="294"/>
        </pc:sldMkLst>
        <pc:spChg chg="mod">
          <ac:chgData name="THISSIANY BEATRIZ ALMEIDA" userId="2dcd9e37-326d-4709-acd7-5ac3ef4a188f" providerId="ADAL" clId="{CB2AF371-E0A3-4C48-A4FD-A24B6985E540}" dt="2024-04-04T18:56:15.804" v="5497" actId="20577"/>
          <ac:spMkLst>
            <pc:docMk/>
            <pc:sldMk cId="2338551831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48:59.944" v="7781"/>
          <ac:picMkLst>
            <pc:docMk/>
            <pc:sldMk cId="2338551831" sldId="294"/>
            <ac:picMk id="6" creationId="{F2A50B69-D0DB-4138-686D-79898386644B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1460523491" sldId="295"/>
        </pc:sldMkLst>
      </pc:sldChg>
      <pc:sldChg chg="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388451334" sldId="295"/>
        </pc:sldMkLst>
        <pc:spChg chg="mod">
          <ac:chgData name="THISSIANY BEATRIZ ALMEIDA" userId="2dcd9e37-326d-4709-acd7-5ac3ef4a188f" providerId="ADAL" clId="{CB2AF371-E0A3-4C48-A4FD-A24B6985E540}" dt="2024-04-04T18:58:53.756" v="6023" actId="20577"/>
          <ac:spMkLst>
            <pc:docMk/>
            <pc:sldMk cId="3388451334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7:17.826" v="5535" actId="20577"/>
          <ac:spMkLst>
            <pc:docMk/>
            <pc:sldMk cId="3388451334" sldId="29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7:06.994" v="5502" actId="478"/>
          <ac:picMkLst>
            <pc:docMk/>
            <pc:sldMk cId="3388451334" sldId="295"/>
            <ac:picMk id="6" creationId="{F2A50B69-D0DB-4138-686D-79898386644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98954770" sldId="296"/>
        </pc:sldMkLst>
        <pc:spChg chg="mod">
          <ac:chgData name="THISSIANY BEATRIZ ALMEIDA" userId="2dcd9e37-326d-4709-acd7-5ac3ef4a188f" providerId="ADAL" clId="{CB2AF371-E0A3-4C48-A4FD-A24B6985E540}" dt="2024-04-04T18:59:11.964" v="6027" actId="5793"/>
          <ac:spMkLst>
            <pc:docMk/>
            <pc:sldMk cId="2098954770" sldId="296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0:46.080" v="7782" actId="478"/>
          <ac:picMkLst>
            <pc:docMk/>
            <pc:sldMk cId="2098954770" sldId="296"/>
            <ac:picMk id="6" creationId="{DAC3BA9A-DAB7-6E92-DA05-27859AD26CDA}"/>
          </ac:picMkLst>
        </pc:picChg>
        <pc:picChg chg="add mod">
          <ac:chgData name="THISSIANY BEATRIZ ALMEIDA" userId="2dcd9e37-326d-4709-acd7-5ac3ef4a188f" providerId="ADAL" clId="{CB2AF371-E0A3-4C48-A4FD-A24B6985E540}" dt="2024-04-04T19:55:37.503" v="7802" actId="1582"/>
          <ac:picMkLst>
            <pc:docMk/>
            <pc:sldMk cId="2098954770" sldId="296"/>
            <ac:picMk id="8" creationId="{E31B31BB-269A-FAE1-1BCD-6F939A36BB51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6257748" sldId="296"/>
        </pc:sldMkLst>
      </pc:sldChg>
      <pc:sldChg chg="modSp add del mod">
        <pc:chgData name="THISSIANY BEATRIZ ALMEIDA" userId="2dcd9e37-326d-4709-acd7-5ac3ef4a188f" providerId="ADAL" clId="{CB2AF371-E0A3-4C48-A4FD-A24B6985E540}" dt="2024-04-04T19:52:46.653" v="7787" actId="47"/>
        <pc:sldMkLst>
          <pc:docMk/>
          <pc:sldMk cId="2952396784" sldId="297"/>
        </pc:sldMkLst>
        <pc:spChg chg="mod">
          <ac:chgData name="THISSIANY BEATRIZ ALMEIDA" userId="2dcd9e37-326d-4709-acd7-5ac3ef4a188f" providerId="ADAL" clId="{CB2AF371-E0A3-4C48-A4FD-A24B6985E540}" dt="2024-04-04T19:12:58.591" v="7428" actId="2"/>
          <ac:spMkLst>
            <pc:docMk/>
            <pc:sldMk cId="2952396784" sldId="297"/>
            <ac:spMk id="3" creationId="{30868531-4076-9BC2-740A-928ACB114A92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80837938" sldId="298"/>
        </pc:sldMkLst>
        <pc:spChg chg="mod">
          <ac:chgData name="THISSIANY BEATRIZ ALMEIDA" userId="2dcd9e37-326d-4709-acd7-5ac3ef4a188f" providerId="ADAL" clId="{CB2AF371-E0A3-4C48-A4FD-A24B6985E540}" dt="2024-04-04T19:13:37.562" v="7440" actId="115"/>
          <ac:spMkLst>
            <pc:docMk/>
            <pc:sldMk cId="1380837938" sldId="298"/>
            <ac:spMk id="3" creationId="{30868531-4076-9BC2-740A-928ACB114A92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13028936" sldId="298"/>
        </pc:sldMkLst>
      </pc:sldChg>
      <pc:sldChg chg="addSp modSp add del mod">
        <pc:chgData name="THISSIANY BEATRIZ ALMEIDA" userId="2dcd9e37-326d-4709-acd7-5ac3ef4a188f" providerId="ADAL" clId="{CB2AF371-E0A3-4C48-A4FD-A24B6985E540}" dt="2024-04-04T19:53:34.161" v="7788" actId="47"/>
        <pc:sldMkLst>
          <pc:docMk/>
          <pc:sldMk cId="4086049893" sldId="299"/>
        </pc:sldMkLst>
        <pc:spChg chg="mod">
          <ac:chgData name="THISSIANY BEATRIZ ALMEIDA" userId="2dcd9e37-326d-4709-acd7-5ac3ef4a188f" providerId="ADAL" clId="{CB2AF371-E0A3-4C48-A4FD-A24B6985E540}" dt="2024-04-04T19:03:24.934" v="6900" actId="20577"/>
          <ac:spMkLst>
            <pc:docMk/>
            <pc:sldMk cId="4086049893" sldId="29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3:48.532" v="6903" actId="1076"/>
          <ac:picMkLst>
            <pc:docMk/>
            <pc:sldMk cId="4086049893" sldId="299"/>
            <ac:picMk id="6" creationId="{744CA3D1-2AB6-F31A-F7C7-F9E6D896AE6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1.262" v="7789" actId="47"/>
        <pc:sldMkLst>
          <pc:docMk/>
          <pc:sldMk cId="2161945409" sldId="300"/>
        </pc:sldMkLst>
        <pc:picChg chg="del">
          <ac:chgData name="THISSIANY BEATRIZ ALMEIDA" userId="2dcd9e37-326d-4709-acd7-5ac3ef4a188f" providerId="ADAL" clId="{CB2AF371-E0A3-4C48-A4FD-A24B6985E540}" dt="2024-04-04T19:04:20.851" v="6905" actId="478"/>
          <ac:picMkLst>
            <pc:docMk/>
            <pc:sldMk cId="2161945409" sldId="300"/>
            <ac:picMk id="6" creationId="{744CA3D1-2AB6-F31A-F7C7-F9E6D896AE6B}"/>
          </ac:picMkLst>
        </pc:picChg>
        <pc:picChg chg="add mod">
          <ac:chgData name="THISSIANY BEATRIZ ALMEIDA" userId="2dcd9e37-326d-4709-acd7-5ac3ef4a188f" providerId="ADAL" clId="{CB2AF371-E0A3-4C48-A4FD-A24B6985E540}" dt="2024-04-04T19:04:40.249" v="6908" actId="1076"/>
          <ac:picMkLst>
            <pc:docMk/>
            <pc:sldMk cId="2161945409" sldId="300"/>
            <ac:picMk id="7" creationId="{37453B4C-0899-45FF-691A-11B324AAF0D9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3.869" v="7790" actId="47"/>
        <pc:sldMkLst>
          <pc:docMk/>
          <pc:sldMk cId="448500700" sldId="301"/>
        </pc:sldMkLst>
        <pc:spChg chg="mod">
          <ac:chgData name="THISSIANY BEATRIZ ALMEIDA" userId="2dcd9e37-326d-4709-acd7-5ac3ef4a188f" providerId="ADAL" clId="{CB2AF371-E0A3-4C48-A4FD-A24B6985E540}" dt="2024-04-04T19:04:55.530" v="6912" actId="5793"/>
          <ac:spMkLst>
            <pc:docMk/>
            <pc:sldMk cId="448500700" sldId="30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5:19.541" v="6915" actId="1076"/>
          <ac:picMkLst>
            <pc:docMk/>
            <pc:sldMk cId="448500700" sldId="301"/>
            <ac:picMk id="6" creationId="{16556490-B1C8-45B0-F723-BED2BEBC65F4}"/>
          </ac:picMkLst>
        </pc:picChg>
        <pc:picChg chg="del">
          <ac:chgData name="THISSIANY BEATRIZ ALMEIDA" userId="2dcd9e37-326d-4709-acd7-5ac3ef4a188f" providerId="ADAL" clId="{CB2AF371-E0A3-4C48-A4FD-A24B6985E540}" dt="2024-04-04T19:04:52.366" v="6910" actId="478"/>
          <ac:picMkLst>
            <pc:docMk/>
            <pc:sldMk cId="448500700" sldId="301"/>
            <ac:picMk id="7" creationId="{37453B4C-0899-45FF-691A-11B324AAF0D9}"/>
          </ac:picMkLst>
        </pc:pic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678289656" sldId="302"/>
        </pc:sldMkLst>
        <pc:spChg chg="mod">
          <ac:chgData name="THISSIANY BEATRIZ ALMEIDA" userId="2dcd9e37-326d-4709-acd7-5ac3ef4a188f" providerId="ADAL" clId="{CB2AF371-E0A3-4C48-A4FD-A24B6985E540}" dt="2024-04-04T19:13:01.356" v="7430" actId="2"/>
          <ac:spMkLst>
            <pc:docMk/>
            <pc:sldMk cId="678289656" sldId="30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5:53.627" v="6923" actId="20577"/>
          <ac:spMkLst>
            <pc:docMk/>
            <pc:sldMk cId="678289656" sldId="302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80665309" sldId="302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91918476" sldId="303"/>
        </pc:sldMkLst>
        <pc:spChg chg="mod">
          <ac:chgData name="THISSIANY BEATRIZ ALMEIDA" userId="2dcd9e37-326d-4709-acd7-5ac3ef4a188f" providerId="ADAL" clId="{CB2AF371-E0A3-4C48-A4FD-A24B6985E540}" dt="2024-04-04T19:07:04.122" v="7143" actId="5793"/>
          <ac:spMkLst>
            <pc:docMk/>
            <pc:sldMk cId="1391918476" sldId="303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3:51.271" v="7791" actId="478"/>
          <ac:picMkLst>
            <pc:docMk/>
            <pc:sldMk cId="1391918476" sldId="303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5:26.759" v="7800" actId="208"/>
          <ac:picMkLst>
            <pc:docMk/>
            <pc:sldMk cId="1391918476" sldId="303"/>
            <ac:picMk id="8" creationId="{31F52D7D-1402-7C07-2610-C5D90A86446D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49947701" sldId="303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65621132" sldId="304"/>
        </pc:sldMkLst>
        <pc:spChg chg="mod">
          <ac:chgData name="THISSIANY BEATRIZ ALMEIDA" userId="2dcd9e37-326d-4709-acd7-5ac3ef4a188f" providerId="ADAL" clId="{CB2AF371-E0A3-4C48-A4FD-A24B6985E540}" dt="2024-04-04T19:07:47.728" v="7160" actId="20577"/>
          <ac:spMkLst>
            <pc:docMk/>
            <pc:sldMk cId="2065621132" sldId="304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9:07:49.949" v="7161" actId="478"/>
          <ac:picMkLst>
            <pc:docMk/>
            <pc:sldMk cId="2065621132" sldId="304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4:33.502" v="7795"/>
          <ac:picMkLst>
            <pc:docMk/>
            <pc:sldMk cId="2065621132" sldId="304"/>
            <ac:picMk id="7" creationId="{288DF47F-DD71-58B7-C0E6-387BEADA0B36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8837198" sldId="304"/>
        </pc:sldMkLst>
      </pc:sldChg>
      <pc:sldChg chg="addSp modSp add del mod">
        <pc:chgData name="THISSIANY BEATRIZ ALMEIDA" userId="2dcd9e37-326d-4709-acd7-5ac3ef4a188f" providerId="ADAL" clId="{CB2AF371-E0A3-4C48-A4FD-A24B6985E540}" dt="2024-04-04T19:54:43.674" v="7796" actId="47"/>
        <pc:sldMkLst>
          <pc:docMk/>
          <pc:sldMk cId="3343732400" sldId="305"/>
        </pc:sldMkLst>
        <pc:spChg chg="mod">
          <ac:chgData name="THISSIANY BEATRIZ ALMEIDA" userId="2dcd9e37-326d-4709-acd7-5ac3ef4a188f" providerId="ADAL" clId="{CB2AF371-E0A3-4C48-A4FD-A24B6985E540}" dt="2024-04-04T19:13:03.659" v="7431" actId="2"/>
          <ac:spMkLst>
            <pc:docMk/>
            <pc:sldMk cId="3343732400" sldId="30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9:38.137" v="7172" actId="20577"/>
          <ac:spMkLst>
            <pc:docMk/>
            <pc:sldMk cId="3343732400" sldId="30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9:10:36.981" v="7360" actId="1076"/>
          <ac:picMkLst>
            <pc:docMk/>
            <pc:sldMk cId="3343732400" sldId="305"/>
            <ac:picMk id="6" creationId="{2FF52BDF-6793-8B47-6FC2-38F9E4A36265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85297434" sldId="306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841544700" sldId="306"/>
        </pc:sldMkLst>
        <pc:spChg chg="mod">
          <ac:chgData name="THISSIANY BEATRIZ ALMEIDA" userId="2dcd9e37-326d-4709-acd7-5ac3ef4a188f" providerId="ADAL" clId="{CB2AF371-E0A3-4C48-A4FD-A24B6985E540}" dt="2024-04-04T19:11:35.126" v="7416" actId="20577"/>
          <ac:spMkLst>
            <pc:docMk/>
            <pc:sldMk cId="841544700" sldId="30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55:58.217" v="7806" actId="1582"/>
        <pc:sldMkLst>
          <pc:docMk/>
          <pc:sldMk cId="3294921447" sldId="307"/>
        </pc:sldMkLst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8" creationId="{2BFFA004-EE1D-DA88-A01F-8896164DCD54}"/>
          </ac:picMkLst>
        </pc:picChg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10" creationId="{ED7BDC99-137F-BC9E-F874-CBA3F74D2716}"/>
          </ac:picMkLst>
        </pc:picChg>
      </pc:sldChg>
      <pc:sldChg chg="addSp delSp modSp add mod">
        <pc:chgData name="THISSIANY BEATRIZ ALMEIDA" userId="2dcd9e37-326d-4709-acd7-5ac3ef4a188f" providerId="ADAL" clId="{CB2AF371-E0A3-4C48-A4FD-A24B6985E540}" dt="2024-04-04T19:55:49.985" v="7804" actId="1582"/>
        <pc:sldMkLst>
          <pc:docMk/>
          <pc:sldMk cId="3077769180" sldId="308"/>
        </pc:sldMkLst>
        <pc:spChg chg="mod">
          <ac:chgData name="THISSIANY BEATRIZ ALMEIDA" userId="2dcd9e37-326d-4709-acd7-5ac3ef4a188f" providerId="ADAL" clId="{CB2AF371-E0A3-4C48-A4FD-A24B6985E540}" dt="2024-04-04T19:47:34.596" v="7772" actId="20577"/>
          <ac:spMkLst>
            <pc:docMk/>
            <pc:sldMk cId="3077769180" sldId="308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55:49.985" v="7804" actId="1582"/>
          <ac:picMkLst>
            <pc:docMk/>
            <pc:sldMk cId="3077769180" sldId="308"/>
            <ac:picMk id="6" creationId="{D554B39F-607F-CF0F-3208-FCDCEE640BD7}"/>
          </ac:picMkLst>
        </pc:picChg>
        <pc:picChg chg="del">
          <ac:chgData name="THISSIANY BEATRIZ ALMEIDA" userId="2dcd9e37-326d-4709-acd7-5ac3ef4a188f" providerId="ADAL" clId="{CB2AF371-E0A3-4C48-A4FD-A24B6985E540}" dt="2024-04-04T19:47:23.331" v="7716" actId="478"/>
          <ac:picMkLst>
            <pc:docMk/>
            <pc:sldMk cId="3077769180" sldId="308"/>
            <ac:picMk id="8" creationId="{2BFFA004-EE1D-DA88-A01F-8896164DCD54}"/>
          </ac:picMkLst>
        </pc:picChg>
        <pc:picChg chg="del">
          <ac:chgData name="THISSIANY BEATRIZ ALMEIDA" userId="2dcd9e37-326d-4709-acd7-5ac3ef4a188f" providerId="ADAL" clId="{CB2AF371-E0A3-4C48-A4FD-A24B6985E540}" dt="2024-04-04T19:47:24.689" v="7717" actId="478"/>
          <ac:picMkLst>
            <pc:docMk/>
            <pc:sldMk cId="3077769180" sldId="308"/>
            <ac:picMk id="10" creationId="{ED7BDC99-137F-BC9E-F874-CBA3F74D2716}"/>
          </ac:picMkLst>
        </pc:picChg>
      </pc:sldChg>
    </pc:docChg>
  </pc:docChgLst>
  <pc:docChgLst>
    <pc:chgData name="THISSIANY BEATRIZ ALMEIDA" userId="2dcd9e37-326d-4709-acd7-5ac3ef4a188f" providerId="ADAL" clId="{0B2DD6CE-B224-4688-9B24-A23BDCA35C30}"/>
    <pc:docChg chg="undo custSel addSld delSld modSld">
      <pc:chgData name="THISSIANY BEATRIZ ALMEIDA" userId="2dcd9e37-326d-4709-acd7-5ac3ef4a188f" providerId="ADAL" clId="{0B2DD6CE-B224-4688-9B24-A23BDCA35C30}" dt="2024-04-11T06:15:53.692" v="7664" actId="20577"/>
      <pc:docMkLst>
        <pc:docMk/>
      </pc:docMkLst>
      <pc:sldChg chg="modSp mod">
        <pc:chgData name="THISSIANY BEATRIZ ALMEIDA" userId="2dcd9e37-326d-4709-acd7-5ac3ef4a188f" providerId="ADAL" clId="{0B2DD6CE-B224-4688-9B24-A23BDCA35C30}" dt="2024-04-04T22:19:27.292" v="66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0B2DD6CE-B224-4688-9B24-A23BDCA35C30}" dt="2024-04-04T22:19:27.292" v="66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0B2DD6CE-B224-4688-9B24-A23BDCA35C30}" dt="2024-04-10T19:31:18.411" v="21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0B2DD6CE-B224-4688-9B24-A23BDCA35C30}" dt="2024-04-10T19:31:18.411" v="219" actId="2710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0B2DD6CE-B224-4688-9B24-A23BDCA35C30}" dt="2024-04-04T22:19:31.793" v="6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0B2DD6CE-B224-4688-9B24-A23BDCA35C30}" dt="2024-04-04T22:19:31.904" v="68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0B2DD6CE-B224-4688-9B24-A23BDCA35C30}" dt="2024-04-04T22:19:32.046" v="69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0B2DD6CE-B224-4688-9B24-A23BDCA35C30}" dt="2024-04-04T22:19:32.328" v="71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0B2DD6CE-B224-4688-9B24-A23BDCA35C30}" dt="2024-04-04T22:19:32.470" v="72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0B2DD6CE-B224-4688-9B24-A23BDCA35C30}" dt="2024-04-04T22:19:32.566" v="73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0B2DD6CE-B224-4688-9B24-A23BDCA35C30}" dt="2024-04-04T22:19:32.676" v="74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0B2DD6CE-B224-4688-9B24-A23BDCA35C30}" dt="2024-04-04T22:19:32.883" v="75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0B2DD6CE-B224-4688-9B24-A23BDCA35C30}" dt="2024-04-04T22:19:33.022" v="76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0B2DD6CE-B224-4688-9B24-A23BDCA35C30}" dt="2024-04-04T22:19:33.448" v="7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0B2DD6CE-B224-4688-9B24-A23BDCA35C30}" dt="2024-04-04T22:19:33.746" v="78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0B2DD6CE-B224-4688-9B24-A23BDCA35C30}" dt="2024-04-04T22:19:33.874" v="79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0B2DD6CE-B224-4688-9B24-A23BDCA35C30}" dt="2024-04-04T22:19:33.999" v="80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0B2DD6CE-B224-4688-9B24-A23BDCA35C30}" dt="2024-04-04T22:19:34.759" v="81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0B2DD6CE-B224-4688-9B24-A23BDCA35C30}" dt="2024-04-04T22:19:35.126" v="82" actId="47"/>
        <pc:sldMkLst>
          <pc:docMk/>
          <pc:sldMk cId="296554654" sldId="277"/>
        </pc:sldMkLst>
      </pc:sldChg>
      <pc:sldChg chg="delSp modSp add mod">
        <pc:chgData name="THISSIANY BEATRIZ ALMEIDA" userId="2dcd9e37-326d-4709-acd7-5ac3ef4a188f" providerId="ADAL" clId="{0B2DD6CE-B224-4688-9B24-A23BDCA35C30}" dt="2024-04-10T19:41:50.763" v="651" actId="113"/>
        <pc:sldMkLst>
          <pc:docMk/>
          <pc:sldMk cId="2435470232" sldId="279"/>
        </pc:sldMkLst>
        <pc:spChg chg="mod">
          <ac:chgData name="THISSIANY BEATRIZ ALMEIDA" userId="2dcd9e37-326d-4709-acd7-5ac3ef4a188f" providerId="ADAL" clId="{0B2DD6CE-B224-4688-9B24-A23BDCA35C30}" dt="2024-04-10T19:41:50.763" v="651" actId="113"/>
          <ac:spMkLst>
            <pc:docMk/>
            <pc:sldMk cId="2435470232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0T19:31:36.875" v="239" actId="20577"/>
          <ac:spMkLst>
            <pc:docMk/>
            <pc:sldMk cId="2435470232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0B2DD6CE-B224-4688-9B24-A23BDCA35C30}" dt="2024-04-10T19:31:38.922" v="240" actId="478"/>
          <ac:picMkLst>
            <pc:docMk/>
            <pc:sldMk cId="2435470232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0B2DD6CE-B224-4688-9B24-A23BDCA35C30}" dt="2024-04-04T22:19:32.186" v="70" actId="47"/>
        <pc:sldMkLst>
          <pc:docMk/>
          <pc:sldMk cId="2764724904" sldId="279"/>
        </pc:sldMkLst>
      </pc:sldChg>
      <pc:sldChg chg="modSp add mod">
        <pc:chgData name="THISSIANY BEATRIZ ALMEIDA" userId="2dcd9e37-326d-4709-acd7-5ac3ef4a188f" providerId="ADAL" clId="{0B2DD6CE-B224-4688-9B24-A23BDCA35C30}" dt="2024-04-10T19:45:48.900" v="1054" actId="113"/>
        <pc:sldMkLst>
          <pc:docMk/>
          <pc:sldMk cId="1529488949" sldId="280"/>
        </pc:sldMkLst>
        <pc:spChg chg="mod">
          <ac:chgData name="THISSIANY BEATRIZ ALMEIDA" userId="2dcd9e37-326d-4709-acd7-5ac3ef4a188f" providerId="ADAL" clId="{0B2DD6CE-B224-4688-9B24-A23BDCA35C30}" dt="2024-04-10T19:45:48.900" v="1054" actId="113"/>
          <ac:spMkLst>
            <pc:docMk/>
            <pc:sldMk cId="1529488949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0B2DD6CE-B224-4688-9B24-A23BDCA35C30}" dt="2024-04-10T19:57:36.201" v="2167" actId="20577"/>
        <pc:sldMkLst>
          <pc:docMk/>
          <pc:sldMk cId="2943085767" sldId="281"/>
        </pc:sldMkLst>
        <pc:spChg chg="mod">
          <ac:chgData name="THISSIANY BEATRIZ ALMEIDA" userId="2dcd9e37-326d-4709-acd7-5ac3ef4a188f" providerId="ADAL" clId="{0B2DD6CE-B224-4688-9B24-A23BDCA35C30}" dt="2024-04-10T19:57:36.201" v="2167" actId="20577"/>
          <ac:spMkLst>
            <pc:docMk/>
            <pc:sldMk cId="2943085767" sldId="28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0T19:47:51.895" v="1076" actId="20577"/>
          <ac:spMkLst>
            <pc:docMk/>
            <pc:sldMk cId="2943085767" sldId="281"/>
            <ac:spMk id="4" creationId="{323C8005-8979-45A4-4FF8-DCFA9AF62F58}"/>
          </ac:spMkLst>
        </pc:spChg>
      </pc:sldChg>
      <pc:sldChg chg="modSp add mod">
        <pc:chgData name="THISSIANY BEATRIZ ALMEIDA" userId="2dcd9e37-326d-4709-acd7-5ac3ef4a188f" providerId="ADAL" clId="{0B2DD6CE-B224-4688-9B24-A23BDCA35C30}" dt="2024-04-10T19:51:36.089" v="1508" actId="20577"/>
        <pc:sldMkLst>
          <pc:docMk/>
          <pc:sldMk cId="619399907" sldId="282"/>
        </pc:sldMkLst>
        <pc:spChg chg="mod">
          <ac:chgData name="THISSIANY BEATRIZ ALMEIDA" userId="2dcd9e37-326d-4709-acd7-5ac3ef4a188f" providerId="ADAL" clId="{0B2DD6CE-B224-4688-9B24-A23BDCA35C30}" dt="2024-04-10T19:51:36.089" v="1508" actId="20577"/>
          <ac:spMkLst>
            <pc:docMk/>
            <pc:sldMk cId="619399907" sldId="282"/>
            <ac:spMk id="3" creationId="{30868531-4076-9BC2-740A-928ACB114A92}"/>
          </ac:spMkLst>
        </pc:spChg>
      </pc:sldChg>
      <pc:sldChg chg="addSp modSp add mod">
        <pc:chgData name="THISSIANY BEATRIZ ALMEIDA" userId="2dcd9e37-326d-4709-acd7-5ac3ef4a188f" providerId="ADAL" clId="{0B2DD6CE-B224-4688-9B24-A23BDCA35C30}" dt="2024-04-10T20:02:40.380" v="2445" actId="1076"/>
        <pc:sldMkLst>
          <pc:docMk/>
          <pc:sldMk cId="1851984295" sldId="283"/>
        </pc:sldMkLst>
        <pc:spChg chg="mod">
          <ac:chgData name="THISSIANY BEATRIZ ALMEIDA" userId="2dcd9e37-326d-4709-acd7-5ac3ef4a188f" providerId="ADAL" clId="{0B2DD6CE-B224-4688-9B24-A23BDCA35C30}" dt="2024-04-10T20:02:02.484" v="2443" actId="20577"/>
          <ac:spMkLst>
            <pc:docMk/>
            <pc:sldMk cId="1851984295" sldId="283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0B2DD6CE-B224-4688-9B24-A23BDCA35C30}" dt="2024-04-10T20:02:40.380" v="2445" actId="1076"/>
          <ac:picMkLst>
            <pc:docMk/>
            <pc:sldMk cId="1851984295" sldId="283"/>
            <ac:picMk id="6" creationId="{7C991761-250F-4F78-BD98-8C50DB69D886}"/>
          </ac:picMkLst>
        </pc:picChg>
      </pc:sldChg>
      <pc:sldChg chg="addSp modSp add mod">
        <pc:chgData name="THISSIANY BEATRIZ ALMEIDA" userId="2dcd9e37-326d-4709-acd7-5ac3ef4a188f" providerId="ADAL" clId="{0B2DD6CE-B224-4688-9B24-A23BDCA35C30}" dt="2024-04-10T20:07:51.165" v="2901" actId="1035"/>
        <pc:sldMkLst>
          <pc:docMk/>
          <pc:sldMk cId="238377172" sldId="284"/>
        </pc:sldMkLst>
        <pc:spChg chg="mod">
          <ac:chgData name="THISSIANY BEATRIZ ALMEIDA" userId="2dcd9e37-326d-4709-acd7-5ac3ef4a188f" providerId="ADAL" clId="{0B2DD6CE-B224-4688-9B24-A23BDCA35C30}" dt="2024-04-10T20:07:45.104" v="2898" actId="20577"/>
          <ac:spMkLst>
            <pc:docMk/>
            <pc:sldMk cId="238377172" sldId="28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0B2DD6CE-B224-4688-9B24-A23BDCA35C30}" dt="2024-04-10T20:07:51.165" v="2901" actId="1035"/>
          <ac:picMkLst>
            <pc:docMk/>
            <pc:sldMk cId="238377172" sldId="284"/>
            <ac:picMk id="6" creationId="{B39CD389-8B38-4E3C-6B77-0A15E5B8D81C}"/>
          </ac:picMkLst>
        </pc:picChg>
      </pc:sldChg>
      <pc:sldChg chg="addSp delSp modSp add mod">
        <pc:chgData name="THISSIANY BEATRIZ ALMEIDA" userId="2dcd9e37-326d-4709-acd7-5ac3ef4a188f" providerId="ADAL" clId="{0B2DD6CE-B224-4688-9B24-A23BDCA35C30}" dt="2024-04-10T20:10:56.056" v="3145" actId="1582"/>
        <pc:sldMkLst>
          <pc:docMk/>
          <pc:sldMk cId="3463273715" sldId="285"/>
        </pc:sldMkLst>
        <pc:spChg chg="mod">
          <ac:chgData name="THISSIANY BEATRIZ ALMEIDA" userId="2dcd9e37-326d-4709-acd7-5ac3ef4a188f" providerId="ADAL" clId="{0B2DD6CE-B224-4688-9B24-A23BDCA35C30}" dt="2024-04-10T20:10:20.053" v="3140" actId="20577"/>
          <ac:spMkLst>
            <pc:docMk/>
            <pc:sldMk cId="3463273715" sldId="28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0T20:09:27.776" v="2913" actId="20577"/>
          <ac:spMkLst>
            <pc:docMk/>
            <pc:sldMk cId="3463273715" sldId="28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0B2DD6CE-B224-4688-9B24-A23BDCA35C30}" dt="2024-04-10T20:09:33.672" v="2916" actId="478"/>
          <ac:picMkLst>
            <pc:docMk/>
            <pc:sldMk cId="3463273715" sldId="285"/>
            <ac:picMk id="6" creationId="{B39CD389-8B38-4E3C-6B77-0A15E5B8D81C}"/>
          </ac:picMkLst>
        </pc:picChg>
        <pc:picChg chg="add mod">
          <ac:chgData name="THISSIANY BEATRIZ ALMEIDA" userId="2dcd9e37-326d-4709-acd7-5ac3ef4a188f" providerId="ADAL" clId="{0B2DD6CE-B224-4688-9B24-A23BDCA35C30}" dt="2024-04-10T20:10:56.056" v="3145" actId="1582"/>
          <ac:picMkLst>
            <pc:docMk/>
            <pc:sldMk cId="3463273715" sldId="285"/>
            <ac:picMk id="7" creationId="{C1F0F18F-7464-E87F-28A5-E903EFAAF01D}"/>
          </ac:picMkLst>
        </pc:picChg>
      </pc:sldChg>
      <pc:sldChg chg="delSp modSp add mod">
        <pc:chgData name="THISSIANY BEATRIZ ALMEIDA" userId="2dcd9e37-326d-4709-acd7-5ac3ef4a188f" providerId="ADAL" clId="{0B2DD6CE-B224-4688-9B24-A23BDCA35C30}" dt="2024-04-10T20:18:49.333" v="3710" actId="20577"/>
        <pc:sldMkLst>
          <pc:docMk/>
          <pc:sldMk cId="1276299950" sldId="286"/>
        </pc:sldMkLst>
        <pc:spChg chg="mod">
          <ac:chgData name="THISSIANY BEATRIZ ALMEIDA" userId="2dcd9e37-326d-4709-acd7-5ac3ef4a188f" providerId="ADAL" clId="{0B2DD6CE-B224-4688-9B24-A23BDCA35C30}" dt="2024-04-10T20:18:49.333" v="3710" actId="20577"/>
          <ac:spMkLst>
            <pc:docMk/>
            <pc:sldMk cId="1276299950" sldId="286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0B2DD6CE-B224-4688-9B24-A23BDCA35C30}" dt="2024-04-10T20:11:29.688" v="3147" actId="478"/>
          <ac:picMkLst>
            <pc:docMk/>
            <pc:sldMk cId="1276299950" sldId="286"/>
            <ac:picMk id="7" creationId="{C1F0F18F-7464-E87F-28A5-E903EFAAF01D}"/>
          </ac:picMkLst>
        </pc:picChg>
      </pc:sldChg>
      <pc:sldChg chg="addSp delSp modSp add mod">
        <pc:chgData name="THISSIANY BEATRIZ ALMEIDA" userId="2dcd9e37-326d-4709-acd7-5ac3ef4a188f" providerId="ADAL" clId="{0B2DD6CE-B224-4688-9B24-A23BDCA35C30}" dt="2024-04-10T20:20:36.614" v="3723" actId="14100"/>
        <pc:sldMkLst>
          <pc:docMk/>
          <pc:sldMk cId="2448693422" sldId="287"/>
        </pc:sldMkLst>
        <pc:spChg chg="del mod">
          <ac:chgData name="THISSIANY BEATRIZ ALMEIDA" userId="2dcd9e37-326d-4709-acd7-5ac3ef4a188f" providerId="ADAL" clId="{0B2DD6CE-B224-4688-9B24-A23BDCA35C30}" dt="2024-04-10T20:19:50.582" v="3716" actId="478"/>
          <ac:spMkLst>
            <pc:docMk/>
            <pc:sldMk cId="2448693422" sldId="287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0B2DD6CE-B224-4688-9B24-A23BDCA35C30}" dt="2024-04-10T20:20:36.614" v="3723" actId="14100"/>
          <ac:picMkLst>
            <pc:docMk/>
            <pc:sldMk cId="2448693422" sldId="287"/>
            <ac:picMk id="6" creationId="{A7402A0D-8627-C9EC-7A3A-7C88AD2FFA14}"/>
          </ac:picMkLst>
        </pc:picChg>
      </pc:sldChg>
      <pc:sldChg chg="modSp add mod">
        <pc:chgData name="THISSIANY BEATRIZ ALMEIDA" userId="2dcd9e37-326d-4709-acd7-5ac3ef4a188f" providerId="ADAL" clId="{0B2DD6CE-B224-4688-9B24-A23BDCA35C30}" dt="2024-04-10T20:25:02.071" v="4303" actId="20577"/>
        <pc:sldMkLst>
          <pc:docMk/>
          <pc:sldMk cId="1211978920" sldId="288"/>
        </pc:sldMkLst>
        <pc:spChg chg="mod">
          <ac:chgData name="THISSIANY BEATRIZ ALMEIDA" userId="2dcd9e37-326d-4709-acd7-5ac3ef4a188f" providerId="ADAL" clId="{0B2DD6CE-B224-4688-9B24-A23BDCA35C30}" dt="2024-04-10T20:25:02.071" v="4303" actId="20577"/>
          <ac:spMkLst>
            <pc:docMk/>
            <pc:sldMk cId="1211978920" sldId="288"/>
            <ac:spMk id="3" creationId="{30868531-4076-9BC2-740A-928ACB114A92}"/>
          </ac:spMkLst>
        </pc:spChg>
      </pc:sldChg>
      <pc:sldChg chg="addSp delSp modSp add mod">
        <pc:chgData name="THISSIANY BEATRIZ ALMEIDA" userId="2dcd9e37-326d-4709-acd7-5ac3ef4a188f" providerId="ADAL" clId="{0B2DD6CE-B224-4688-9B24-A23BDCA35C30}" dt="2024-04-11T05:46:51.703" v="5536" actId="1036"/>
        <pc:sldMkLst>
          <pc:docMk/>
          <pc:sldMk cId="3285360051" sldId="289"/>
        </pc:sldMkLst>
        <pc:spChg chg="mod">
          <ac:chgData name="THISSIANY BEATRIZ ALMEIDA" userId="2dcd9e37-326d-4709-acd7-5ac3ef4a188f" providerId="ADAL" clId="{0B2DD6CE-B224-4688-9B24-A23BDCA35C30}" dt="2024-04-11T05:33:36.779" v="5322" actId="5793"/>
          <ac:spMkLst>
            <pc:docMk/>
            <pc:sldMk cId="3285360051" sldId="28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0B2DD6CE-B224-4688-9B24-A23BDCA35C30}" dt="2024-04-11T05:46:51.703" v="5536" actId="1036"/>
          <ac:picMkLst>
            <pc:docMk/>
            <pc:sldMk cId="3285360051" sldId="289"/>
            <ac:picMk id="6" creationId="{6699F2F2-CB20-129A-3BB5-E04C237FF55B}"/>
          </ac:picMkLst>
        </pc:picChg>
        <pc:picChg chg="add del mod">
          <ac:chgData name="THISSIANY BEATRIZ ALMEIDA" userId="2dcd9e37-326d-4709-acd7-5ac3ef4a188f" providerId="ADAL" clId="{0B2DD6CE-B224-4688-9B24-A23BDCA35C30}" dt="2024-04-11T05:35:25.538" v="5325" actId="478"/>
          <ac:picMkLst>
            <pc:docMk/>
            <pc:sldMk cId="3285360051" sldId="289"/>
            <ac:picMk id="1026" creationId="{F692AC88-1AC8-86A2-08ED-CC8666C7993D}"/>
          </ac:picMkLst>
        </pc:picChg>
        <pc:picChg chg="add del mod">
          <ac:chgData name="THISSIANY BEATRIZ ALMEIDA" userId="2dcd9e37-326d-4709-acd7-5ac3ef4a188f" providerId="ADAL" clId="{0B2DD6CE-B224-4688-9B24-A23BDCA35C30}" dt="2024-04-11T05:43:08.008" v="5489" actId="478"/>
          <ac:picMkLst>
            <pc:docMk/>
            <pc:sldMk cId="3285360051" sldId="289"/>
            <ac:picMk id="1028" creationId="{27D8B6EF-ABF1-10C2-C6F5-5940C6D6DDBA}"/>
          </ac:picMkLst>
        </pc:picChg>
        <pc:picChg chg="add mod">
          <ac:chgData name="THISSIANY BEATRIZ ALMEIDA" userId="2dcd9e37-326d-4709-acd7-5ac3ef4a188f" providerId="ADAL" clId="{0B2DD6CE-B224-4688-9B24-A23BDCA35C30}" dt="2024-04-11T05:46:26.540" v="5510"/>
          <ac:picMkLst>
            <pc:docMk/>
            <pc:sldMk cId="3285360051" sldId="289"/>
            <ac:picMk id="1030" creationId="{EFC99B53-4E1A-B662-8920-B7A355411E70}"/>
          </ac:picMkLst>
        </pc:picChg>
      </pc:sldChg>
      <pc:sldChg chg="addSp modSp add mod">
        <pc:chgData name="THISSIANY BEATRIZ ALMEIDA" userId="2dcd9e37-326d-4709-acd7-5ac3ef4a188f" providerId="ADAL" clId="{0B2DD6CE-B224-4688-9B24-A23BDCA35C30}" dt="2024-04-11T05:38:05.100" v="5479" actId="2710"/>
        <pc:sldMkLst>
          <pc:docMk/>
          <pc:sldMk cId="3751416109" sldId="290"/>
        </pc:sldMkLst>
        <pc:spChg chg="mod">
          <ac:chgData name="THISSIANY BEATRIZ ALMEIDA" userId="2dcd9e37-326d-4709-acd7-5ac3ef4a188f" providerId="ADAL" clId="{0B2DD6CE-B224-4688-9B24-A23BDCA35C30}" dt="2024-04-11T05:38:05.100" v="5479" actId="2710"/>
          <ac:spMkLst>
            <pc:docMk/>
            <pc:sldMk cId="3751416109" sldId="290"/>
            <ac:spMk id="3" creationId="{30868531-4076-9BC2-740A-928ACB114A92}"/>
          </ac:spMkLst>
        </pc:spChg>
        <pc:spChg chg="add">
          <ac:chgData name="THISSIANY BEATRIZ ALMEIDA" userId="2dcd9e37-326d-4709-acd7-5ac3ef4a188f" providerId="ADAL" clId="{0B2DD6CE-B224-4688-9B24-A23BDCA35C30}" dt="2024-04-11T05:36:10.459" v="5465"/>
          <ac:spMkLst>
            <pc:docMk/>
            <pc:sldMk cId="3751416109" sldId="290"/>
            <ac:spMk id="5" creationId="{C5ACA176-0225-CF72-7AD3-B04DA814157C}"/>
          </ac:spMkLst>
        </pc:spChg>
        <pc:picChg chg="mod modCrop">
          <ac:chgData name="THISSIANY BEATRIZ ALMEIDA" userId="2dcd9e37-326d-4709-acd7-5ac3ef4a188f" providerId="ADAL" clId="{0B2DD6CE-B224-4688-9B24-A23BDCA35C30}" dt="2024-04-11T05:37:44.123" v="5476" actId="1582"/>
          <ac:picMkLst>
            <pc:docMk/>
            <pc:sldMk cId="3751416109" sldId="290"/>
            <ac:picMk id="6" creationId="{835D95D3-CF34-CF8C-A23D-F9F37FCE1846}"/>
          </ac:picMkLst>
        </pc:picChg>
      </pc:sldChg>
      <pc:sldChg chg="addSp modSp add mod">
        <pc:chgData name="THISSIANY BEATRIZ ALMEIDA" userId="2dcd9e37-326d-4709-acd7-5ac3ef4a188f" providerId="ADAL" clId="{0B2DD6CE-B224-4688-9B24-A23BDCA35C30}" dt="2024-04-10T20:27:49.677" v="4995"/>
        <pc:sldMkLst>
          <pc:docMk/>
          <pc:sldMk cId="703920030" sldId="291"/>
        </pc:sldMkLst>
        <pc:spChg chg="mod">
          <ac:chgData name="THISSIANY BEATRIZ ALMEIDA" userId="2dcd9e37-326d-4709-acd7-5ac3ef4a188f" providerId="ADAL" clId="{0B2DD6CE-B224-4688-9B24-A23BDCA35C30}" dt="2024-04-10T20:27:06.892" v="4991" actId="20577"/>
          <ac:spMkLst>
            <pc:docMk/>
            <pc:sldMk cId="703920030" sldId="29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0B2DD6CE-B224-4688-9B24-A23BDCA35C30}" dt="2024-04-10T20:27:49.677" v="4995"/>
          <ac:picMkLst>
            <pc:docMk/>
            <pc:sldMk cId="703920030" sldId="291"/>
            <ac:picMk id="6" creationId="{5D1BA53D-DD5C-46A6-FD44-A0BC42CDC2AE}"/>
          </ac:picMkLst>
        </pc:picChg>
      </pc:sldChg>
      <pc:sldChg chg="addSp delSp modSp add mod">
        <pc:chgData name="THISSIANY BEATRIZ ALMEIDA" userId="2dcd9e37-326d-4709-acd7-5ac3ef4a188f" providerId="ADAL" clId="{0B2DD6CE-B224-4688-9B24-A23BDCA35C30}" dt="2024-04-11T05:49:18.953" v="5728" actId="1582"/>
        <pc:sldMkLst>
          <pc:docMk/>
          <pc:sldMk cId="748292247" sldId="292"/>
        </pc:sldMkLst>
        <pc:spChg chg="mod">
          <ac:chgData name="THISSIANY BEATRIZ ALMEIDA" userId="2dcd9e37-326d-4709-acd7-5ac3ef4a188f" providerId="ADAL" clId="{0B2DD6CE-B224-4688-9B24-A23BDCA35C30}" dt="2024-04-11T05:48:48.347" v="5724" actId="20577"/>
          <ac:spMkLst>
            <pc:docMk/>
            <pc:sldMk cId="748292247" sldId="292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0B2DD6CE-B224-4688-9B24-A23BDCA35C30}" dt="2024-04-11T05:47:48.987" v="5538" actId="478"/>
          <ac:picMkLst>
            <pc:docMk/>
            <pc:sldMk cId="748292247" sldId="292"/>
            <ac:picMk id="6" creationId="{5D1BA53D-DD5C-46A6-FD44-A0BC42CDC2AE}"/>
          </ac:picMkLst>
        </pc:picChg>
        <pc:picChg chg="add mod">
          <ac:chgData name="THISSIANY BEATRIZ ALMEIDA" userId="2dcd9e37-326d-4709-acd7-5ac3ef4a188f" providerId="ADAL" clId="{0B2DD6CE-B224-4688-9B24-A23BDCA35C30}" dt="2024-04-11T05:49:18.953" v="5728" actId="1582"/>
          <ac:picMkLst>
            <pc:docMk/>
            <pc:sldMk cId="748292247" sldId="292"/>
            <ac:picMk id="7" creationId="{14E89DCF-7CEF-C554-3898-01A3A3A62A85}"/>
          </ac:picMkLst>
        </pc:picChg>
      </pc:sldChg>
      <pc:sldChg chg="addSp modSp add mod">
        <pc:chgData name="THISSIANY BEATRIZ ALMEIDA" userId="2dcd9e37-326d-4709-acd7-5ac3ef4a188f" providerId="ADAL" clId="{0B2DD6CE-B224-4688-9B24-A23BDCA35C30}" dt="2024-04-11T05:52:24.307" v="5860" actId="1076"/>
        <pc:sldMkLst>
          <pc:docMk/>
          <pc:sldMk cId="558368149" sldId="293"/>
        </pc:sldMkLst>
        <pc:spChg chg="mod">
          <ac:chgData name="THISSIANY BEATRIZ ALMEIDA" userId="2dcd9e37-326d-4709-acd7-5ac3ef4a188f" providerId="ADAL" clId="{0B2DD6CE-B224-4688-9B24-A23BDCA35C30}" dt="2024-04-11T05:51:47.425" v="5855" actId="20577"/>
          <ac:spMkLst>
            <pc:docMk/>
            <pc:sldMk cId="558368149" sldId="293"/>
            <ac:spMk id="3" creationId="{30868531-4076-9BC2-740A-928ACB114A92}"/>
          </ac:spMkLst>
        </pc:spChg>
        <pc:picChg chg="add mod modCrop">
          <ac:chgData name="THISSIANY BEATRIZ ALMEIDA" userId="2dcd9e37-326d-4709-acd7-5ac3ef4a188f" providerId="ADAL" clId="{0B2DD6CE-B224-4688-9B24-A23BDCA35C30}" dt="2024-04-11T05:52:24.307" v="5860" actId="1076"/>
          <ac:picMkLst>
            <pc:docMk/>
            <pc:sldMk cId="558368149" sldId="293"/>
            <ac:picMk id="6" creationId="{F4C013ED-2E7D-409E-C1FB-91A687324D06}"/>
          </ac:picMkLst>
        </pc:picChg>
      </pc:sldChg>
      <pc:sldChg chg="addSp modSp add mod">
        <pc:chgData name="THISSIANY BEATRIZ ALMEIDA" userId="2dcd9e37-326d-4709-acd7-5ac3ef4a188f" providerId="ADAL" clId="{0B2DD6CE-B224-4688-9B24-A23BDCA35C30}" dt="2024-04-11T06:00:46.173" v="5977" actId="1076"/>
        <pc:sldMkLst>
          <pc:docMk/>
          <pc:sldMk cId="1646604314" sldId="294"/>
        </pc:sldMkLst>
        <pc:spChg chg="mod">
          <ac:chgData name="THISSIANY BEATRIZ ALMEIDA" userId="2dcd9e37-326d-4709-acd7-5ac3ef4a188f" providerId="ADAL" clId="{0B2DD6CE-B224-4688-9B24-A23BDCA35C30}" dt="2024-04-11T05:53:53.448" v="5911" actId="20577"/>
          <ac:spMkLst>
            <pc:docMk/>
            <pc:sldMk cId="1646604314" sldId="294"/>
            <ac:spMk id="3" creationId="{30868531-4076-9BC2-740A-928ACB114A92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7" creationId="{5B3304FB-034A-CC4D-F467-E3A8B0167918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8" creationId="{D09D8316-77B8-88C6-12F7-2055DBC37EC4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9" creationId="{2C659484-16C3-BB83-0B22-4ADD85861733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0" creationId="{B8A7CCFC-AF0A-C438-EEDA-A9068E0FF7C1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1" creationId="{E3CF0DEC-3DC0-0D66-873B-36D216F24153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2" creationId="{F6111519-938B-919F-01EA-86FA9EDD377C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3" creationId="{94A0B87F-D45B-6786-C6F4-2C1B83C608EB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4" creationId="{9A1B7125-C744-7290-48D7-248291A521E4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5" creationId="{4BDD16E9-6F68-8489-690A-73FECFFDF7A1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6" creationId="{5CA6D4BB-D173-C610-4513-2C07AC202A55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7" creationId="{2DBE0D91-E87F-4664-6440-CD1B9A013423}"/>
          </ac:spMkLst>
        </pc:spChg>
        <pc:spChg chg="add mod">
          <ac:chgData name="THISSIANY BEATRIZ ALMEIDA" userId="2dcd9e37-326d-4709-acd7-5ac3ef4a188f" providerId="ADAL" clId="{0B2DD6CE-B224-4688-9B24-A23BDCA35C30}" dt="2024-04-11T06:00:41.689" v="5976" actId="164"/>
          <ac:spMkLst>
            <pc:docMk/>
            <pc:sldMk cId="1646604314" sldId="294"/>
            <ac:spMk id="18" creationId="{38470838-D4FA-6C86-75E2-3B30CC97CAE9}"/>
          </ac:spMkLst>
        </pc:spChg>
        <pc:grpChg chg="add mod">
          <ac:chgData name="THISSIANY BEATRIZ ALMEIDA" userId="2dcd9e37-326d-4709-acd7-5ac3ef4a188f" providerId="ADAL" clId="{0B2DD6CE-B224-4688-9B24-A23BDCA35C30}" dt="2024-04-11T06:00:46.173" v="5977" actId="1076"/>
          <ac:grpSpMkLst>
            <pc:docMk/>
            <pc:sldMk cId="1646604314" sldId="294"/>
            <ac:grpSpMk id="19" creationId="{5FFF0978-AF4F-B0E2-C341-17EC3206DE01}"/>
          </ac:grpSpMkLst>
        </pc:grpChg>
        <pc:picChg chg="add mod">
          <ac:chgData name="THISSIANY BEATRIZ ALMEIDA" userId="2dcd9e37-326d-4709-acd7-5ac3ef4a188f" providerId="ADAL" clId="{0B2DD6CE-B224-4688-9B24-A23BDCA35C30}" dt="2024-04-11T06:00:41.689" v="5976" actId="164"/>
          <ac:picMkLst>
            <pc:docMk/>
            <pc:sldMk cId="1646604314" sldId="294"/>
            <ac:picMk id="6" creationId="{2F056A6E-CDD5-5570-D0ED-C2305F83152F}"/>
          </ac:picMkLst>
        </pc:picChg>
      </pc:sldChg>
      <pc:sldChg chg="delSp modSp add mod">
        <pc:chgData name="THISSIANY BEATRIZ ALMEIDA" userId="2dcd9e37-326d-4709-acd7-5ac3ef4a188f" providerId="ADAL" clId="{0B2DD6CE-B224-4688-9B24-A23BDCA35C30}" dt="2024-04-11T06:03:35.061" v="6254" actId="113"/>
        <pc:sldMkLst>
          <pc:docMk/>
          <pc:sldMk cId="2249640495" sldId="295"/>
        </pc:sldMkLst>
        <pc:spChg chg="mod">
          <ac:chgData name="THISSIANY BEATRIZ ALMEIDA" userId="2dcd9e37-326d-4709-acd7-5ac3ef4a188f" providerId="ADAL" clId="{0B2DD6CE-B224-4688-9B24-A23BDCA35C30}" dt="2024-04-11T06:03:35.061" v="6254" actId="113"/>
          <ac:spMkLst>
            <pc:docMk/>
            <pc:sldMk cId="2249640495" sldId="295"/>
            <ac:spMk id="3" creationId="{30868531-4076-9BC2-740A-928ACB114A92}"/>
          </ac:spMkLst>
        </pc:spChg>
        <pc:grpChg chg="del">
          <ac:chgData name="THISSIANY BEATRIZ ALMEIDA" userId="2dcd9e37-326d-4709-acd7-5ac3ef4a188f" providerId="ADAL" clId="{0B2DD6CE-B224-4688-9B24-A23BDCA35C30}" dt="2024-04-11T06:02:08.247" v="5979" actId="478"/>
          <ac:grpSpMkLst>
            <pc:docMk/>
            <pc:sldMk cId="2249640495" sldId="295"/>
            <ac:grpSpMk id="19" creationId="{5FFF0978-AF4F-B0E2-C341-17EC3206DE01}"/>
          </ac:grpSpMkLst>
        </pc:grpChg>
      </pc:sldChg>
      <pc:sldChg chg="addSp delSp modSp add mod">
        <pc:chgData name="THISSIANY BEATRIZ ALMEIDA" userId="2dcd9e37-326d-4709-acd7-5ac3ef4a188f" providerId="ADAL" clId="{0B2DD6CE-B224-4688-9B24-A23BDCA35C30}" dt="2024-04-11T06:06:28.042" v="6532" actId="208"/>
        <pc:sldMkLst>
          <pc:docMk/>
          <pc:sldMk cId="3093227704" sldId="296"/>
        </pc:sldMkLst>
        <pc:spChg chg="mod">
          <ac:chgData name="THISSIANY BEATRIZ ALMEIDA" userId="2dcd9e37-326d-4709-acd7-5ac3ef4a188f" providerId="ADAL" clId="{0B2DD6CE-B224-4688-9B24-A23BDCA35C30}" dt="2024-04-11T06:05:48.843" v="6525" actId="20577"/>
          <ac:spMkLst>
            <pc:docMk/>
            <pc:sldMk cId="3093227704" sldId="296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1T06:05:02.736" v="6289" actId="20577"/>
          <ac:spMkLst>
            <pc:docMk/>
            <pc:sldMk cId="3093227704" sldId="296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0B2DD6CE-B224-4688-9B24-A23BDCA35C30}" dt="2024-04-11T06:06:28.042" v="6532" actId="208"/>
          <ac:picMkLst>
            <pc:docMk/>
            <pc:sldMk cId="3093227704" sldId="296"/>
            <ac:picMk id="6" creationId="{3ECF71C6-A16D-1C68-BA41-0D382243525B}"/>
          </ac:picMkLst>
        </pc:picChg>
        <pc:picChg chg="del">
          <ac:chgData name="THISSIANY BEATRIZ ALMEIDA" userId="2dcd9e37-326d-4709-acd7-5ac3ef4a188f" providerId="ADAL" clId="{0B2DD6CE-B224-4688-9B24-A23BDCA35C30}" dt="2024-04-11T06:04:48.074" v="6256" actId="478"/>
          <ac:picMkLst>
            <pc:docMk/>
            <pc:sldMk cId="3093227704" sldId="296"/>
            <ac:picMk id="7" creationId="{14E89DCF-7CEF-C554-3898-01A3A3A62A85}"/>
          </ac:picMkLst>
        </pc:picChg>
      </pc:sldChg>
      <pc:sldChg chg="addSp delSp modSp add mod">
        <pc:chgData name="THISSIANY BEATRIZ ALMEIDA" userId="2dcd9e37-326d-4709-acd7-5ac3ef4a188f" providerId="ADAL" clId="{0B2DD6CE-B224-4688-9B24-A23BDCA35C30}" dt="2024-04-11T06:09:41.825" v="6663" actId="20577"/>
        <pc:sldMkLst>
          <pc:docMk/>
          <pc:sldMk cId="2018349289" sldId="297"/>
        </pc:sldMkLst>
        <pc:spChg chg="mod">
          <ac:chgData name="THISSIANY BEATRIZ ALMEIDA" userId="2dcd9e37-326d-4709-acd7-5ac3ef4a188f" providerId="ADAL" clId="{0B2DD6CE-B224-4688-9B24-A23BDCA35C30}" dt="2024-04-11T06:09:41.825" v="6663" actId="20577"/>
          <ac:spMkLst>
            <pc:docMk/>
            <pc:sldMk cId="2018349289" sldId="297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0B2DD6CE-B224-4688-9B24-A23BDCA35C30}" dt="2024-04-11T06:07:46.789" v="6615" actId="478"/>
          <ac:picMkLst>
            <pc:docMk/>
            <pc:sldMk cId="2018349289" sldId="297"/>
            <ac:picMk id="6" creationId="{3ECF71C6-A16D-1C68-BA41-0D382243525B}"/>
          </ac:picMkLst>
        </pc:picChg>
        <pc:picChg chg="add mod">
          <ac:chgData name="THISSIANY BEATRIZ ALMEIDA" userId="2dcd9e37-326d-4709-acd7-5ac3ef4a188f" providerId="ADAL" clId="{0B2DD6CE-B224-4688-9B24-A23BDCA35C30}" dt="2024-04-11T06:08:29.278" v="6622" actId="1582"/>
          <ac:picMkLst>
            <pc:docMk/>
            <pc:sldMk cId="2018349289" sldId="297"/>
            <ac:picMk id="7" creationId="{53B1522C-C10E-ECF7-9537-0B8EAEFB2E44}"/>
          </ac:picMkLst>
        </pc:picChg>
      </pc:sldChg>
      <pc:sldChg chg="delSp modSp add mod">
        <pc:chgData name="THISSIANY BEATRIZ ALMEIDA" userId="2dcd9e37-326d-4709-acd7-5ac3ef4a188f" providerId="ADAL" clId="{0B2DD6CE-B224-4688-9B24-A23BDCA35C30}" dt="2024-04-11T06:12:40.393" v="7101" actId="20577"/>
        <pc:sldMkLst>
          <pc:docMk/>
          <pc:sldMk cId="303376284" sldId="298"/>
        </pc:sldMkLst>
        <pc:spChg chg="mod">
          <ac:chgData name="THISSIANY BEATRIZ ALMEIDA" userId="2dcd9e37-326d-4709-acd7-5ac3ef4a188f" providerId="ADAL" clId="{0B2DD6CE-B224-4688-9B24-A23BDCA35C30}" dt="2024-04-11T06:12:40.393" v="7101" actId="20577"/>
          <ac:spMkLst>
            <pc:docMk/>
            <pc:sldMk cId="303376284" sldId="29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1T06:10:26.524" v="6711" actId="20577"/>
          <ac:spMkLst>
            <pc:docMk/>
            <pc:sldMk cId="303376284" sldId="298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0B2DD6CE-B224-4688-9B24-A23BDCA35C30}" dt="2024-04-11T06:10:29.735" v="6712" actId="478"/>
          <ac:picMkLst>
            <pc:docMk/>
            <pc:sldMk cId="303376284" sldId="298"/>
            <ac:picMk id="7" creationId="{53B1522C-C10E-ECF7-9537-0B8EAEFB2E44}"/>
          </ac:picMkLst>
        </pc:picChg>
      </pc:sldChg>
      <pc:sldChg chg="modSp add mod">
        <pc:chgData name="THISSIANY BEATRIZ ALMEIDA" userId="2dcd9e37-326d-4709-acd7-5ac3ef4a188f" providerId="ADAL" clId="{0B2DD6CE-B224-4688-9B24-A23BDCA35C30}" dt="2024-04-11T06:14:25.291" v="7383" actId="2710"/>
        <pc:sldMkLst>
          <pc:docMk/>
          <pc:sldMk cId="3141510277" sldId="299"/>
        </pc:sldMkLst>
        <pc:spChg chg="mod">
          <ac:chgData name="THISSIANY BEATRIZ ALMEIDA" userId="2dcd9e37-326d-4709-acd7-5ac3ef4a188f" providerId="ADAL" clId="{0B2DD6CE-B224-4688-9B24-A23BDCA35C30}" dt="2024-04-11T06:14:25.291" v="7383" actId="2710"/>
          <ac:spMkLst>
            <pc:docMk/>
            <pc:sldMk cId="3141510277" sldId="29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1T06:12:57.295" v="7104" actId="20577"/>
          <ac:spMkLst>
            <pc:docMk/>
            <pc:sldMk cId="3141510277" sldId="299"/>
            <ac:spMk id="4" creationId="{323C8005-8979-45A4-4FF8-DCFA9AF62F58}"/>
          </ac:spMkLst>
        </pc:spChg>
      </pc:sldChg>
      <pc:sldChg chg="modSp add mod">
        <pc:chgData name="THISSIANY BEATRIZ ALMEIDA" userId="2dcd9e37-326d-4709-acd7-5ac3ef4a188f" providerId="ADAL" clId="{0B2DD6CE-B224-4688-9B24-A23BDCA35C30}" dt="2024-04-11T06:15:53.692" v="7664" actId="20577"/>
        <pc:sldMkLst>
          <pc:docMk/>
          <pc:sldMk cId="1689139683" sldId="300"/>
        </pc:sldMkLst>
        <pc:spChg chg="mod">
          <ac:chgData name="THISSIANY BEATRIZ ALMEIDA" userId="2dcd9e37-326d-4709-acd7-5ac3ef4a188f" providerId="ADAL" clId="{0B2DD6CE-B224-4688-9B24-A23BDCA35C30}" dt="2024-04-11T06:15:53.692" v="7664" actId="20577"/>
          <ac:spMkLst>
            <pc:docMk/>
            <pc:sldMk cId="1689139683" sldId="30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0B2DD6CE-B224-4688-9B24-A23BDCA35C30}" dt="2024-04-11T06:14:36.094" v="7386" actId="20577"/>
          <ac:spMkLst>
            <pc:docMk/>
            <pc:sldMk cId="1689139683" sldId="300"/>
            <ac:spMk id="4" creationId="{323C8005-8979-45A4-4FF8-DCFA9AF62F58}"/>
          </ac:spMkLst>
        </pc:spChg>
      </pc:sldChg>
    </pc:docChg>
  </pc:docChgLst>
  <pc:docChgLst>
    <pc:chgData name="THISSIANY BEATRIZ ALMEIDA" userId="2dcd9e37-326d-4709-acd7-5ac3ef4a188f" providerId="ADAL" clId="{C3266E59-14A1-4D02-B9EE-FA2A63E98E64}"/>
    <pc:docChg chg="custSel addSld delSld modSld">
      <pc:chgData name="THISSIANY BEATRIZ ALMEIDA" userId="2dcd9e37-326d-4709-acd7-5ac3ef4a188f" providerId="ADAL" clId="{C3266E59-14A1-4D02-B9EE-FA2A63E98E64}" dt="2024-04-04T20:12:36.208" v="135" actId="47"/>
      <pc:docMkLst>
        <pc:docMk/>
      </pc:docMkLst>
      <pc:sldChg chg="modSp mod">
        <pc:chgData name="THISSIANY BEATRIZ ALMEIDA" userId="2dcd9e37-326d-4709-acd7-5ac3ef4a188f" providerId="ADAL" clId="{C3266E59-14A1-4D02-B9EE-FA2A63E98E64}" dt="2024-04-04T20:04:38.070" v="61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3266E59-14A1-4D02-B9EE-FA2A63E98E64}" dt="2024-04-04T20:04:38.070" v="61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C3266E59-14A1-4D02-B9EE-FA2A63E98E64}" dt="2024-04-04T20:04:55.972" v="63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C3266E59-14A1-4D02-B9EE-FA2A63E98E64}" dt="2024-04-04T20:04:55.972" v="63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5:40.942" v="67" actId="207"/>
        <pc:sldMkLst>
          <pc:docMk/>
          <pc:sldMk cId="478335380" sldId="258"/>
        </pc:sldMkLst>
        <pc:spChg chg="mod">
          <ac:chgData name="THISSIANY BEATRIZ ALMEIDA" userId="2dcd9e37-326d-4709-acd7-5ac3ef4a188f" providerId="ADAL" clId="{C3266E59-14A1-4D02-B9EE-FA2A63E98E64}" dt="2024-04-04T20:05:40.942" v="67" actId="207"/>
          <ac:spMkLst>
            <pc:docMk/>
            <pc:sldMk cId="478335380" sldId="258"/>
            <ac:spMk id="4" creationId="{E0739F28-43AC-4206-6E56-983C9BAE71B1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55.814" v="92" actId="27636"/>
        <pc:sldMkLst>
          <pc:docMk/>
          <pc:sldMk cId="2987936547" sldId="259"/>
        </pc:sldMkLst>
        <pc:spChg chg="mod">
          <ac:chgData name="THISSIANY BEATRIZ ALMEIDA" userId="2dcd9e37-326d-4709-acd7-5ac3ef4a188f" providerId="ADAL" clId="{C3266E59-14A1-4D02-B9EE-FA2A63E98E64}" dt="2024-04-04T20:07:55.814" v="92" actId="27636"/>
          <ac:spMkLst>
            <pc:docMk/>
            <pc:sldMk cId="2987936547" sldId="25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C3266E59-14A1-4D02-B9EE-FA2A63E98E64}" dt="2024-04-04T20:05:45.851" v="68" actId="207"/>
          <ac:spMkLst>
            <pc:docMk/>
            <pc:sldMk cId="2987936547" sldId="259"/>
            <ac:spMk id="4" creationId="{71C08C84-8944-92FB-1EED-28F3C5C2825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9:11.407" v="120" actId="27636"/>
        <pc:sldMkLst>
          <pc:docMk/>
          <pc:sldMk cId="1421376450" sldId="260"/>
        </pc:sldMkLst>
        <pc:spChg chg="mod">
          <ac:chgData name="THISSIANY BEATRIZ ALMEIDA" userId="2dcd9e37-326d-4709-acd7-5ac3ef4a188f" providerId="ADAL" clId="{C3266E59-14A1-4D02-B9EE-FA2A63E98E64}" dt="2024-04-04T20:09:11.407" v="120" actId="27636"/>
          <ac:spMkLst>
            <pc:docMk/>
            <pc:sldMk cId="1421376450" sldId="260"/>
            <ac:spMk id="3" creationId="{29F62C85-62C5-A399-8884-0205D16ADDE0}"/>
          </ac:spMkLst>
        </pc:spChg>
        <pc:spChg chg="mod">
          <ac:chgData name="THISSIANY BEATRIZ ALMEIDA" userId="2dcd9e37-326d-4709-acd7-5ac3ef4a188f" providerId="ADAL" clId="{C3266E59-14A1-4D02-B9EE-FA2A63E98E64}" dt="2024-04-04T20:05:59.246" v="70" actId="207"/>
          <ac:spMkLst>
            <pc:docMk/>
            <pc:sldMk cId="1421376450" sldId="260"/>
            <ac:spMk id="4" creationId="{43317BBE-6973-8556-1DC3-3C1C819184A5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25.506" v="95" actId="47"/>
        <pc:sldMkLst>
          <pc:docMk/>
          <pc:sldMk cId="2348822984" sldId="261"/>
        </pc:sldMkLst>
        <pc:spChg chg="mod">
          <ac:chgData name="THISSIANY BEATRIZ ALMEIDA" userId="2dcd9e37-326d-4709-acd7-5ac3ef4a188f" providerId="ADAL" clId="{C3266E59-14A1-4D02-B9EE-FA2A63E98E64}" dt="2024-04-04T20:06:04.242" v="71" actId="207"/>
          <ac:spMkLst>
            <pc:docMk/>
            <pc:sldMk cId="2348822984" sldId="261"/>
            <ac:spMk id="4" creationId="{599E5415-AD5A-1D75-56BA-2F51B248F35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2.743" v="72" actId="207"/>
        <pc:sldMkLst>
          <pc:docMk/>
          <pc:sldMk cId="1661797884" sldId="265"/>
        </pc:sldMkLst>
        <pc:spChg chg="mod">
          <ac:chgData name="THISSIANY BEATRIZ ALMEIDA" userId="2dcd9e37-326d-4709-acd7-5ac3ef4a188f" providerId="ADAL" clId="{C3266E59-14A1-4D02-B9EE-FA2A63E98E64}" dt="2024-04-04T20:06:12.743" v="72" actId="207"/>
          <ac:spMkLst>
            <pc:docMk/>
            <pc:sldMk cId="1661797884" sldId="265"/>
            <ac:spMk id="4" creationId="{AAF0E76F-3637-7BBD-368B-4108FA6E8CE0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6.001" v="73" actId="207"/>
        <pc:sldMkLst>
          <pc:docMk/>
          <pc:sldMk cId="2044956114" sldId="266"/>
        </pc:sldMkLst>
        <pc:spChg chg="mod">
          <ac:chgData name="THISSIANY BEATRIZ ALMEIDA" userId="2dcd9e37-326d-4709-acd7-5ac3ef4a188f" providerId="ADAL" clId="{C3266E59-14A1-4D02-B9EE-FA2A63E98E64}" dt="2024-04-04T20:06:16.001" v="73" actId="207"/>
          <ac:spMkLst>
            <pc:docMk/>
            <pc:sldMk cId="2044956114" sldId="266"/>
            <ac:spMk id="4" creationId="{6AB6A7AB-3573-D97A-4B9C-5140840EBDB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1.801" v="74" actId="207"/>
        <pc:sldMkLst>
          <pc:docMk/>
          <pc:sldMk cId="2211300243" sldId="267"/>
        </pc:sldMkLst>
        <pc:spChg chg="mod">
          <ac:chgData name="THISSIANY BEATRIZ ALMEIDA" userId="2dcd9e37-326d-4709-acd7-5ac3ef4a188f" providerId="ADAL" clId="{C3266E59-14A1-4D02-B9EE-FA2A63E98E64}" dt="2024-04-04T20:06:21.801" v="74" actId="207"/>
          <ac:spMkLst>
            <pc:docMk/>
            <pc:sldMk cId="2211300243" sldId="267"/>
            <ac:spMk id="4" creationId="{8785D6E1-36AE-CDDE-35D9-EE4A8C49FB0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5.117" v="75" actId="207"/>
        <pc:sldMkLst>
          <pc:docMk/>
          <pc:sldMk cId="2741799910" sldId="268"/>
        </pc:sldMkLst>
        <pc:spChg chg="mod">
          <ac:chgData name="THISSIANY BEATRIZ ALMEIDA" userId="2dcd9e37-326d-4709-acd7-5ac3ef4a188f" providerId="ADAL" clId="{C3266E59-14A1-4D02-B9EE-FA2A63E98E64}" dt="2024-04-04T20:06:25.117" v="75" actId="207"/>
          <ac:spMkLst>
            <pc:docMk/>
            <pc:sldMk cId="2741799910" sldId="268"/>
            <ac:spMk id="4" creationId="{5F58BC4E-C6D8-3EB0-9ACD-87B9300D12DC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1.767" v="76" actId="207"/>
        <pc:sldMkLst>
          <pc:docMk/>
          <pc:sldMk cId="613918190" sldId="269"/>
        </pc:sldMkLst>
        <pc:spChg chg="mod">
          <ac:chgData name="THISSIANY BEATRIZ ALMEIDA" userId="2dcd9e37-326d-4709-acd7-5ac3ef4a188f" providerId="ADAL" clId="{C3266E59-14A1-4D02-B9EE-FA2A63E98E64}" dt="2024-04-04T20:06:31.767" v="76" actId="207"/>
          <ac:spMkLst>
            <pc:docMk/>
            <pc:sldMk cId="613918190" sldId="269"/>
            <ac:spMk id="4" creationId="{E2CB742B-D7E7-2CD4-EF92-DB19A2BA511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5.434" v="77" actId="207"/>
        <pc:sldMkLst>
          <pc:docMk/>
          <pc:sldMk cId="2393711049" sldId="270"/>
        </pc:sldMkLst>
        <pc:spChg chg="mod">
          <ac:chgData name="THISSIANY BEATRIZ ALMEIDA" userId="2dcd9e37-326d-4709-acd7-5ac3ef4a188f" providerId="ADAL" clId="{C3266E59-14A1-4D02-B9EE-FA2A63E98E64}" dt="2024-04-04T20:06:35.434" v="77" actId="207"/>
          <ac:spMkLst>
            <pc:docMk/>
            <pc:sldMk cId="2393711049" sldId="270"/>
            <ac:spMk id="4" creationId="{B8C32637-0170-9571-BBA4-F04E2B41B64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9.039" v="78" actId="207"/>
        <pc:sldMkLst>
          <pc:docMk/>
          <pc:sldMk cId="2793538177" sldId="271"/>
        </pc:sldMkLst>
        <pc:spChg chg="mod">
          <ac:chgData name="THISSIANY BEATRIZ ALMEIDA" userId="2dcd9e37-326d-4709-acd7-5ac3ef4a188f" providerId="ADAL" clId="{C3266E59-14A1-4D02-B9EE-FA2A63E98E64}" dt="2024-04-04T20:06:39.039" v="78" actId="207"/>
          <ac:spMkLst>
            <pc:docMk/>
            <pc:sldMk cId="2793538177" sldId="271"/>
            <ac:spMk id="4" creationId="{8E3DE40B-B2FB-A1D0-BE11-FDB068B4DF3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43.153" v="79" actId="207"/>
        <pc:sldMkLst>
          <pc:docMk/>
          <pc:sldMk cId="3055321755" sldId="272"/>
        </pc:sldMkLst>
        <pc:spChg chg="mod">
          <ac:chgData name="THISSIANY BEATRIZ ALMEIDA" userId="2dcd9e37-326d-4709-acd7-5ac3ef4a188f" providerId="ADAL" clId="{C3266E59-14A1-4D02-B9EE-FA2A63E98E64}" dt="2024-04-04T20:06:43.153" v="79" actId="207"/>
          <ac:spMkLst>
            <pc:docMk/>
            <pc:sldMk cId="3055321755" sldId="272"/>
            <ac:spMk id="4" creationId="{9B06FA42-0BE2-CEA0-4EDD-3965151C9D94}"/>
          </ac:spMkLst>
        </pc:spChg>
      </pc:sldChg>
      <pc:sldChg chg="addSp delSp modSp add mod">
        <pc:chgData name="THISSIANY BEATRIZ ALMEIDA" userId="2dcd9e37-326d-4709-acd7-5ac3ef4a188f" providerId="ADAL" clId="{C3266E59-14A1-4D02-B9EE-FA2A63E98E64}" dt="2024-04-04T20:12:21.898" v="134" actId="1076"/>
        <pc:sldMkLst>
          <pc:docMk/>
          <pc:sldMk cId="2156257804" sldId="273"/>
        </pc:sldMkLst>
        <pc:spChg chg="mod">
          <ac:chgData name="THISSIANY BEATRIZ ALMEIDA" userId="2dcd9e37-326d-4709-acd7-5ac3ef4a188f" providerId="ADAL" clId="{C3266E59-14A1-4D02-B9EE-FA2A63E98E64}" dt="2024-04-04T20:06:50.773" v="80" actId="207"/>
          <ac:spMkLst>
            <pc:docMk/>
            <pc:sldMk cId="2156257804" sldId="273"/>
            <ac:spMk id="4" creationId="{E656085D-66D8-0572-E2B6-436CACF3CEE7}"/>
          </ac:spMkLst>
        </pc:spChg>
        <pc:picChg chg="add mod">
          <ac:chgData name="THISSIANY BEATRIZ ALMEIDA" userId="2dcd9e37-326d-4709-acd7-5ac3ef4a188f" providerId="ADAL" clId="{C3266E59-14A1-4D02-B9EE-FA2A63E98E64}" dt="2024-04-04T20:10:53.211" v="128" actId="1076"/>
          <ac:picMkLst>
            <pc:docMk/>
            <pc:sldMk cId="2156257804" sldId="273"/>
            <ac:picMk id="1026" creationId="{DBDC463C-005F-292B-0742-5B97CA77E77C}"/>
          </ac:picMkLst>
        </pc:picChg>
        <pc:picChg chg="add mod">
          <ac:chgData name="THISSIANY BEATRIZ ALMEIDA" userId="2dcd9e37-326d-4709-acd7-5ac3ef4a188f" providerId="ADAL" clId="{C3266E59-14A1-4D02-B9EE-FA2A63E98E64}" dt="2024-04-04T20:11:54.917" v="131" actId="1076"/>
          <ac:picMkLst>
            <pc:docMk/>
            <pc:sldMk cId="2156257804" sldId="273"/>
            <ac:picMk id="1028" creationId="{C7BDDF54-3C2D-305C-2B55-3DA1451FFE8C}"/>
          </ac:picMkLst>
        </pc:picChg>
        <pc:picChg chg="add mod">
          <ac:chgData name="THISSIANY BEATRIZ ALMEIDA" userId="2dcd9e37-326d-4709-acd7-5ac3ef4a188f" providerId="ADAL" clId="{C3266E59-14A1-4D02-B9EE-FA2A63E98E64}" dt="2024-04-04T20:12:21.898" v="134" actId="1076"/>
          <ac:picMkLst>
            <pc:docMk/>
            <pc:sldMk cId="2156257804" sldId="273"/>
            <ac:picMk id="1030" creationId="{4FA9AE75-9E53-3D03-7A15-84A46E3178DF}"/>
          </ac:picMkLst>
        </pc:picChg>
        <pc:picChg chg="del">
          <ac:chgData name="THISSIANY BEATRIZ ALMEIDA" userId="2dcd9e37-326d-4709-acd7-5ac3ef4a188f" providerId="ADAL" clId="{C3266E59-14A1-4D02-B9EE-FA2A63E98E64}" dt="2024-04-04T20:10:36.914" v="123" actId="478"/>
          <ac:picMkLst>
            <pc:docMk/>
            <pc:sldMk cId="2156257804" sldId="273"/>
            <ac:picMk id="8194" creationId="{2B66699F-AF1A-EB1C-7A85-8AD0E842C6BB}"/>
          </ac:picMkLst>
        </pc:picChg>
        <pc:picChg chg="del">
          <ac:chgData name="THISSIANY BEATRIZ ALMEIDA" userId="2dcd9e37-326d-4709-acd7-5ac3ef4a188f" providerId="ADAL" clId="{C3266E59-14A1-4D02-B9EE-FA2A63E98E64}" dt="2024-04-04T20:10:39.302" v="124" actId="478"/>
          <ac:picMkLst>
            <pc:docMk/>
            <pc:sldMk cId="2156257804" sldId="273"/>
            <ac:picMk id="8196" creationId="{C3913802-16C4-091B-3E2F-3FCDE9D762FB}"/>
          </ac:picMkLst>
        </pc:picChg>
      </pc:sldChg>
      <pc:sldChg chg="modSp add del mod">
        <pc:chgData name="THISSIANY BEATRIZ ALMEIDA" userId="2dcd9e37-326d-4709-acd7-5ac3ef4a188f" providerId="ADAL" clId="{C3266E59-14A1-4D02-B9EE-FA2A63E98E64}" dt="2024-04-04T20:12:36.208" v="135" actId="47"/>
        <pc:sldMkLst>
          <pc:docMk/>
          <pc:sldMk cId="3850597215" sldId="274"/>
        </pc:sldMkLst>
        <pc:spChg chg="mod">
          <ac:chgData name="THISSIANY BEATRIZ ALMEIDA" userId="2dcd9e37-326d-4709-acd7-5ac3ef4a188f" providerId="ADAL" clId="{C3266E59-14A1-4D02-B9EE-FA2A63E98E64}" dt="2024-04-04T20:06:54.278" v="81" actId="207"/>
          <ac:spMkLst>
            <pc:docMk/>
            <pc:sldMk cId="3850597215" sldId="274"/>
            <ac:spMk id="4" creationId="{58CC2F49-3FA3-810C-C783-9908130774E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57.559" v="82" actId="207"/>
        <pc:sldMkLst>
          <pc:docMk/>
          <pc:sldMk cId="195818609" sldId="275"/>
        </pc:sldMkLst>
        <pc:spChg chg="mod">
          <ac:chgData name="THISSIANY BEATRIZ ALMEIDA" userId="2dcd9e37-326d-4709-acd7-5ac3ef4a188f" providerId="ADAL" clId="{C3266E59-14A1-4D02-B9EE-FA2A63E98E64}" dt="2024-04-04T20:06:57.559" v="82" actId="207"/>
          <ac:spMkLst>
            <pc:docMk/>
            <pc:sldMk cId="195818609" sldId="275"/>
            <ac:spMk id="4" creationId="{7E37B2A6-348F-7D55-3EF8-88C6562FA909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0.861" v="83" actId="207"/>
        <pc:sldMkLst>
          <pc:docMk/>
          <pc:sldMk cId="474246146" sldId="276"/>
        </pc:sldMkLst>
        <pc:spChg chg="mod">
          <ac:chgData name="THISSIANY BEATRIZ ALMEIDA" userId="2dcd9e37-326d-4709-acd7-5ac3ef4a188f" providerId="ADAL" clId="{C3266E59-14A1-4D02-B9EE-FA2A63E98E64}" dt="2024-04-04T20:07:00.861" v="83" actId="207"/>
          <ac:spMkLst>
            <pc:docMk/>
            <pc:sldMk cId="474246146" sldId="276"/>
            <ac:spMk id="4" creationId="{9F99AB3D-2AFA-EE0D-BC53-0E25210A2BD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6.142" v="84" actId="207"/>
        <pc:sldMkLst>
          <pc:docMk/>
          <pc:sldMk cId="296554654" sldId="277"/>
        </pc:sldMkLst>
        <pc:spChg chg="mod">
          <ac:chgData name="THISSIANY BEATRIZ ALMEIDA" userId="2dcd9e37-326d-4709-acd7-5ac3ef4a188f" providerId="ADAL" clId="{C3266E59-14A1-4D02-B9EE-FA2A63E98E64}" dt="2024-04-04T20:07:06.142" v="84" actId="207"/>
          <ac:spMkLst>
            <pc:docMk/>
            <pc:sldMk cId="296554654" sldId="277"/>
            <ac:spMk id="4" creationId="{9335A7F5-30DF-358B-EE3F-2571E1CF178B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79045505" sldId="279"/>
        </pc:sldMkLst>
      </pc:sldChg>
      <pc:sldChg chg="modSp add mod">
        <pc:chgData name="THISSIANY BEATRIZ ALMEIDA" userId="2dcd9e37-326d-4709-acd7-5ac3ef4a188f" providerId="ADAL" clId="{C3266E59-14A1-4D02-B9EE-FA2A63E98E64}" dt="2024-04-04T20:09:20.750" v="122" actId="27636"/>
        <pc:sldMkLst>
          <pc:docMk/>
          <pc:sldMk cId="2764724904" sldId="279"/>
        </pc:sldMkLst>
        <pc:spChg chg="mod">
          <ac:chgData name="THISSIANY BEATRIZ ALMEIDA" userId="2dcd9e37-326d-4709-acd7-5ac3ef4a188f" providerId="ADAL" clId="{C3266E59-14A1-4D02-B9EE-FA2A63E98E64}" dt="2024-04-04T20:09:20.750" v="122" actId="27636"/>
          <ac:spMkLst>
            <pc:docMk/>
            <pc:sldMk cId="2764724904" sldId="279"/>
            <ac:spMk id="3" creationId="{29F62C85-62C5-A399-8884-0205D16ADDE0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06.704" v="93" actId="47"/>
        <pc:sldMkLst>
          <pc:docMk/>
          <pc:sldMk cId="3230539751" sldId="279"/>
        </pc:sldMkLst>
        <pc:spChg chg="mod">
          <ac:chgData name="THISSIANY BEATRIZ ALMEIDA" userId="2dcd9e37-326d-4709-acd7-5ac3ef4a188f" providerId="ADAL" clId="{C3266E59-14A1-4D02-B9EE-FA2A63E98E64}" dt="2024-04-04T20:05:51.398" v="69" actId="207"/>
          <ac:spMkLst>
            <pc:docMk/>
            <pc:sldMk cId="3230539751" sldId="279"/>
            <ac:spMk id="4" creationId="{AFC0DF42-6CAF-3DC3-3117-7617514CCFE1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99728367" sldId="280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13867301" sldId="28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886013045" sldId="28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069632287" sldId="28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409257388" sldId="28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523785624" sldId="28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872412062" sldId="28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749766715" sldId="28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5371497" sldId="28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5178861" sldId="289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8558915" sldId="29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14210314" sldId="29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978939315" sldId="29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9801005" sldId="29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60523491" sldId="29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6257748" sldId="29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13028936" sldId="29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80665309" sldId="30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49947701" sldId="30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8837198" sldId="30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5297434" sldId="30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294921447" sldId="30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077769180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02 – ESTRUTURA HOMOGÊNEA - MATRIZ</a:t>
            </a:r>
          </a:p>
        </p:txBody>
      </p:sp>
      <p:pic>
        <p:nvPicPr>
          <p:cNvPr id="1026" name="Picture 2" descr="Estrutura de dados e sua importância para alcançar o primeiro emprego e  sucesso profissional!">
            <a:extLst>
              <a:ext uri="{FF2B5EF4-FFF2-40B4-BE49-F238E27FC236}">
                <a16:creationId xmlns:a16="http://schemas.microsoft.com/office/drawing/2014/main" id="{3D054107-049E-F2D7-F5AC-2A26EFE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63516"/>
          <a:stretch/>
        </p:blipFill>
        <p:spPr bwMode="auto">
          <a:xfrm>
            <a:off x="3857625" y="0"/>
            <a:ext cx="4476750" cy="4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0868531-4076-9BC2-740A-928ACB114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pt-BR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matrizes são sempre representadas por letras maiúsculas (A, B, ...), que são acompanhadas por índices, nos quais o primeiro número indica a quantidade de linhas, e o segundo, o número de colunas.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pt-BR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0868531-4076-9BC2-740A-928ACB114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150" r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991761-250F-4F78-BD98-8C50DB69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00" y="5159259"/>
            <a:ext cx="1425063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informações contidas em uma matriz são chamadas de elementos e ficam organizadas entre colchetes, como por exemplo:</a:t>
            </a:r>
          </a:p>
          <a:p>
            <a:pPr algn="just">
              <a:lnSpc>
                <a:spcPct val="17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matriz B possui uma linha e quatro colunas. Para saber a quantidade de elementos total da matriz basta multiplicar a quantidade de linhas por colunas, então a matriz B tem 4 elementos.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9CD389-8B38-4E3C-6B77-0A15E5B8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94" y="3603792"/>
            <a:ext cx="4177411" cy="10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declarar uma matriz em linguagem C, primeiramente você deve informar o tipo dos dados a serem armazenados, o nome da variável e posteriormente com colchetes a quantidade de linhas e colunas.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F0F18F-7464-E87F-28A5-E903EFAA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92" y="4630937"/>
            <a:ext cx="6931216" cy="1861938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34632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acessar os elementos de uma matriz usam-se índices. Os índices definem a posição do elemento dentro da matriz. </a:t>
            </a:r>
          </a:p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 matriz, na linguagem C, tem o primeiro elemento localizado na posição linha = 0 e coluna = 0. Assim, se tornamos L e C como sendo o tamanho da matriz, a última posição é a de índices L-1 e C-1.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</p:spTree>
    <p:extLst>
      <p:ext uri="{BB962C8B-B14F-4D97-AF65-F5344CB8AC3E}">
        <p14:creationId xmlns:p14="http://schemas.microsoft.com/office/powerpoint/2010/main" val="127629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402A0D-8627-C9EC-7A3A-7C88AD2F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4" y="2598821"/>
            <a:ext cx="11771852" cy="308008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44869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inserir um valor numa determinada posição da matriz, nós podemos realizar isso de 3 formas diferentes:</a:t>
            </a:r>
          </a:p>
          <a:p>
            <a:pPr lvl="1" algn="just">
              <a:lnSpc>
                <a:spcPct val="17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da matriz.</a:t>
            </a:r>
          </a:p>
          <a:p>
            <a:pPr lvl="1" algn="just">
              <a:lnSpc>
                <a:spcPct val="17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da matriz.</a:t>
            </a:r>
          </a:p>
          <a:p>
            <a:pPr lvl="1" algn="just">
              <a:lnSpc>
                <a:spcPct val="17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dois laços de repetição para percorrer cada uma das posições da estrutura.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</p:spTree>
    <p:extLst>
      <p:ext uri="{BB962C8B-B14F-4D97-AF65-F5344CB8AC3E}">
        <p14:creationId xmlns:p14="http://schemas.microsoft.com/office/powerpoint/2010/main" val="12119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da matriz.</a:t>
            </a:r>
          </a:p>
          <a:p>
            <a:pPr marL="457200" lvl="1" indent="0" algn="just">
              <a:lnSpc>
                <a:spcPct val="170000"/>
              </a:lnSpc>
              <a:buNone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99F2F2-CB20-129A-3BB5-E04C237FF5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5616" y="3009085"/>
            <a:ext cx="10600764" cy="83966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  <p:pic>
        <p:nvPicPr>
          <p:cNvPr id="1030" name="Picture 6" descr="AJUDA] Erro c99 Mode - CodeBlocks - C - Assuntos Gerais - GUJ">
            <a:extLst>
              <a:ext uri="{FF2B5EF4-FFF2-40B4-BE49-F238E27FC236}">
                <a16:creationId xmlns:a16="http://schemas.microsoft.com/office/drawing/2014/main" id="{EFC99B53-4E1A-B662-8920-B7A355411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69" t="22538" r="61999" b="64633"/>
          <a:stretch/>
        </p:blipFill>
        <p:spPr bwMode="auto">
          <a:xfrm>
            <a:off x="2570672" y="4477296"/>
            <a:ext cx="6019980" cy="1462176"/>
          </a:xfrm>
          <a:prstGeom prst="rect">
            <a:avLst/>
          </a:prstGeom>
          <a:noFill/>
          <a:ln w="57150">
            <a:solidFill>
              <a:srgbClr val="F683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6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da matriz.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5D95D3-CF34-CF8C-A23D-F9F37FCE1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2861" t="15415" r="27130" b="56390"/>
          <a:stretch/>
        </p:blipFill>
        <p:spPr>
          <a:xfrm>
            <a:off x="4071595" y="3749962"/>
            <a:ext cx="4048810" cy="2641601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375141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dois laços de repetição para percorrer cada uma das posições da estrutura.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1BA53D-DD5C-46A6-FD44-A0BC42CD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1736" y="3650741"/>
            <a:ext cx="9828524" cy="28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Nem sempre sabe-se quantos elementos serão armazenados dentro de uma matriz. Para isso, pode-se utilizar a definição de uma constante como o tamanho da estrutura.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 EM 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E89DCF-7CEF-C554-3898-01A3A3A6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30" y="4534365"/>
            <a:ext cx="4328535" cy="1958510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7482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DE 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1: Preencher uma matriz n x m com zeros.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MATRIZES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CF71C6-A16D-1C68-BA41-0D382243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7484" y="3429000"/>
            <a:ext cx="6197031" cy="2259616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309322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2: Ler e armazenar todos os elementos de uma matriz.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MATRIZES EM 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B1522C-C10E-ECF7-9537-0B8EAEFB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44120" y="3351921"/>
            <a:ext cx="3703759" cy="274695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01834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um algoritmo que crie uma matriz identidade onde o usuário deve informar a ordem da matriz. </a:t>
            </a:r>
          </a:p>
          <a:p>
            <a:pPr lvl="1" algn="just">
              <a:lnSpc>
                <a:spcPct val="17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matemática, matriz identidade é uma matriz quadrada (número de linhas = número de colunas) em que os elementos da diagonal principal são iguais a 1 e os demais elementos são iguais a 0.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01</a:t>
            </a:r>
          </a:p>
        </p:txBody>
      </p:sp>
    </p:spTree>
    <p:extLst>
      <p:ext uri="{BB962C8B-B14F-4D97-AF65-F5344CB8AC3E}">
        <p14:creationId xmlns:p14="http://schemas.microsoft.com/office/powerpoint/2010/main" val="30337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Dada uma matriz quadrada de ordem 5, separar os elementos da diagonal principal em um vetor.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matemática, uma matriz quadrada é aquela que possui a mesma quantidade de linhas e colunas. Portanto, uma matriz quadrada de ordem 5, irá possuir 5 linhas e 5 colunas.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02</a:t>
            </a:r>
          </a:p>
        </p:txBody>
      </p:sp>
    </p:spTree>
    <p:extLst>
      <p:ext uri="{BB962C8B-B14F-4D97-AF65-F5344CB8AC3E}">
        <p14:creationId xmlns:p14="http://schemas.microsoft.com/office/powerpoint/2010/main" val="314151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um programa que encontre o maior elemento e a sua respectiva posição em uma matriz B de dimensão 7x5. Os valores armazenados nessa estrutura de dados devem ser informados pelo usuário por meio de um comando de entrada tal como o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03</a:t>
            </a:r>
          </a:p>
        </p:txBody>
      </p:sp>
    </p:spTree>
    <p:extLst>
      <p:ext uri="{BB962C8B-B14F-4D97-AF65-F5344CB8AC3E}">
        <p14:creationId xmlns:p14="http://schemas.microsoft.com/office/powerpoint/2010/main" val="168913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algoritmos são elaborados para manipulação de dados. Quando estes dados estão organizados (dispostos) de forma coerente, caracterizam uma forma, uma estrutura de dados.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organização dos dados é chamada de estrutura composta de dados que se divide em duas formas fundamentais: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homogêneas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(vetores e matrizes) 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heterogêneas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(registros).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4354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estruturas de dados homogêneas possibilitam o armazenamento de grupos de valores em uma única variável que será armazenada na memória do computador.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Essas estruturas são ditas homogêneas porque os valores que serão armazenados são de um mesmo tipo de dado e podem ser divididas em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unidimensionais (vetores)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multidimensionais (matrizes)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52948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01: Localizar um livro dentro da biblioteca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C013ED-2E7D-409E-C1FB-91A687324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82"/>
          <a:stretch/>
        </p:blipFill>
        <p:spPr>
          <a:xfrm>
            <a:off x="3886596" y="2858337"/>
            <a:ext cx="441880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matrizes e suas propriedades, podem ser utilizadas em diversas aplicações no cotidiano, sendo uma poderosa e eficaz ferramenta de trabalho para muitas áreas da Ciência, Tecnologia entre outros setores.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exemplos de aplicação da estrutura de dados matriz, nós podemos citar: Teoria dos Grafos, Computação Gráfica, Tomografia Computadorizada e Criptografia.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61939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matriz é comumente utilizada para a organização de dados tabulares a fim de facilitar a resolução de problemas. As informações das matrizes, sejam estas numéricas ou não, são dispostas organizadamente em linhas e colunas.</a:t>
            </a:r>
          </a:p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matriz é uma coleção de variáveis de mesmo tipo, acessíveis com um único nome e armazenados contiguamente na memória. A individualização de cada variável de uma matriz é feita através do uso de índices.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29430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 de armazenamento das matrizes na memória: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FFF0978-AF4F-B0E2-C341-17EC3206DE01}"/>
              </a:ext>
            </a:extLst>
          </p:cNvPr>
          <p:cNvGrpSpPr/>
          <p:nvPr/>
        </p:nvGrpSpPr>
        <p:grpSpPr>
          <a:xfrm>
            <a:off x="3233440" y="2841885"/>
            <a:ext cx="5725116" cy="3907457"/>
            <a:chOff x="1380227" y="2807379"/>
            <a:chExt cx="5725116" cy="390745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F056A6E-CDD5-5570-D0ED-C2305F83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6657" y="2807379"/>
              <a:ext cx="2018686" cy="390745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B3304FB-034A-CC4D-F467-E3A8B0167918}"/>
                </a:ext>
              </a:extLst>
            </p:cNvPr>
            <p:cNvSpPr txBox="1"/>
            <p:nvPr/>
          </p:nvSpPr>
          <p:spPr>
            <a:xfrm>
              <a:off x="1380227" y="4157145"/>
              <a:ext cx="1805431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bg1"/>
                  </a:solidFill>
                </a:rPr>
                <a:t>int</a:t>
              </a:r>
              <a:r>
                <a:rPr lang="pt-BR" b="1" dirty="0">
                  <a:solidFill>
                    <a:schemeClr val="bg1"/>
                  </a:solidFill>
                </a:rPr>
                <a:t> matriz[2][5];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09D8316-77B8-88C6-12F7-2055DBC37EC4}"/>
                </a:ext>
              </a:extLst>
            </p:cNvPr>
            <p:cNvSpPr/>
            <p:nvPr/>
          </p:nvSpPr>
          <p:spPr>
            <a:xfrm>
              <a:off x="5201729" y="3329796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659484-16C3-BB83-0B22-4ADD85861733}"/>
                </a:ext>
              </a:extLst>
            </p:cNvPr>
            <p:cNvSpPr/>
            <p:nvPr/>
          </p:nvSpPr>
          <p:spPr>
            <a:xfrm>
              <a:off x="5201729" y="3597215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8A7CCFC-AF0A-C438-EEDA-A9068E0FF7C1}"/>
                </a:ext>
              </a:extLst>
            </p:cNvPr>
            <p:cNvSpPr/>
            <p:nvPr/>
          </p:nvSpPr>
          <p:spPr>
            <a:xfrm>
              <a:off x="5201728" y="3852213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3CF0DEC-3DC0-0D66-873B-36D216F24153}"/>
                </a:ext>
              </a:extLst>
            </p:cNvPr>
            <p:cNvSpPr/>
            <p:nvPr/>
          </p:nvSpPr>
          <p:spPr>
            <a:xfrm>
              <a:off x="5201728" y="4119632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6111519-938B-919F-01EA-86FA9EDD377C}"/>
                </a:ext>
              </a:extLst>
            </p:cNvPr>
            <p:cNvSpPr/>
            <p:nvPr/>
          </p:nvSpPr>
          <p:spPr>
            <a:xfrm>
              <a:off x="5201728" y="4374630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4A0B87F-D45B-6786-C6F4-2C1B83C608EB}"/>
                </a:ext>
              </a:extLst>
            </p:cNvPr>
            <p:cNvSpPr/>
            <p:nvPr/>
          </p:nvSpPr>
          <p:spPr>
            <a:xfrm>
              <a:off x="5201728" y="4629628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A1B7125-C744-7290-48D7-248291A521E4}"/>
                </a:ext>
              </a:extLst>
            </p:cNvPr>
            <p:cNvSpPr/>
            <p:nvPr/>
          </p:nvSpPr>
          <p:spPr>
            <a:xfrm>
              <a:off x="5201728" y="4909468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BDD16E9-6F68-8489-690A-73FECFFDF7A1}"/>
                </a:ext>
              </a:extLst>
            </p:cNvPr>
            <p:cNvSpPr/>
            <p:nvPr/>
          </p:nvSpPr>
          <p:spPr>
            <a:xfrm>
              <a:off x="5201728" y="5178543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A6D4BB-D173-C610-4513-2C07AC202A55}"/>
                </a:ext>
              </a:extLst>
            </p:cNvPr>
            <p:cNvSpPr/>
            <p:nvPr/>
          </p:nvSpPr>
          <p:spPr>
            <a:xfrm>
              <a:off x="5201728" y="5411851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DBE0D91-E87F-4664-6440-CD1B9A013423}"/>
                </a:ext>
              </a:extLst>
            </p:cNvPr>
            <p:cNvSpPr/>
            <p:nvPr/>
          </p:nvSpPr>
          <p:spPr>
            <a:xfrm>
              <a:off x="5201728" y="5683794"/>
              <a:ext cx="1828799" cy="267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38470838-D4FA-6C86-75E2-3B30CC97CAE9}"/>
                </a:ext>
              </a:extLst>
            </p:cNvPr>
            <p:cNvSpPr/>
            <p:nvPr/>
          </p:nvSpPr>
          <p:spPr>
            <a:xfrm>
              <a:off x="3597215" y="4253341"/>
              <a:ext cx="1155940" cy="197889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660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tamanho de uma matriz é pré-definido, ou seja, após a compilação, não pode ser mudado.</a:t>
            </a:r>
          </a:p>
          <a:p>
            <a:pPr algn="just">
              <a:lnSpc>
                <a:spcPct val="17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Portanto, matrizes são chamadas de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estruturas de dados estáticas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pois mantém o mesmo tamanho ao longo de toda a execução do programa.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2249640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EA6A06C79F6D4083C1CE5641C54C5F" ma:contentTypeVersion="0" ma:contentTypeDescription="Crie um novo documento." ma:contentTypeScope="" ma:versionID="c49dd2034adcca943b468e619f29ed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A6D71-A34C-4D2F-9C2D-282907D27065}"/>
</file>

<file path=customXml/itemProps2.xml><?xml version="1.0" encoding="utf-8"?>
<ds:datastoreItem xmlns:ds="http://schemas.openxmlformats.org/officeDocument/2006/customXml" ds:itemID="{988C8024-36B5-4C0E-8816-F6241FA1E38A}"/>
</file>

<file path=customXml/itemProps3.xml><?xml version="1.0" encoding="utf-8"?>
<ds:datastoreItem xmlns:ds="http://schemas.openxmlformats.org/officeDocument/2006/customXml" ds:itemID="{9018B901-46C5-446A-811D-8AFCDDB1CDD8}"/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907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Arial Black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1</cp:revision>
  <dcterms:created xsi:type="dcterms:W3CDTF">2024-02-19T17:05:45Z</dcterms:created>
  <dcterms:modified xsi:type="dcterms:W3CDTF">2024-04-11T06:15:55Z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0x010100AEEA6A06C79F6D4083C1CE5641C54C5F</vt:lpwstr>
  </property>
</Properties>
</file>