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9"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10"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278" r:id="rId5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4190"/>
    <a:srgbClr val="282F78"/>
    <a:srgbClr val="C26F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95D94-6C8B-459E-8736-8F6A703573F3}" v="2" dt="2024-09-09T21:53:53.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SSIANY BEATRIZ ALMEIDA" userId="2dcd9e37-326d-4709-acd7-5ac3ef4a188f" providerId="ADAL" clId="{E4960348-4248-4DC7-910B-7E30EAA075A0}"/>
    <pc:docChg chg="undo custSel addSld delSld modSld">
      <pc:chgData name="THISSIANY BEATRIZ ALMEIDA" userId="2dcd9e37-326d-4709-acd7-5ac3ef4a188f" providerId="ADAL" clId="{E4960348-4248-4DC7-910B-7E30EAA075A0}" dt="2024-02-19T20:06:59.326" v="16100" actId="20577"/>
      <pc:docMkLst>
        <pc:docMk/>
      </pc:docMkLst>
      <pc:sldChg chg="modSp mod">
        <pc:chgData name="THISSIANY BEATRIZ ALMEIDA" userId="2dcd9e37-326d-4709-acd7-5ac3ef4a188f" providerId="ADAL" clId="{E4960348-4248-4DC7-910B-7E30EAA075A0}" dt="2024-02-19T18:27:25.587" v="44" actId="20577"/>
        <pc:sldMkLst>
          <pc:docMk/>
          <pc:sldMk cId="2171811861" sldId="256"/>
        </pc:sldMkLst>
        <pc:spChg chg="mod">
          <ac:chgData name="THISSIANY BEATRIZ ALMEIDA" userId="2dcd9e37-326d-4709-acd7-5ac3ef4a188f" providerId="ADAL" clId="{E4960348-4248-4DC7-910B-7E30EAA075A0}" dt="2024-02-19T18:27:25.587" v="44" actId="20577"/>
          <ac:spMkLst>
            <pc:docMk/>
            <pc:sldMk cId="2171811861" sldId="256"/>
            <ac:spMk id="5" creationId="{DBE60C55-CFDA-ABBB-AEE1-A2F7EDF7FF12}"/>
          </ac:spMkLst>
        </pc:spChg>
      </pc:sldChg>
      <pc:sldChg chg="modSp mod">
        <pc:chgData name="THISSIANY BEATRIZ ALMEIDA" userId="2dcd9e37-326d-4709-acd7-5ac3ef4a188f" providerId="ADAL" clId="{E4960348-4248-4DC7-910B-7E30EAA075A0}" dt="2024-02-19T18:32:24.738" v="245" actId="20577"/>
        <pc:sldMkLst>
          <pc:docMk/>
          <pc:sldMk cId="3236644282" sldId="257"/>
        </pc:sldMkLst>
        <pc:spChg chg="mod">
          <ac:chgData name="THISSIANY BEATRIZ ALMEIDA" userId="2dcd9e37-326d-4709-acd7-5ac3ef4a188f" providerId="ADAL" clId="{E4960348-4248-4DC7-910B-7E30EAA075A0}" dt="2024-02-19T18:32:24.738" v="245" actId="20577"/>
          <ac:spMkLst>
            <pc:docMk/>
            <pc:sldMk cId="3236644282" sldId="257"/>
            <ac:spMk id="3" creationId="{30868531-4076-9BC2-740A-928ACB114A92}"/>
          </ac:spMkLst>
        </pc:spChg>
      </pc:sldChg>
      <pc:sldChg chg="del">
        <pc:chgData name="THISSIANY BEATRIZ ALMEIDA" userId="2dcd9e37-326d-4709-acd7-5ac3ef4a188f" providerId="ADAL" clId="{E4960348-4248-4DC7-910B-7E30EAA075A0}" dt="2024-02-19T18:27:37.587" v="45" actId="47"/>
        <pc:sldMkLst>
          <pc:docMk/>
          <pc:sldMk cId="478335380" sldId="258"/>
        </pc:sldMkLst>
      </pc:sldChg>
      <pc:sldChg chg="del">
        <pc:chgData name="THISSIANY BEATRIZ ALMEIDA" userId="2dcd9e37-326d-4709-acd7-5ac3ef4a188f" providerId="ADAL" clId="{E4960348-4248-4DC7-910B-7E30EAA075A0}" dt="2024-02-19T18:27:37.587" v="45" actId="47"/>
        <pc:sldMkLst>
          <pc:docMk/>
          <pc:sldMk cId="2987936547" sldId="259"/>
        </pc:sldMkLst>
      </pc:sldChg>
      <pc:sldChg chg="del">
        <pc:chgData name="THISSIANY BEATRIZ ALMEIDA" userId="2dcd9e37-326d-4709-acd7-5ac3ef4a188f" providerId="ADAL" clId="{E4960348-4248-4DC7-910B-7E30EAA075A0}" dt="2024-02-19T18:27:37.587" v="45" actId="47"/>
        <pc:sldMkLst>
          <pc:docMk/>
          <pc:sldMk cId="1421376450" sldId="260"/>
        </pc:sldMkLst>
      </pc:sldChg>
      <pc:sldChg chg="del">
        <pc:chgData name="THISSIANY BEATRIZ ALMEIDA" userId="2dcd9e37-326d-4709-acd7-5ac3ef4a188f" providerId="ADAL" clId="{E4960348-4248-4DC7-910B-7E30EAA075A0}" dt="2024-02-19T18:27:37.587" v="45" actId="47"/>
        <pc:sldMkLst>
          <pc:docMk/>
          <pc:sldMk cId="2348822984" sldId="261"/>
        </pc:sldMkLst>
      </pc:sldChg>
      <pc:sldChg chg="del">
        <pc:chgData name="THISSIANY BEATRIZ ALMEIDA" userId="2dcd9e37-326d-4709-acd7-5ac3ef4a188f" providerId="ADAL" clId="{E4960348-4248-4DC7-910B-7E30EAA075A0}" dt="2024-02-19T18:27:37.587" v="45" actId="47"/>
        <pc:sldMkLst>
          <pc:docMk/>
          <pc:sldMk cId="1661797884" sldId="265"/>
        </pc:sldMkLst>
      </pc:sldChg>
      <pc:sldChg chg="del">
        <pc:chgData name="THISSIANY BEATRIZ ALMEIDA" userId="2dcd9e37-326d-4709-acd7-5ac3ef4a188f" providerId="ADAL" clId="{E4960348-4248-4DC7-910B-7E30EAA075A0}" dt="2024-02-19T18:27:37.587" v="45" actId="47"/>
        <pc:sldMkLst>
          <pc:docMk/>
          <pc:sldMk cId="2044956114" sldId="266"/>
        </pc:sldMkLst>
      </pc:sldChg>
      <pc:sldChg chg="del">
        <pc:chgData name="THISSIANY BEATRIZ ALMEIDA" userId="2dcd9e37-326d-4709-acd7-5ac3ef4a188f" providerId="ADAL" clId="{E4960348-4248-4DC7-910B-7E30EAA075A0}" dt="2024-02-19T18:27:37.587" v="45" actId="47"/>
        <pc:sldMkLst>
          <pc:docMk/>
          <pc:sldMk cId="2211300243" sldId="267"/>
        </pc:sldMkLst>
      </pc:sldChg>
      <pc:sldChg chg="del">
        <pc:chgData name="THISSIANY BEATRIZ ALMEIDA" userId="2dcd9e37-326d-4709-acd7-5ac3ef4a188f" providerId="ADAL" clId="{E4960348-4248-4DC7-910B-7E30EAA075A0}" dt="2024-02-19T18:27:37.587" v="45" actId="47"/>
        <pc:sldMkLst>
          <pc:docMk/>
          <pc:sldMk cId="2741799910" sldId="268"/>
        </pc:sldMkLst>
      </pc:sldChg>
      <pc:sldChg chg="del">
        <pc:chgData name="THISSIANY BEATRIZ ALMEIDA" userId="2dcd9e37-326d-4709-acd7-5ac3ef4a188f" providerId="ADAL" clId="{E4960348-4248-4DC7-910B-7E30EAA075A0}" dt="2024-02-19T18:27:37.587" v="45" actId="47"/>
        <pc:sldMkLst>
          <pc:docMk/>
          <pc:sldMk cId="613918190" sldId="269"/>
        </pc:sldMkLst>
      </pc:sldChg>
      <pc:sldChg chg="del">
        <pc:chgData name="THISSIANY BEATRIZ ALMEIDA" userId="2dcd9e37-326d-4709-acd7-5ac3ef4a188f" providerId="ADAL" clId="{E4960348-4248-4DC7-910B-7E30EAA075A0}" dt="2024-02-19T18:27:37.587" v="45" actId="47"/>
        <pc:sldMkLst>
          <pc:docMk/>
          <pc:sldMk cId="2393711049" sldId="270"/>
        </pc:sldMkLst>
      </pc:sldChg>
      <pc:sldChg chg="del">
        <pc:chgData name="THISSIANY BEATRIZ ALMEIDA" userId="2dcd9e37-326d-4709-acd7-5ac3ef4a188f" providerId="ADAL" clId="{E4960348-4248-4DC7-910B-7E30EAA075A0}" dt="2024-02-19T18:27:37.587" v="45" actId="47"/>
        <pc:sldMkLst>
          <pc:docMk/>
          <pc:sldMk cId="2793538177" sldId="271"/>
        </pc:sldMkLst>
      </pc:sldChg>
      <pc:sldChg chg="del">
        <pc:chgData name="THISSIANY BEATRIZ ALMEIDA" userId="2dcd9e37-326d-4709-acd7-5ac3ef4a188f" providerId="ADAL" clId="{E4960348-4248-4DC7-910B-7E30EAA075A0}" dt="2024-02-19T18:27:37.587" v="45" actId="47"/>
        <pc:sldMkLst>
          <pc:docMk/>
          <pc:sldMk cId="3055321755" sldId="272"/>
        </pc:sldMkLst>
      </pc:sldChg>
      <pc:sldChg chg="del">
        <pc:chgData name="THISSIANY BEATRIZ ALMEIDA" userId="2dcd9e37-326d-4709-acd7-5ac3ef4a188f" providerId="ADAL" clId="{E4960348-4248-4DC7-910B-7E30EAA075A0}" dt="2024-02-19T18:27:37.587" v="45" actId="47"/>
        <pc:sldMkLst>
          <pc:docMk/>
          <pc:sldMk cId="2156257804" sldId="273"/>
        </pc:sldMkLst>
      </pc:sldChg>
      <pc:sldChg chg="del">
        <pc:chgData name="THISSIANY BEATRIZ ALMEIDA" userId="2dcd9e37-326d-4709-acd7-5ac3ef4a188f" providerId="ADAL" clId="{E4960348-4248-4DC7-910B-7E30EAA075A0}" dt="2024-02-19T18:27:37.587" v="45" actId="47"/>
        <pc:sldMkLst>
          <pc:docMk/>
          <pc:sldMk cId="3850597215" sldId="274"/>
        </pc:sldMkLst>
      </pc:sldChg>
      <pc:sldChg chg="del">
        <pc:chgData name="THISSIANY BEATRIZ ALMEIDA" userId="2dcd9e37-326d-4709-acd7-5ac3ef4a188f" providerId="ADAL" clId="{E4960348-4248-4DC7-910B-7E30EAA075A0}" dt="2024-02-19T18:27:37.587" v="45" actId="47"/>
        <pc:sldMkLst>
          <pc:docMk/>
          <pc:sldMk cId="195818609" sldId="275"/>
        </pc:sldMkLst>
      </pc:sldChg>
      <pc:sldChg chg="del">
        <pc:chgData name="THISSIANY BEATRIZ ALMEIDA" userId="2dcd9e37-326d-4709-acd7-5ac3ef4a188f" providerId="ADAL" clId="{E4960348-4248-4DC7-910B-7E30EAA075A0}" dt="2024-02-19T18:27:37.587" v="45" actId="47"/>
        <pc:sldMkLst>
          <pc:docMk/>
          <pc:sldMk cId="474246146" sldId="276"/>
        </pc:sldMkLst>
      </pc:sldChg>
      <pc:sldChg chg="del">
        <pc:chgData name="THISSIANY BEATRIZ ALMEIDA" userId="2dcd9e37-326d-4709-acd7-5ac3ef4a188f" providerId="ADAL" clId="{E4960348-4248-4DC7-910B-7E30EAA075A0}" dt="2024-02-19T18:27:37.587" v="45" actId="47"/>
        <pc:sldMkLst>
          <pc:docMk/>
          <pc:sldMk cId="296554654" sldId="277"/>
        </pc:sldMkLst>
      </pc:sldChg>
      <pc:sldChg chg="delSp modSp add mod">
        <pc:chgData name="THISSIANY BEATRIZ ALMEIDA" userId="2dcd9e37-326d-4709-acd7-5ac3ef4a188f" providerId="ADAL" clId="{E4960348-4248-4DC7-910B-7E30EAA075A0}" dt="2024-02-19T18:35:49.102" v="797" actId="20577"/>
        <pc:sldMkLst>
          <pc:docMk/>
          <pc:sldMk cId="1620301075" sldId="279"/>
        </pc:sldMkLst>
        <pc:spChg chg="mod">
          <ac:chgData name="THISSIANY BEATRIZ ALMEIDA" userId="2dcd9e37-326d-4709-acd7-5ac3ef4a188f" providerId="ADAL" clId="{E4960348-4248-4DC7-910B-7E30EAA075A0}" dt="2024-02-19T18:35:49.102" v="797" actId="20577"/>
          <ac:spMkLst>
            <pc:docMk/>
            <pc:sldMk cId="1620301075" sldId="279"/>
            <ac:spMk id="3" creationId="{2AE372F7-D807-A2CB-2466-2E10E1082378}"/>
          </ac:spMkLst>
        </pc:spChg>
        <pc:spChg chg="mod">
          <ac:chgData name="THISSIANY BEATRIZ ALMEIDA" userId="2dcd9e37-326d-4709-acd7-5ac3ef4a188f" providerId="ADAL" clId="{E4960348-4248-4DC7-910B-7E30EAA075A0}" dt="2024-02-19T18:32:50.757" v="270" actId="20577"/>
          <ac:spMkLst>
            <pc:docMk/>
            <pc:sldMk cId="1620301075" sldId="279"/>
            <ac:spMk id="4" creationId="{D9D24CD8-7DDE-C0BA-D367-90DDCEE831F8}"/>
          </ac:spMkLst>
        </pc:spChg>
        <pc:picChg chg="del">
          <ac:chgData name="THISSIANY BEATRIZ ALMEIDA" userId="2dcd9e37-326d-4709-acd7-5ac3ef4a188f" providerId="ADAL" clId="{E4960348-4248-4DC7-910B-7E30EAA075A0}" dt="2024-02-19T18:33:26.187" v="271" actId="478"/>
          <ac:picMkLst>
            <pc:docMk/>
            <pc:sldMk cId="1620301075" sldId="279"/>
            <ac:picMk id="2054" creationId="{7FEA4A76-7549-5C40-EE0C-5E9B36DF4575}"/>
          </ac:picMkLst>
        </pc:picChg>
      </pc:sldChg>
      <pc:sldChg chg="del">
        <pc:chgData name="THISSIANY BEATRIZ ALMEIDA" userId="2dcd9e37-326d-4709-acd7-5ac3ef4a188f" providerId="ADAL" clId="{E4960348-4248-4DC7-910B-7E30EAA075A0}" dt="2024-02-19T18:27:37.587" v="45" actId="47"/>
        <pc:sldMkLst>
          <pc:docMk/>
          <pc:sldMk cId="3230539751" sldId="279"/>
        </pc:sldMkLst>
      </pc:sldChg>
      <pc:sldChg chg="addSp modSp add mod">
        <pc:chgData name="THISSIANY BEATRIZ ALMEIDA" userId="2dcd9e37-326d-4709-acd7-5ac3ef4a188f" providerId="ADAL" clId="{E4960348-4248-4DC7-910B-7E30EAA075A0}" dt="2024-02-19T18:38:11.126" v="1311" actId="1076"/>
        <pc:sldMkLst>
          <pc:docMk/>
          <pc:sldMk cId="1224412571" sldId="280"/>
        </pc:sldMkLst>
        <pc:spChg chg="mod">
          <ac:chgData name="THISSIANY BEATRIZ ALMEIDA" userId="2dcd9e37-326d-4709-acd7-5ac3ef4a188f" providerId="ADAL" clId="{E4960348-4248-4DC7-910B-7E30EAA075A0}" dt="2024-02-19T18:36:38.687" v="1302" actId="20577"/>
          <ac:spMkLst>
            <pc:docMk/>
            <pc:sldMk cId="1224412571" sldId="280"/>
            <ac:spMk id="3" creationId="{B6AD0E64-60C3-50EA-8BB4-87113F785F58}"/>
          </ac:spMkLst>
        </pc:spChg>
        <pc:picChg chg="add mod">
          <ac:chgData name="THISSIANY BEATRIZ ALMEIDA" userId="2dcd9e37-326d-4709-acd7-5ac3ef4a188f" providerId="ADAL" clId="{E4960348-4248-4DC7-910B-7E30EAA075A0}" dt="2024-02-19T18:38:11.126" v="1311" actId="1076"/>
          <ac:picMkLst>
            <pc:docMk/>
            <pc:sldMk cId="1224412571" sldId="280"/>
            <ac:picMk id="1026" creationId="{254C7EB2-D444-B535-9001-339124D03F69}"/>
          </ac:picMkLst>
        </pc:picChg>
      </pc:sldChg>
      <pc:sldChg chg="modSp add mod">
        <pc:chgData name="THISSIANY BEATRIZ ALMEIDA" userId="2dcd9e37-326d-4709-acd7-5ac3ef4a188f" providerId="ADAL" clId="{E4960348-4248-4DC7-910B-7E30EAA075A0}" dt="2024-02-19T18:41:11.522" v="2045" actId="113"/>
        <pc:sldMkLst>
          <pc:docMk/>
          <pc:sldMk cId="3442236573" sldId="281"/>
        </pc:sldMkLst>
        <pc:spChg chg="mod">
          <ac:chgData name="THISSIANY BEATRIZ ALMEIDA" userId="2dcd9e37-326d-4709-acd7-5ac3ef4a188f" providerId="ADAL" clId="{E4960348-4248-4DC7-910B-7E30EAA075A0}" dt="2024-02-19T18:41:11.522" v="2045" actId="113"/>
          <ac:spMkLst>
            <pc:docMk/>
            <pc:sldMk cId="3442236573" sldId="281"/>
            <ac:spMk id="3" creationId="{BF08A6FA-08BC-C64E-3CFD-B26C3C73D54A}"/>
          </ac:spMkLst>
        </pc:spChg>
        <pc:spChg chg="mod">
          <ac:chgData name="THISSIANY BEATRIZ ALMEIDA" userId="2dcd9e37-326d-4709-acd7-5ac3ef4a188f" providerId="ADAL" clId="{E4960348-4248-4DC7-910B-7E30EAA075A0}" dt="2024-02-19T18:39:24.036" v="1344" actId="20577"/>
          <ac:spMkLst>
            <pc:docMk/>
            <pc:sldMk cId="3442236573" sldId="281"/>
            <ac:spMk id="4" creationId="{8353EB1C-D0FC-BBF0-1C35-8DA88C4A8123}"/>
          </ac:spMkLst>
        </pc:spChg>
      </pc:sldChg>
      <pc:sldChg chg="modSp add mod">
        <pc:chgData name="THISSIANY BEATRIZ ALMEIDA" userId="2dcd9e37-326d-4709-acd7-5ac3ef4a188f" providerId="ADAL" clId="{E4960348-4248-4DC7-910B-7E30EAA075A0}" dt="2024-02-19T18:45:17.386" v="2389"/>
        <pc:sldMkLst>
          <pc:docMk/>
          <pc:sldMk cId="435346984" sldId="282"/>
        </pc:sldMkLst>
        <pc:spChg chg="mod">
          <ac:chgData name="THISSIANY BEATRIZ ALMEIDA" userId="2dcd9e37-326d-4709-acd7-5ac3ef4a188f" providerId="ADAL" clId="{E4960348-4248-4DC7-910B-7E30EAA075A0}" dt="2024-02-19T18:45:17.386" v="2389"/>
          <ac:spMkLst>
            <pc:docMk/>
            <pc:sldMk cId="435346984" sldId="282"/>
            <ac:spMk id="3" creationId="{83D5B686-045E-0672-3AF4-DD408F94D24A}"/>
          </ac:spMkLst>
        </pc:spChg>
      </pc:sldChg>
      <pc:sldChg chg="modSp add mod">
        <pc:chgData name="THISSIANY BEATRIZ ALMEIDA" userId="2dcd9e37-326d-4709-acd7-5ac3ef4a188f" providerId="ADAL" clId="{E4960348-4248-4DC7-910B-7E30EAA075A0}" dt="2024-02-19T18:47:03.806" v="2796" actId="20577"/>
        <pc:sldMkLst>
          <pc:docMk/>
          <pc:sldMk cId="1419914616" sldId="283"/>
        </pc:sldMkLst>
        <pc:spChg chg="mod">
          <ac:chgData name="THISSIANY BEATRIZ ALMEIDA" userId="2dcd9e37-326d-4709-acd7-5ac3ef4a188f" providerId="ADAL" clId="{E4960348-4248-4DC7-910B-7E30EAA075A0}" dt="2024-02-19T18:47:03.806" v="2796" actId="20577"/>
          <ac:spMkLst>
            <pc:docMk/>
            <pc:sldMk cId="1419914616" sldId="283"/>
            <ac:spMk id="3" creationId="{21CB285F-96CD-01FB-9394-5E8F80AF33BC}"/>
          </ac:spMkLst>
        </pc:spChg>
      </pc:sldChg>
      <pc:sldChg chg="modSp add mod">
        <pc:chgData name="THISSIANY BEATRIZ ALMEIDA" userId="2dcd9e37-326d-4709-acd7-5ac3ef4a188f" providerId="ADAL" clId="{E4960348-4248-4DC7-910B-7E30EAA075A0}" dt="2024-02-19T18:49:31.075" v="3293" actId="2710"/>
        <pc:sldMkLst>
          <pc:docMk/>
          <pc:sldMk cId="2198088395" sldId="284"/>
        </pc:sldMkLst>
        <pc:spChg chg="mod">
          <ac:chgData name="THISSIANY BEATRIZ ALMEIDA" userId="2dcd9e37-326d-4709-acd7-5ac3ef4a188f" providerId="ADAL" clId="{E4960348-4248-4DC7-910B-7E30EAA075A0}" dt="2024-02-19T18:49:31.075" v="3293" actId="2710"/>
          <ac:spMkLst>
            <pc:docMk/>
            <pc:sldMk cId="2198088395" sldId="284"/>
            <ac:spMk id="3" creationId="{C630FCA2-9E5D-3657-8DE3-11429A9DD53F}"/>
          </ac:spMkLst>
        </pc:spChg>
      </pc:sldChg>
      <pc:sldChg chg="modSp add mod">
        <pc:chgData name="THISSIANY BEATRIZ ALMEIDA" userId="2dcd9e37-326d-4709-acd7-5ac3ef4a188f" providerId="ADAL" clId="{E4960348-4248-4DC7-910B-7E30EAA075A0}" dt="2024-02-19T18:52:48.338" v="4113" actId="113"/>
        <pc:sldMkLst>
          <pc:docMk/>
          <pc:sldMk cId="2133575855" sldId="285"/>
        </pc:sldMkLst>
        <pc:spChg chg="mod">
          <ac:chgData name="THISSIANY BEATRIZ ALMEIDA" userId="2dcd9e37-326d-4709-acd7-5ac3ef4a188f" providerId="ADAL" clId="{E4960348-4248-4DC7-910B-7E30EAA075A0}" dt="2024-02-19T18:52:48.338" v="4113" actId="113"/>
          <ac:spMkLst>
            <pc:docMk/>
            <pc:sldMk cId="2133575855" sldId="285"/>
            <ac:spMk id="3" creationId="{A9CBF943-DFD5-04EC-594C-2A922CF43A55}"/>
          </ac:spMkLst>
        </pc:spChg>
        <pc:spChg chg="mod">
          <ac:chgData name="THISSIANY BEATRIZ ALMEIDA" userId="2dcd9e37-326d-4709-acd7-5ac3ef4a188f" providerId="ADAL" clId="{E4960348-4248-4DC7-910B-7E30EAA075A0}" dt="2024-02-19T18:50:08.449" v="3317" actId="20577"/>
          <ac:spMkLst>
            <pc:docMk/>
            <pc:sldMk cId="2133575855" sldId="285"/>
            <ac:spMk id="4" creationId="{4A551603-4B77-5F0A-516E-40D7C1079D6E}"/>
          </ac:spMkLst>
        </pc:spChg>
      </pc:sldChg>
      <pc:sldChg chg="modSp add mod">
        <pc:chgData name="THISSIANY BEATRIZ ALMEIDA" userId="2dcd9e37-326d-4709-acd7-5ac3ef4a188f" providerId="ADAL" clId="{E4960348-4248-4DC7-910B-7E30EAA075A0}" dt="2024-02-19T19:00:36.986" v="4819" actId="20577"/>
        <pc:sldMkLst>
          <pc:docMk/>
          <pc:sldMk cId="1513964806" sldId="286"/>
        </pc:sldMkLst>
        <pc:spChg chg="mod">
          <ac:chgData name="THISSIANY BEATRIZ ALMEIDA" userId="2dcd9e37-326d-4709-acd7-5ac3ef4a188f" providerId="ADAL" clId="{E4960348-4248-4DC7-910B-7E30EAA075A0}" dt="2024-02-19T19:00:36.986" v="4819" actId="20577"/>
          <ac:spMkLst>
            <pc:docMk/>
            <pc:sldMk cId="1513964806" sldId="286"/>
            <ac:spMk id="3" creationId="{D724EB98-DDEC-CE51-69FB-7C5DF2D0600C}"/>
          </ac:spMkLst>
        </pc:spChg>
      </pc:sldChg>
      <pc:sldChg chg="modSp add mod">
        <pc:chgData name="THISSIANY BEATRIZ ALMEIDA" userId="2dcd9e37-326d-4709-acd7-5ac3ef4a188f" providerId="ADAL" clId="{E4960348-4248-4DC7-910B-7E30EAA075A0}" dt="2024-02-19T19:02:17.507" v="5233" actId="20577"/>
        <pc:sldMkLst>
          <pc:docMk/>
          <pc:sldMk cId="123741996" sldId="287"/>
        </pc:sldMkLst>
        <pc:spChg chg="mod">
          <ac:chgData name="THISSIANY BEATRIZ ALMEIDA" userId="2dcd9e37-326d-4709-acd7-5ac3ef4a188f" providerId="ADAL" clId="{E4960348-4248-4DC7-910B-7E30EAA075A0}" dt="2024-02-19T19:02:17.507" v="5233" actId="20577"/>
          <ac:spMkLst>
            <pc:docMk/>
            <pc:sldMk cId="123741996" sldId="287"/>
            <ac:spMk id="3" creationId="{AF9D3CDC-0CC8-6973-066B-DA8831BD51A6}"/>
          </ac:spMkLst>
        </pc:spChg>
      </pc:sldChg>
      <pc:sldChg chg="modSp add mod">
        <pc:chgData name="THISSIANY BEATRIZ ALMEIDA" userId="2dcd9e37-326d-4709-acd7-5ac3ef4a188f" providerId="ADAL" clId="{E4960348-4248-4DC7-910B-7E30EAA075A0}" dt="2024-02-19T19:04:31.100" v="6006" actId="20577"/>
        <pc:sldMkLst>
          <pc:docMk/>
          <pc:sldMk cId="54951062" sldId="288"/>
        </pc:sldMkLst>
        <pc:spChg chg="mod">
          <ac:chgData name="THISSIANY BEATRIZ ALMEIDA" userId="2dcd9e37-326d-4709-acd7-5ac3ef4a188f" providerId="ADAL" clId="{E4960348-4248-4DC7-910B-7E30EAA075A0}" dt="2024-02-19T19:04:31.100" v="6006" actId="20577"/>
          <ac:spMkLst>
            <pc:docMk/>
            <pc:sldMk cId="54951062" sldId="288"/>
            <ac:spMk id="3" creationId="{721591C7-A3A6-8E02-C765-BAE7873A1C0B}"/>
          </ac:spMkLst>
        </pc:spChg>
        <pc:spChg chg="mod">
          <ac:chgData name="THISSIANY BEATRIZ ALMEIDA" userId="2dcd9e37-326d-4709-acd7-5ac3ef4a188f" providerId="ADAL" clId="{E4960348-4248-4DC7-910B-7E30EAA075A0}" dt="2024-02-19T19:02:44.525" v="5266" actId="20577"/>
          <ac:spMkLst>
            <pc:docMk/>
            <pc:sldMk cId="54951062" sldId="288"/>
            <ac:spMk id="4" creationId="{EA94ADE0-6DFE-636F-D109-2B9078C3CA0D}"/>
          </ac:spMkLst>
        </pc:spChg>
      </pc:sldChg>
      <pc:sldChg chg="addSp delSp modSp add mod">
        <pc:chgData name="THISSIANY BEATRIZ ALMEIDA" userId="2dcd9e37-326d-4709-acd7-5ac3ef4a188f" providerId="ADAL" clId="{E4960348-4248-4DC7-910B-7E30EAA075A0}" dt="2024-02-19T19:05:54.796" v="6012"/>
        <pc:sldMkLst>
          <pc:docMk/>
          <pc:sldMk cId="1886566596" sldId="289"/>
        </pc:sldMkLst>
        <pc:spChg chg="del">
          <ac:chgData name="THISSIANY BEATRIZ ALMEIDA" userId="2dcd9e37-326d-4709-acd7-5ac3ef4a188f" providerId="ADAL" clId="{E4960348-4248-4DC7-910B-7E30EAA075A0}" dt="2024-02-19T19:05:05.989" v="6008" actId="478"/>
          <ac:spMkLst>
            <pc:docMk/>
            <pc:sldMk cId="1886566596" sldId="289"/>
            <ac:spMk id="3" creationId="{0D95103C-C834-A4EB-DACC-B0FC9563DD7D}"/>
          </ac:spMkLst>
        </pc:spChg>
        <pc:spChg chg="add del mod">
          <ac:chgData name="THISSIANY BEATRIZ ALMEIDA" userId="2dcd9e37-326d-4709-acd7-5ac3ef4a188f" providerId="ADAL" clId="{E4960348-4248-4DC7-910B-7E30EAA075A0}" dt="2024-02-19T19:05:09.848" v="6009" actId="478"/>
          <ac:spMkLst>
            <pc:docMk/>
            <pc:sldMk cId="1886566596" sldId="289"/>
            <ac:spMk id="6" creationId="{0028FFD8-47B7-056F-E09A-E0A77AB46535}"/>
          </ac:spMkLst>
        </pc:spChg>
        <pc:picChg chg="add mod">
          <ac:chgData name="THISSIANY BEATRIZ ALMEIDA" userId="2dcd9e37-326d-4709-acd7-5ac3ef4a188f" providerId="ADAL" clId="{E4960348-4248-4DC7-910B-7E30EAA075A0}" dt="2024-02-19T19:05:54.796" v="6012"/>
          <ac:picMkLst>
            <pc:docMk/>
            <pc:sldMk cId="1886566596" sldId="289"/>
            <ac:picMk id="2050" creationId="{61E7FAF7-DFC7-1A91-C7B8-C112EA5271E0}"/>
          </ac:picMkLst>
        </pc:picChg>
      </pc:sldChg>
      <pc:sldChg chg="modSp add mod">
        <pc:chgData name="THISSIANY BEATRIZ ALMEIDA" userId="2dcd9e37-326d-4709-acd7-5ac3ef4a188f" providerId="ADAL" clId="{E4960348-4248-4DC7-910B-7E30EAA075A0}" dt="2024-02-19T19:09:26.182" v="6663" actId="2710"/>
        <pc:sldMkLst>
          <pc:docMk/>
          <pc:sldMk cId="2342666629" sldId="290"/>
        </pc:sldMkLst>
        <pc:spChg chg="mod">
          <ac:chgData name="THISSIANY BEATRIZ ALMEIDA" userId="2dcd9e37-326d-4709-acd7-5ac3ef4a188f" providerId="ADAL" clId="{E4960348-4248-4DC7-910B-7E30EAA075A0}" dt="2024-02-19T19:09:26.182" v="6663" actId="2710"/>
          <ac:spMkLst>
            <pc:docMk/>
            <pc:sldMk cId="2342666629" sldId="290"/>
            <ac:spMk id="3" creationId="{7ED2FC41-0E13-6D3A-49F6-8868260A8509}"/>
          </ac:spMkLst>
        </pc:spChg>
        <pc:spChg chg="mod">
          <ac:chgData name="THISSIANY BEATRIZ ALMEIDA" userId="2dcd9e37-326d-4709-acd7-5ac3ef4a188f" providerId="ADAL" clId="{E4960348-4248-4DC7-910B-7E30EAA075A0}" dt="2024-02-19T19:07:00.284" v="6052" actId="20577"/>
          <ac:spMkLst>
            <pc:docMk/>
            <pc:sldMk cId="2342666629" sldId="290"/>
            <ac:spMk id="4" creationId="{481B0CA2-BB3A-0C2F-E733-86A294AAC5D6}"/>
          </ac:spMkLst>
        </pc:spChg>
      </pc:sldChg>
      <pc:sldChg chg="modSp add mod">
        <pc:chgData name="THISSIANY BEATRIZ ALMEIDA" userId="2dcd9e37-326d-4709-acd7-5ac3ef4a188f" providerId="ADAL" clId="{E4960348-4248-4DC7-910B-7E30EAA075A0}" dt="2024-02-19T19:11:38.017" v="7320" actId="20577"/>
        <pc:sldMkLst>
          <pc:docMk/>
          <pc:sldMk cId="2373907979" sldId="291"/>
        </pc:sldMkLst>
        <pc:spChg chg="mod">
          <ac:chgData name="THISSIANY BEATRIZ ALMEIDA" userId="2dcd9e37-326d-4709-acd7-5ac3ef4a188f" providerId="ADAL" clId="{E4960348-4248-4DC7-910B-7E30EAA075A0}" dt="2024-02-19T19:11:38.017" v="7320" actId="20577"/>
          <ac:spMkLst>
            <pc:docMk/>
            <pc:sldMk cId="2373907979" sldId="291"/>
            <ac:spMk id="3" creationId="{B1B68D31-CA87-307F-AD01-384FE744B170}"/>
          </ac:spMkLst>
        </pc:spChg>
        <pc:spChg chg="mod">
          <ac:chgData name="THISSIANY BEATRIZ ALMEIDA" userId="2dcd9e37-326d-4709-acd7-5ac3ef4a188f" providerId="ADAL" clId="{E4960348-4248-4DC7-910B-7E30EAA075A0}" dt="2024-02-19T19:09:58.373" v="6687" actId="20577"/>
          <ac:spMkLst>
            <pc:docMk/>
            <pc:sldMk cId="2373907979" sldId="291"/>
            <ac:spMk id="4" creationId="{3E5089CA-5FD2-4B1E-AA4E-1F99D32559F3}"/>
          </ac:spMkLst>
        </pc:spChg>
      </pc:sldChg>
      <pc:sldChg chg="addSp modSp add mod">
        <pc:chgData name="THISSIANY BEATRIZ ALMEIDA" userId="2dcd9e37-326d-4709-acd7-5ac3ef4a188f" providerId="ADAL" clId="{E4960348-4248-4DC7-910B-7E30EAA075A0}" dt="2024-02-19T19:13:00.037" v="7710" actId="2710"/>
        <pc:sldMkLst>
          <pc:docMk/>
          <pc:sldMk cId="227734104" sldId="292"/>
        </pc:sldMkLst>
        <pc:spChg chg="mod">
          <ac:chgData name="THISSIANY BEATRIZ ALMEIDA" userId="2dcd9e37-326d-4709-acd7-5ac3ef4a188f" providerId="ADAL" clId="{E4960348-4248-4DC7-910B-7E30EAA075A0}" dt="2024-02-19T19:13:00.037" v="7710" actId="2710"/>
          <ac:spMkLst>
            <pc:docMk/>
            <pc:sldMk cId="227734104" sldId="292"/>
            <ac:spMk id="3" creationId="{A7427121-AFF5-A864-C9EA-5D970ADC5C7E}"/>
          </ac:spMkLst>
        </pc:spChg>
        <pc:picChg chg="add mod">
          <ac:chgData name="THISSIANY BEATRIZ ALMEIDA" userId="2dcd9e37-326d-4709-acd7-5ac3ef4a188f" providerId="ADAL" clId="{E4960348-4248-4DC7-910B-7E30EAA075A0}" dt="2024-02-19T19:12:52.570" v="7709"/>
          <ac:picMkLst>
            <pc:docMk/>
            <pc:sldMk cId="227734104" sldId="292"/>
            <ac:picMk id="3074" creationId="{E9EEB4EE-C5F1-9ECB-F893-EAEB19E3A995}"/>
          </ac:picMkLst>
        </pc:picChg>
      </pc:sldChg>
      <pc:sldChg chg="modSp add mod">
        <pc:chgData name="THISSIANY BEATRIZ ALMEIDA" userId="2dcd9e37-326d-4709-acd7-5ac3ef4a188f" providerId="ADAL" clId="{E4960348-4248-4DC7-910B-7E30EAA075A0}" dt="2024-02-19T19:20:40.386" v="9168" actId="207"/>
        <pc:sldMkLst>
          <pc:docMk/>
          <pc:sldMk cId="1615806360" sldId="293"/>
        </pc:sldMkLst>
        <pc:spChg chg="mod">
          <ac:chgData name="THISSIANY BEATRIZ ALMEIDA" userId="2dcd9e37-326d-4709-acd7-5ac3ef4a188f" providerId="ADAL" clId="{E4960348-4248-4DC7-910B-7E30EAA075A0}" dt="2024-02-19T19:20:40.386" v="9168" actId="207"/>
          <ac:spMkLst>
            <pc:docMk/>
            <pc:sldMk cId="1615806360" sldId="293"/>
            <ac:spMk id="3" creationId="{6353263B-2655-1776-0FF2-FE821018143F}"/>
          </ac:spMkLst>
        </pc:spChg>
        <pc:spChg chg="mod">
          <ac:chgData name="THISSIANY BEATRIZ ALMEIDA" userId="2dcd9e37-326d-4709-acd7-5ac3ef4a188f" providerId="ADAL" clId="{E4960348-4248-4DC7-910B-7E30EAA075A0}" dt="2024-02-19T19:13:26.234" v="7729" actId="20577"/>
          <ac:spMkLst>
            <pc:docMk/>
            <pc:sldMk cId="1615806360" sldId="293"/>
            <ac:spMk id="4" creationId="{DFDF9101-A691-CF29-22D2-2FAF0A1DC000}"/>
          </ac:spMkLst>
        </pc:spChg>
      </pc:sldChg>
      <pc:sldChg chg="addSp delSp modSp add del mod">
        <pc:chgData name="THISSIANY BEATRIZ ALMEIDA" userId="2dcd9e37-326d-4709-acd7-5ac3ef4a188f" providerId="ADAL" clId="{E4960348-4248-4DC7-910B-7E30EAA075A0}" dt="2024-02-19T19:17:22.821" v="8476" actId="20577"/>
        <pc:sldMkLst>
          <pc:docMk/>
          <pc:sldMk cId="888257905" sldId="294"/>
        </pc:sldMkLst>
        <pc:spChg chg="mod">
          <ac:chgData name="THISSIANY BEATRIZ ALMEIDA" userId="2dcd9e37-326d-4709-acd7-5ac3ef4a188f" providerId="ADAL" clId="{E4960348-4248-4DC7-910B-7E30EAA075A0}" dt="2024-02-19T19:17:22.821" v="8476" actId="20577"/>
          <ac:spMkLst>
            <pc:docMk/>
            <pc:sldMk cId="888257905" sldId="294"/>
            <ac:spMk id="3" creationId="{B60DC96F-871D-247F-2F60-1BBCB5802966}"/>
          </ac:spMkLst>
        </pc:spChg>
        <pc:spChg chg="mod">
          <ac:chgData name="THISSIANY BEATRIZ ALMEIDA" userId="2dcd9e37-326d-4709-acd7-5ac3ef4a188f" providerId="ADAL" clId="{E4960348-4248-4DC7-910B-7E30EAA075A0}" dt="2024-02-19T19:15:26.082" v="8365" actId="20577"/>
          <ac:spMkLst>
            <pc:docMk/>
            <pc:sldMk cId="888257905" sldId="294"/>
            <ac:spMk id="4" creationId="{BC3F313E-559B-EE23-76FA-05012FA88BCE}"/>
          </ac:spMkLst>
        </pc:spChg>
        <pc:picChg chg="del">
          <ac:chgData name="THISSIANY BEATRIZ ALMEIDA" userId="2dcd9e37-326d-4709-acd7-5ac3ef4a188f" providerId="ADAL" clId="{E4960348-4248-4DC7-910B-7E30EAA075A0}" dt="2024-02-19T19:16:31.430" v="8441" actId="478"/>
          <ac:picMkLst>
            <pc:docMk/>
            <pc:sldMk cId="888257905" sldId="294"/>
            <ac:picMk id="3074" creationId="{55196F35-47A1-7401-34D7-DB73282E4290}"/>
          </ac:picMkLst>
        </pc:picChg>
        <pc:picChg chg="add mod">
          <ac:chgData name="THISSIANY BEATRIZ ALMEIDA" userId="2dcd9e37-326d-4709-acd7-5ac3ef4a188f" providerId="ADAL" clId="{E4960348-4248-4DC7-910B-7E30EAA075A0}" dt="2024-02-19T19:16:50.530" v="8445"/>
          <ac:picMkLst>
            <pc:docMk/>
            <pc:sldMk cId="888257905" sldId="294"/>
            <ac:picMk id="4098" creationId="{9A47CB1D-E4B5-5299-EB3B-8A030D9C274C}"/>
          </ac:picMkLst>
        </pc:picChg>
      </pc:sldChg>
      <pc:sldChg chg="modSp add mod">
        <pc:chgData name="THISSIANY BEATRIZ ALMEIDA" userId="2dcd9e37-326d-4709-acd7-5ac3ef4a188f" providerId="ADAL" clId="{E4960348-4248-4DC7-910B-7E30EAA075A0}" dt="2024-02-19T19:20:27.982" v="9164" actId="113"/>
        <pc:sldMkLst>
          <pc:docMk/>
          <pc:sldMk cId="1736025552" sldId="295"/>
        </pc:sldMkLst>
        <pc:spChg chg="mod">
          <ac:chgData name="THISSIANY BEATRIZ ALMEIDA" userId="2dcd9e37-326d-4709-acd7-5ac3ef4a188f" providerId="ADAL" clId="{E4960348-4248-4DC7-910B-7E30EAA075A0}" dt="2024-02-19T19:20:27.982" v="9164" actId="113"/>
          <ac:spMkLst>
            <pc:docMk/>
            <pc:sldMk cId="1736025552" sldId="295"/>
            <ac:spMk id="3" creationId="{4BD4CA34-FD26-06E8-A097-65D6982AF1DC}"/>
          </ac:spMkLst>
        </pc:spChg>
        <pc:spChg chg="mod">
          <ac:chgData name="THISSIANY BEATRIZ ALMEIDA" userId="2dcd9e37-326d-4709-acd7-5ac3ef4a188f" providerId="ADAL" clId="{E4960348-4248-4DC7-910B-7E30EAA075A0}" dt="2024-02-19T19:18:14.194" v="8489" actId="20577"/>
          <ac:spMkLst>
            <pc:docMk/>
            <pc:sldMk cId="1736025552" sldId="295"/>
            <ac:spMk id="4" creationId="{8BDFB75F-FE70-E688-1754-5F414CF7A731}"/>
          </ac:spMkLst>
        </pc:spChg>
      </pc:sldChg>
      <pc:sldChg chg="addSp delSp modSp add mod">
        <pc:chgData name="THISSIANY BEATRIZ ALMEIDA" userId="2dcd9e37-326d-4709-acd7-5ac3ef4a188f" providerId="ADAL" clId="{E4960348-4248-4DC7-910B-7E30EAA075A0}" dt="2024-02-19T19:25:04.101" v="9369"/>
        <pc:sldMkLst>
          <pc:docMk/>
          <pc:sldMk cId="3387054909" sldId="296"/>
        </pc:sldMkLst>
        <pc:spChg chg="mod">
          <ac:chgData name="THISSIANY BEATRIZ ALMEIDA" userId="2dcd9e37-326d-4709-acd7-5ac3ef4a188f" providerId="ADAL" clId="{E4960348-4248-4DC7-910B-7E30EAA075A0}" dt="2024-02-19T19:24:29.473" v="9364" actId="20577"/>
          <ac:spMkLst>
            <pc:docMk/>
            <pc:sldMk cId="3387054909" sldId="296"/>
            <ac:spMk id="3" creationId="{6DABCEA3-FECA-4211-41CC-D269EF005748}"/>
          </ac:spMkLst>
        </pc:spChg>
        <pc:spChg chg="mod">
          <ac:chgData name="THISSIANY BEATRIZ ALMEIDA" userId="2dcd9e37-326d-4709-acd7-5ac3ef4a188f" providerId="ADAL" clId="{E4960348-4248-4DC7-910B-7E30EAA075A0}" dt="2024-02-19T19:20:52.742" v="9183" actId="20577"/>
          <ac:spMkLst>
            <pc:docMk/>
            <pc:sldMk cId="3387054909" sldId="296"/>
            <ac:spMk id="4" creationId="{86069F4D-5BB5-B9DC-5B33-9730E8617650}"/>
          </ac:spMkLst>
        </pc:spChg>
        <pc:picChg chg="del">
          <ac:chgData name="THISSIANY BEATRIZ ALMEIDA" userId="2dcd9e37-326d-4709-acd7-5ac3ef4a188f" providerId="ADAL" clId="{E4960348-4248-4DC7-910B-7E30EAA075A0}" dt="2024-02-19T19:24:31.851" v="9365" actId="478"/>
          <ac:picMkLst>
            <pc:docMk/>
            <pc:sldMk cId="3387054909" sldId="296"/>
            <ac:picMk id="4098" creationId="{CFD4E85D-EA85-CB9D-1E78-2E88C5754920}"/>
          </ac:picMkLst>
        </pc:picChg>
        <pc:picChg chg="add mod">
          <ac:chgData name="THISSIANY BEATRIZ ALMEIDA" userId="2dcd9e37-326d-4709-acd7-5ac3ef4a188f" providerId="ADAL" clId="{E4960348-4248-4DC7-910B-7E30EAA075A0}" dt="2024-02-19T19:25:04.101" v="9369"/>
          <ac:picMkLst>
            <pc:docMk/>
            <pc:sldMk cId="3387054909" sldId="296"/>
            <ac:picMk id="5122" creationId="{4B919852-58B9-FD0D-17F2-A163BE4C2CBA}"/>
          </ac:picMkLst>
        </pc:picChg>
      </pc:sldChg>
      <pc:sldChg chg="addSp modSp add mod">
        <pc:chgData name="THISSIANY BEATRIZ ALMEIDA" userId="2dcd9e37-326d-4709-acd7-5ac3ef4a188f" providerId="ADAL" clId="{E4960348-4248-4DC7-910B-7E30EAA075A0}" dt="2024-02-19T19:27:37.164" v="9768"/>
        <pc:sldMkLst>
          <pc:docMk/>
          <pc:sldMk cId="269966770" sldId="297"/>
        </pc:sldMkLst>
        <pc:spChg chg="mod">
          <ac:chgData name="THISSIANY BEATRIZ ALMEIDA" userId="2dcd9e37-326d-4709-acd7-5ac3ef4a188f" providerId="ADAL" clId="{E4960348-4248-4DC7-910B-7E30EAA075A0}" dt="2024-02-19T19:27:07.891" v="9763" actId="20577"/>
          <ac:spMkLst>
            <pc:docMk/>
            <pc:sldMk cId="269966770" sldId="297"/>
            <ac:spMk id="3" creationId="{8B30F1FC-4CD8-9BC5-48A9-E06FCE8988E6}"/>
          </ac:spMkLst>
        </pc:spChg>
        <pc:spChg chg="mod">
          <ac:chgData name="THISSIANY BEATRIZ ALMEIDA" userId="2dcd9e37-326d-4709-acd7-5ac3ef4a188f" providerId="ADAL" clId="{E4960348-4248-4DC7-910B-7E30EAA075A0}" dt="2024-02-19T19:26:00.647" v="9384" actId="20577"/>
          <ac:spMkLst>
            <pc:docMk/>
            <pc:sldMk cId="269966770" sldId="297"/>
            <ac:spMk id="4" creationId="{F24F2DE4-4394-ABAE-75F7-8CF12A367536}"/>
          </ac:spMkLst>
        </pc:spChg>
        <pc:picChg chg="add mod">
          <ac:chgData name="THISSIANY BEATRIZ ALMEIDA" userId="2dcd9e37-326d-4709-acd7-5ac3ef4a188f" providerId="ADAL" clId="{E4960348-4248-4DC7-910B-7E30EAA075A0}" dt="2024-02-19T19:27:37.164" v="9768"/>
          <ac:picMkLst>
            <pc:docMk/>
            <pc:sldMk cId="269966770" sldId="297"/>
            <ac:picMk id="6" creationId="{C1413286-E175-C9F4-F51F-A846A3AB880E}"/>
          </ac:picMkLst>
        </pc:picChg>
      </pc:sldChg>
      <pc:sldChg chg="modSp add mod">
        <pc:chgData name="THISSIANY BEATRIZ ALMEIDA" userId="2dcd9e37-326d-4709-acd7-5ac3ef4a188f" providerId="ADAL" clId="{E4960348-4248-4DC7-910B-7E30EAA075A0}" dt="2024-02-19T19:31:46.384" v="10304" actId="20577"/>
        <pc:sldMkLst>
          <pc:docMk/>
          <pc:sldMk cId="2007640157" sldId="298"/>
        </pc:sldMkLst>
        <pc:spChg chg="mod">
          <ac:chgData name="THISSIANY BEATRIZ ALMEIDA" userId="2dcd9e37-326d-4709-acd7-5ac3ef4a188f" providerId="ADAL" clId="{E4960348-4248-4DC7-910B-7E30EAA075A0}" dt="2024-02-19T19:31:46.384" v="10304" actId="20577"/>
          <ac:spMkLst>
            <pc:docMk/>
            <pc:sldMk cId="2007640157" sldId="298"/>
            <ac:spMk id="3" creationId="{B04B3623-EE9C-831B-7FAC-EA7EEE2FCE4E}"/>
          </ac:spMkLst>
        </pc:spChg>
        <pc:spChg chg="mod">
          <ac:chgData name="THISSIANY BEATRIZ ALMEIDA" userId="2dcd9e37-326d-4709-acd7-5ac3ef4a188f" providerId="ADAL" clId="{E4960348-4248-4DC7-910B-7E30EAA075A0}" dt="2024-02-19T19:28:00.233" v="9795" actId="20577"/>
          <ac:spMkLst>
            <pc:docMk/>
            <pc:sldMk cId="2007640157" sldId="298"/>
            <ac:spMk id="4" creationId="{823D9E66-CC8E-8D02-FF17-30E4EE260414}"/>
          </ac:spMkLst>
        </pc:spChg>
      </pc:sldChg>
      <pc:sldChg chg="addSp delSp modSp add mod">
        <pc:chgData name="THISSIANY BEATRIZ ALMEIDA" userId="2dcd9e37-326d-4709-acd7-5ac3ef4a188f" providerId="ADAL" clId="{E4960348-4248-4DC7-910B-7E30EAA075A0}" dt="2024-02-19T19:33:12.551" v="10435"/>
        <pc:sldMkLst>
          <pc:docMk/>
          <pc:sldMk cId="10498652" sldId="299"/>
        </pc:sldMkLst>
        <pc:spChg chg="mod">
          <ac:chgData name="THISSIANY BEATRIZ ALMEIDA" userId="2dcd9e37-326d-4709-acd7-5ac3ef4a188f" providerId="ADAL" clId="{E4960348-4248-4DC7-910B-7E30EAA075A0}" dt="2024-02-19T19:32:40.990" v="10430" actId="20577"/>
          <ac:spMkLst>
            <pc:docMk/>
            <pc:sldMk cId="10498652" sldId="299"/>
            <ac:spMk id="3" creationId="{2BE1F7A4-FA24-A8F2-7E43-ED6039AB47EC}"/>
          </ac:spMkLst>
        </pc:spChg>
        <pc:spChg chg="mod">
          <ac:chgData name="THISSIANY BEATRIZ ALMEIDA" userId="2dcd9e37-326d-4709-acd7-5ac3ef4a188f" providerId="ADAL" clId="{E4960348-4248-4DC7-910B-7E30EAA075A0}" dt="2024-02-19T19:32:12.511" v="10329" actId="20577"/>
          <ac:spMkLst>
            <pc:docMk/>
            <pc:sldMk cId="10498652" sldId="299"/>
            <ac:spMk id="4" creationId="{F7CC094D-8A83-EEE9-7D4E-CAE45AB4F909}"/>
          </ac:spMkLst>
        </pc:spChg>
        <pc:picChg chg="del">
          <ac:chgData name="THISSIANY BEATRIZ ALMEIDA" userId="2dcd9e37-326d-4709-acd7-5ac3ef4a188f" providerId="ADAL" clId="{E4960348-4248-4DC7-910B-7E30EAA075A0}" dt="2024-02-19T19:32:44.693" v="10431" actId="478"/>
          <ac:picMkLst>
            <pc:docMk/>
            <pc:sldMk cId="10498652" sldId="299"/>
            <ac:picMk id="5122" creationId="{8EB6667C-BA8C-0C04-4247-02A888BD3E96}"/>
          </ac:picMkLst>
        </pc:picChg>
        <pc:picChg chg="add mod">
          <ac:chgData name="THISSIANY BEATRIZ ALMEIDA" userId="2dcd9e37-326d-4709-acd7-5ac3ef4a188f" providerId="ADAL" clId="{E4960348-4248-4DC7-910B-7E30EAA075A0}" dt="2024-02-19T19:33:12.551" v="10435"/>
          <ac:picMkLst>
            <pc:docMk/>
            <pc:sldMk cId="10498652" sldId="299"/>
            <ac:picMk id="6146" creationId="{39173F6E-B5E8-A8F4-7CF7-74E5DAA0A40B}"/>
          </ac:picMkLst>
        </pc:picChg>
      </pc:sldChg>
      <pc:sldChg chg="add del">
        <pc:chgData name="THISSIANY BEATRIZ ALMEIDA" userId="2dcd9e37-326d-4709-acd7-5ac3ef4a188f" providerId="ADAL" clId="{E4960348-4248-4DC7-910B-7E30EAA075A0}" dt="2024-02-19T19:32:01.749" v="10306" actId="47"/>
        <pc:sldMkLst>
          <pc:docMk/>
          <pc:sldMk cId="107937580" sldId="299"/>
        </pc:sldMkLst>
      </pc:sldChg>
      <pc:sldChg chg="modSp add mod">
        <pc:chgData name="THISSIANY BEATRIZ ALMEIDA" userId="2dcd9e37-326d-4709-acd7-5ac3ef4a188f" providerId="ADAL" clId="{E4960348-4248-4DC7-910B-7E30EAA075A0}" dt="2024-02-19T19:35:52.008" v="11257" actId="20577"/>
        <pc:sldMkLst>
          <pc:docMk/>
          <pc:sldMk cId="2695939141" sldId="300"/>
        </pc:sldMkLst>
        <pc:spChg chg="mod">
          <ac:chgData name="THISSIANY BEATRIZ ALMEIDA" userId="2dcd9e37-326d-4709-acd7-5ac3ef4a188f" providerId="ADAL" clId="{E4960348-4248-4DC7-910B-7E30EAA075A0}" dt="2024-02-19T19:35:52.008" v="11257" actId="20577"/>
          <ac:spMkLst>
            <pc:docMk/>
            <pc:sldMk cId="2695939141" sldId="300"/>
            <ac:spMk id="3" creationId="{C6DBD441-67EC-848A-9947-CAC030B58592}"/>
          </ac:spMkLst>
        </pc:spChg>
        <pc:spChg chg="mod">
          <ac:chgData name="THISSIANY BEATRIZ ALMEIDA" userId="2dcd9e37-326d-4709-acd7-5ac3ef4a188f" providerId="ADAL" clId="{E4960348-4248-4DC7-910B-7E30EAA075A0}" dt="2024-02-19T19:33:25.701" v="10440" actId="20577"/>
          <ac:spMkLst>
            <pc:docMk/>
            <pc:sldMk cId="2695939141" sldId="300"/>
            <ac:spMk id="4" creationId="{E91AA785-F7C7-0C72-A934-0973D2E1FFDC}"/>
          </ac:spMkLst>
        </pc:spChg>
      </pc:sldChg>
      <pc:sldChg chg="addSp delSp modSp add mod">
        <pc:chgData name="THISSIANY BEATRIZ ALMEIDA" userId="2dcd9e37-326d-4709-acd7-5ac3ef4a188f" providerId="ADAL" clId="{E4960348-4248-4DC7-910B-7E30EAA075A0}" dt="2024-02-19T19:36:58.314" v="11285"/>
        <pc:sldMkLst>
          <pc:docMk/>
          <pc:sldMk cId="954342263" sldId="301"/>
        </pc:sldMkLst>
        <pc:spChg chg="mod">
          <ac:chgData name="THISSIANY BEATRIZ ALMEIDA" userId="2dcd9e37-326d-4709-acd7-5ac3ef4a188f" providerId="ADAL" clId="{E4960348-4248-4DC7-910B-7E30EAA075A0}" dt="2024-02-19T19:36:27.328" v="11280" actId="20577"/>
          <ac:spMkLst>
            <pc:docMk/>
            <pc:sldMk cId="954342263" sldId="301"/>
            <ac:spMk id="3" creationId="{DEA62073-FC21-8570-B10D-2F8D3E92CBD1}"/>
          </ac:spMkLst>
        </pc:spChg>
        <pc:spChg chg="mod">
          <ac:chgData name="THISSIANY BEATRIZ ALMEIDA" userId="2dcd9e37-326d-4709-acd7-5ac3ef4a188f" providerId="ADAL" clId="{E4960348-4248-4DC7-910B-7E30EAA075A0}" dt="2024-02-19T19:36:02.928" v="11260" actId="20577"/>
          <ac:spMkLst>
            <pc:docMk/>
            <pc:sldMk cId="954342263" sldId="301"/>
            <ac:spMk id="4" creationId="{B5B2465C-1807-19CD-9A83-8F153C3BCF83}"/>
          </ac:spMkLst>
        </pc:spChg>
        <pc:picChg chg="del">
          <ac:chgData name="THISSIANY BEATRIZ ALMEIDA" userId="2dcd9e37-326d-4709-acd7-5ac3ef4a188f" providerId="ADAL" clId="{E4960348-4248-4DC7-910B-7E30EAA075A0}" dt="2024-02-19T19:36:35.780" v="11281" actId="478"/>
          <ac:picMkLst>
            <pc:docMk/>
            <pc:sldMk cId="954342263" sldId="301"/>
            <ac:picMk id="6146" creationId="{95759632-46DB-65D8-2C97-D6A365F4CF7D}"/>
          </ac:picMkLst>
        </pc:picChg>
        <pc:picChg chg="add mod">
          <ac:chgData name="THISSIANY BEATRIZ ALMEIDA" userId="2dcd9e37-326d-4709-acd7-5ac3ef4a188f" providerId="ADAL" clId="{E4960348-4248-4DC7-910B-7E30EAA075A0}" dt="2024-02-19T19:36:58.314" v="11285"/>
          <ac:picMkLst>
            <pc:docMk/>
            <pc:sldMk cId="954342263" sldId="301"/>
            <ac:picMk id="7170" creationId="{C8819511-D3AE-363A-A115-E03C70A2AF57}"/>
          </ac:picMkLst>
        </pc:picChg>
      </pc:sldChg>
      <pc:sldChg chg="addSp delSp modSp add mod">
        <pc:chgData name="THISSIANY BEATRIZ ALMEIDA" userId="2dcd9e37-326d-4709-acd7-5ac3ef4a188f" providerId="ADAL" clId="{E4960348-4248-4DC7-910B-7E30EAA075A0}" dt="2024-02-19T19:38:26.817" v="11356"/>
        <pc:sldMkLst>
          <pc:docMk/>
          <pc:sldMk cId="486994953" sldId="302"/>
        </pc:sldMkLst>
        <pc:spChg chg="del">
          <ac:chgData name="THISSIANY BEATRIZ ALMEIDA" userId="2dcd9e37-326d-4709-acd7-5ac3ef4a188f" providerId="ADAL" clId="{E4960348-4248-4DC7-910B-7E30EAA075A0}" dt="2024-02-19T19:37:57.125" v="11351" actId="478"/>
          <ac:spMkLst>
            <pc:docMk/>
            <pc:sldMk cId="486994953" sldId="302"/>
            <ac:spMk id="3" creationId="{3AEAC15C-D75A-04F6-615B-586C9E819150}"/>
          </ac:spMkLst>
        </pc:spChg>
        <pc:spChg chg="mod">
          <ac:chgData name="THISSIANY BEATRIZ ALMEIDA" userId="2dcd9e37-326d-4709-acd7-5ac3ef4a188f" providerId="ADAL" clId="{E4960348-4248-4DC7-910B-7E30EAA075A0}" dt="2024-02-19T19:37:49.876" v="11350" actId="20577"/>
          <ac:spMkLst>
            <pc:docMk/>
            <pc:sldMk cId="486994953" sldId="302"/>
            <ac:spMk id="4" creationId="{7565AA93-E81A-5BDE-5DAD-9966C55C2FA4}"/>
          </ac:spMkLst>
        </pc:spChg>
        <pc:spChg chg="add del mod">
          <ac:chgData name="THISSIANY BEATRIZ ALMEIDA" userId="2dcd9e37-326d-4709-acd7-5ac3ef4a188f" providerId="ADAL" clId="{E4960348-4248-4DC7-910B-7E30EAA075A0}" dt="2024-02-19T19:37:59.827" v="11352" actId="478"/>
          <ac:spMkLst>
            <pc:docMk/>
            <pc:sldMk cId="486994953" sldId="302"/>
            <ac:spMk id="6" creationId="{C6A19195-BAD2-2834-21A5-F4EA119D159C}"/>
          </ac:spMkLst>
        </pc:spChg>
        <pc:picChg chg="add mod">
          <ac:chgData name="THISSIANY BEATRIZ ALMEIDA" userId="2dcd9e37-326d-4709-acd7-5ac3ef4a188f" providerId="ADAL" clId="{E4960348-4248-4DC7-910B-7E30EAA075A0}" dt="2024-02-19T19:38:26.817" v="11356"/>
          <ac:picMkLst>
            <pc:docMk/>
            <pc:sldMk cId="486994953" sldId="302"/>
            <ac:picMk id="8" creationId="{EC659ECD-987E-8676-6881-8725CFC03602}"/>
          </ac:picMkLst>
        </pc:picChg>
      </pc:sldChg>
      <pc:sldChg chg="delSp modSp add mod">
        <pc:chgData name="THISSIANY BEATRIZ ALMEIDA" userId="2dcd9e37-326d-4709-acd7-5ac3ef4a188f" providerId="ADAL" clId="{E4960348-4248-4DC7-910B-7E30EAA075A0}" dt="2024-02-19T19:40:46.097" v="11675" actId="20577"/>
        <pc:sldMkLst>
          <pc:docMk/>
          <pc:sldMk cId="3594225769" sldId="303"/>
        </pc:sldMkLst>
        <pc:spChg chg="mod">
          <ac:chgData name="THISSIANY BEATRIZ ALMEIDA" userId="2dcd9e37-326d-4709-acd7-5ac3ef4a188f" providerId="ADAL" clId="{E4960348-4248-4DC7-910B-7E30EAA075A0}" dt="2024-02-19T19:40:46.097" v="11675" actId="20577"/>
          <ac:spMkLst>
            <pc:docMk/>
            <pc:sldMk cId="3594225769" sldId="303"/>
            <ac:spMk id="3" creationId="{59D1794F-05F7-494B-1CDB-716F1A99A04D}"/>
          </ac:spMkLst>
        </pc:spChg>
        <pc:spChg chg="mod">
          <ac:chgData name="THISSIANY BEATRIZ ALMEIDA" userId="2dcd9e37-326d-4709-acd7-5ac3ef4a188f" providerId="ADAL" clId="{E4960348-4248-4DC7-910B-7E30EAA075A0}" dt="2024-02-19T19:39:40.783" v="11397" actId="20577"/>
          <ac:spMkLst>
            <pc:docMk/>
            <pc:sldMk cId="3594225769" sldId="303"/>
            <ac:spMk id="4" creationId="{D4DBF87E-7B84-141D-EEE4-9A7AA747AA4D}"/>
          </ac:spMkLst>
        </pc:spChg>
        <pc:picChg chg="del">
          <ac:chgData name="THISSIANY BEATRIZ ALMEIDA" userId="2dcd9e37-326d-4709-acd7-5ac3ef4a188f" providerId="ADAL" clId="{E4960348-4248-4DC7-910B-7E30EAA075A0}" dt="2024-02-19T19:39:29.552" v="11358" actId="478"/>
          <ac:picMkLst>
            <pc:docMk/>
            <pc:sldMk cId="3594225769" sldId="303"/>
            <ac:picMk id="7170" creationId="{51AE4634-D8A4-3205-0857-50989084CB9C}"/>
          </ac:picMkLst>
        </pc:picChg>
      </pc:sldChg>
      <pc:sldChg chg="addSp modSp add mod">
        <pc:chgData name="THISSIANY BEATRIZ ALMEIDA" userId="2dcd9e37-326d-4709-acd7-5ac3ef4a188f" providerId="ADAL" clId="{E4960348-4248-4DC7-910B-7E30EAA075A0}" dt="2024-02-19T19:43:17.317" v="12082"/>
        <pc:sldMkLst>
          <pc:docMk/>
          <pc:sldMk cId="280131833" sldId="304"/>
        </pc:sldMkLst>
        <pc:spChg chg="mod">
          <ac:chgData name="THISSIANY BEATRIZ ALMEIDA" userId="2dcd9e37-326d-4709-acd7-5ac3ef4a188f" providerId="ADAL" clId="{E4960348-4248-4DC7-910B-7E30EAA075A0}" dt="2024-02-19T19:42:49.656" v="12078" actId="33524"/>
          <ac:spMkLst>
            <pc:docMk/>
            <pc:sldMk cId="280131833" sldId="304"/>
            <ac:spMk id="3" creationId="{BC915084-720F-CDD4-6986-B34143D056DD}"/>
          </ac:spMkLst>
        </pc:spChg>
        <pc:spChg chg="mod">
          <ac:chgData name="THISSIANY BEATRIZ ALMEIDA" userId="2dcd9e37-326d-4709-acd7-5ac3ef4a188f" providerId="ADAL" clId="{E4960348-4248-4DC7-910B-7E30EAA075A0}" dt="2024-02-19T19:41:42.780" v="11708" actId="20577"/>
          <ac:spMkLst>
            <pc:docMk/>
            <pc:sldMk cId="280131833" sldId="304"/>
            <ac:spMk id="4" creationId="{03D384E8-DFDB-C875-F530-932071A0A3A3}"/>
          </ac:spMkLst>
        </pc:spChg>
        <pc:picChg chg="add mod">
          <ac:chgData name="THISSIANY BEATRIZ ALMEIDA" userId="2dcd9e37-326d-4709-acd7-5ac3ef4a188f" providerId="ADAL" clId="{E4960348-4248-4DC7-910B-7E30EAA075A0}" dt="2024-02-19T19:43:17.317" v="12082"/>
          <ac:picMkLst>
            <pc:docMk/>
            <pc:sldMk cId="280131833" sldId="304"/>
            <ac:picMk id="6" creationId="{D82B607C-775E-3997-F4AE-FE9C61C4639D}"/>
          </ac:picMkLst>
        </pc:picChg>
      </pc:sldChg>
      <pc:sldChg chg="addSp delSp modSp add mod">
        <pc:chgData name="THISSIANY BEATRIZ ALMEIDA" userId="2dcd9e37-326d-4709-acd7-5ac3ef4a188f" providerId="ADAL" clId="{E4960348-4248-4DC7-910B-7E30EAA075A0}" dt="2024-02-19T19:44:49.957" v="12405"/>
        <pc:sldMkLst>
          <pc:docMk/>
          <pc:sldMk cId="3593042432" sldId="305"/>
        </pc:sldMkLst>
        <pc:spChg chg="mod">
          <ac:chgData name="THISSIANY BEATRIZ ALMEIDA" userId="2dcd9e37-326d-4709-acd7-5ac3ef4a188f" providerId="ADAL" clId="{E4960348-4248-4DC7-910B-7E30EAA075A0}" dt="2024-02-19T19:44:26.327" v="12400" actId="20577"/>
          <ac:spMkLst>
            <pc:docMk/>
            <pc:sldMk cId="3593042432" sldId="305"/>
            <ac:spMk id="3" creationId="{9ADC5B30-FFAB-4473-2115-F43DB54CCBB2}"/>
          </ac:spMkLst>
        </pc:spChg>
        <pc:spChg chg="mod">
          <ac:chgData name="THISSIANY BEATRIZ ALMEIDA" userId="2dcd9e37-326d-4709-acd7-5ac3ef4a188f" providerId="ADAL" clId="{E4960348-4248-4DC7-910B-7E30EAA075A0}" dt="2024-02-19T19:43:43.352" v="12114" actId="20577"/>
          <ac:spMkLst>
            <pc:docMk/>
            <pc:sldMk cId="3593042432" sldId="305"/>
            <ac:spMk id="4" creationId="{5128C98F-91D0-E4BD-6EDC-5F7C98431C3C}"/>
          </ac:spMkLst>
        </pc:spChg>
        <pc:picChg chg="del">
          <ac:chgData name="THISSIANY BEATRIZ ALMEIDA" userId="2dcd9e37-326d-4709-acd7-5ac3ef4a188f" providerId="ADAL" clId="{E4960348-4248-4DC7-910B-7E30EAA075A0}" dt="2024-02-19T19:44:28.483" v="12401" actId="478"/>
          <ac:picMkLst>
            <pc:docMk/>
            <pc:sldMk cId="3593042432" sldId="305"/>
            <ac:picMk id="6" creationId="{A52C282B-E138-78C9-3B81-31D1F96324F8}"/>
          </ac:picMkLst>
        </pc:picChg>
        <pc:picChg chg="add mod">
          <ac:chgData name="THISSIANY BEATRIZ ALMEIDA" userId="2dcd9e37-326d-4709-acd7-5ac3ef4a188f" providerId="ADAL" clId="{E4960348-4248-4DC7-910B-7E30EAA075A0}" dt="2024-02-19T19:44:49.957" v="12405"/>
          <ac:picMkLst>
            <pc:docMk/>
            <pc:sldMk cId="3593042432" sldId="305"/>
            <ac:picMk id="7" creationId="{0614977C-6E7E-7005-4FC3-F126DFC638F4}"/>
          </ac:picMkLst>
        </pc:picChg>
      </pc:sldChg>
      <pc:sldChg chg="delSp modSp add mod">
        <pc:chgData name="THISSIANY BEATRIZ ALMEIDA" userId="2dcd9e37-326d-4709-acd7-5ac3ef4a188f" providerId="ADAL" clId="{E4960348-4248-4DC7-910B-7E30EAA075A0}" dt="2024-02-19T19:47:35.931" v="12868" actId="20577"/>
        <pc:sldMkLst>
          <pc:docMk/>
          <pc:sldMk cId="2826089997" sldId="306"/>
        </pc:sldMkLst>
        <pc:spChg chg="mod">
          <ac:chgData name="THISSIANY BEATRIZ ALMEIDA" userId="2dcd9e37-326d-4709-acd7-5ac3ef4a188f" providerId="ADAL" clId="{E4960348-4248-4DC7-910B-7E30EAA075A0}" dt="2024-02-19T19:47:35.931" v="12868" actId="20577"/>
          <ac:spMkLst>
            <pc:docMk/>
            <pc:sldMk cId="2826089997" sldId="306"/>
            <ac:spMk id="3" creationId="{E419FD51-B7C5-E1E5-1F98-0FA7A9C10831}"/>
          </ac:spMkLst>
        </pc:spChg>
        <pc:spChg chg="mod">
          <ac:chgData name="THISSIANY BEATRIZ ALMEIDA" userId="2dcd9e37-326d-4709-acd7-5ac3ef4a188f" providerId="ADAL" clId="{E4960348-4248-4DC7-910B-7E30EAA075A0}" dt="2024-02-19T19:45:53.483" v="12437" actId="20577"/>
          <ac:spMkLst>
            <pc:docMk/>
            <pc:sldMk cId="2826089997" sldId="306"/>
            <ac:spMk id="4" creationId="{8320B7B2-C284-DE68-4EB4-035C9924E36D}"/>
          </ac:spMkLst>
        </pc:spChg>
        <pc:picChg chg="del">
          <ac:chgData name="THISSIANY BEATRIZ ALMEIDA" userId="2dcd9e37-326d-4709-acd7-5ac3ef4a188f" providerId="ADAL" clId="{E4960348-4248-4DC7-910B-7E30EAA075A0}" dt="2024-02-19T19:45:55.857" v="12438" actId="478"/>
          <ac:picMkLst>
            <pc:docMk/>
            <pc:sldMk cId="2826089997" sldId="306"/>
            <ac:picMk id="7" creationId="{7CE3B471-1CED-2A7B-BCDF-CEBD05AC7A6B}"/>
          </ac:picMkLst>
        </pc:picChg>
      </pc:sldChg>
      <pc:sldChg chg="modSp add mod">
        <pc:chgData name="THISSIANY BEATRIZ ALMEIDA" userId="2dcd9e37-326d-4709-acd7-5ac3ef4a188f" providerId="ADAL" clId="{E4960348-4248-4DC7-910B-7E30EAA075A0}" dt="2024-02-19T19:49:08.969" v="13070" actId="20577"/>
        <pc:sldMkLst>
          <pc:docMk/>
          <pc:sldMk cId="4059025681" sldId="307"/>
        </pc:sldMkLst>
        <pc:spChg chg="mod">
          <ac:chgData name="THISSIANY BEATRIZ ALMEIDA" userId="2dcd9e37-326d-4709-acd7-5ac3ef4a188f" providerId="ADAL" clId="{E4960348-4248-4DC7-910B-7E30EAA075A0}" dt="2024-02-19T19:49:08.969" v="13070" actId="20577"/>
          <ac:spMkLst>
            <pc:docMk/>
            <pc:sldMk cId="4059025681" sldId="307"/>
            <ac:spMk id="3" creationId="{F7698C2D-6D34-7EB6-EE7B-B0EE61AA84D1}"/>
          </ac:spMkLst>
        </pc:spChg>
      </pc:sldChg>
      <pc:sldChg chg="modSp add mod">
        <pc:chgData name="THISSIANY BEATRIZ ALMEIDA" userId="2dcd9e37-326d-4709-acd7-5ac3ef4a188f" providerId="ADAL" clId="{E4960348-4248-4DC7-910B-7E30EAA075A0}" dt="2024-02-19T19:52:11.588" v="13341" actId="20577"/>
        <pc:sldMkLst>
          <pc:docMk/>
          <pc:sldMk cId="4146898723" sldId="308"/>
        </pc:sldMkLst>
        <pc:spChg chg="mod">
          <ac:chgData name="THISSIANY BEATRIZ ALMEIDA" userId="2dcd9e37-326d-4709-acd7-5ac3ef4a188f" providerId="ADAL" clId="{E4960348-4248-4DC7-910B-7E30EAA075A0}" dt="2024-02-19T19:52:11.588" v="13341" actId="20577"/>
          <ac:spMkLst>
            <pc:docMk/>
            <pc:sldMk cId="4146898723" sldId="308"/>
            <ac:spMk id="3" creationId="{6A5FCCC9-C7BB-F63E-E7E7-224D744DD6C8}"/>
          </ac:spMkLst>
        </pc:spChg>
      </pc:sldChg>
      <pc:sldChg chg="modSp add mod">
        <pc:chgData name="THISSIANY BEATRIZ ALMEIDA" userId="2dcd9e37-326d-4709-acd7-5ac3ef4a188f" providerId="ADAL" clId="{E4960348-4248-4DC7-910B-7E30EAA075A0}" dt="2024-02-19T19:53:43.318" v="13697" actId="20577"/>
        <pc:sldMkLst>
          <pc:docMk/>
          <pc:sldMk cId="146893720" sldId="309"/>
        </pc:sldMkLst>
        <pc:spChg chg="mod">
          <ac:chgData name="THISSIANY BEATRIZ ALMEIDA" userId="2dcd9e37-326d-4709-acd7-5ac3ef4a188f" providerId="ADAL" clId="{E4960348-4248-4DC7-910B-7E30EAA075A0}" dt="2024-02-19T19:53:43.318" v="13697" actId="20577"/>
          <ac:spMkLst>
            <pc:docMk/>
            <pc:sldMk cId="146893720" sldId="309"/>
            <ac:spMk id="3" creationId="{8BC22059-DCC1-61D9-F61E-C01C8E5E6E54}"/>
          </ac:spMkLst>
        </pc:spChg>
      </pc:sldChg>
      <pc:sldChg chg="addSp modSp add mod">
        <pc:chgData name="THISSIANY BEATRIZ ALMEIDA" userId="2dcd9e37-326d-4709-acd7-5ac3ef4a188f" providerId="ADAL" clId="{E4960348-4248-4DC7-910B-7E30EAA075A0}" dt="2024-02-19T19:55:36.623" v="14018" actId="1076"/>
        <pc:sldMkLst>
          <pc:docMk/>
          <pc:sldMk cId="54212182" sldId="310"/>
        </pc:sldMkLst>
        <pc:spChg chg="mod">
          <ac:chgData name="THISSIANY BEATRIZ ALMEIDA" userId="2dcd9e37-326d-4709-acd7-5ac3ef4a188f" providerId="ADAL" clId="{E4960348-4248-4DC7-910B-7E30EAA075A0}" dt="2024-02-19T19:55:09.277" v="14016" actId="20577"/>
          <ac:spMkLst>
            <pc:docMk/>
            <pc:sldMk cId="54212182" sldId="310"/>
            <ac:spMk id="3" creationId="{11170CA6-FDE6-7B70-43FF-A5180CA82AC0}"/>
          </ac:spMkLst>
        </pc:spChg>
        <pc:spChg chg="mod">
          <ac:chgData name="THISSIANY BEATRIZ ALMEIDA" userId="2dcd9e37-326d-4709-acd7-5ac3ef4a188f" providerId="ADAL" clId="{E4960348-4248-4DC7-910B-7E30EAA075A0}" dt="2024-02-19T19:54:52.921" v="13958" actId="20577"/>
          <ac:spMkLst>
            <pc:docMk/>
            <pc:sldMk cId="54212182" sldId="310"/>
            <ac:spMk id="4" creationId="{64D15AAA-FF54-7641-AC9B-E1B31AAC3630}"/>
          </ac:spMkLst>
        </pc:spChg>
        <pc:picChg chg="add mod">
          <ac:chgData name="THISSIANY BEATRIZ ALMEIDA" userId="2dcd9e37-326d-4709-acd7-5ac3ef4a188f" providerId="ADAL" clId="{E4960348-4248-4DC7-910B-7E30EAA075A0}" dt="2024-02-19T19:55:36.623" v="14018" actId="1076"/>
          <ac:picMkLst>
            <pc:docMk/>
            <pc:sldMk cId="54212182" sldId="310"/>
            <ac:picMk id="6" creationId="{CB700171-27EC-764B-EE17-0177B328EB72}"/>
          </ac:picMkLst>
        </pc:picChg>
      </pc:sldChg>
      <pc:sldChg chg="delSp modSp add mod">
        <pc:chgData name="THISSIANY BEATRIZ ALMEIDA" userId="2dcd9e37-326d-4709-acd7-5ac3ef4a188f" providerId="ADAL" clId="{E4960348-4248-4DC7-910B-7E30EAA075A0}" dt="2024-02-19T20:01:28.757" v="14603" actId="20577"/>
        <pc:sldMkLst>
          <pc:docMk/>
          <pc:sldMk cId="1859877041" sldId="311"/>
        </pc:sldMkLst>
        <pc:spChg chg="mod">
          <ac:chgData name="THISSIANY BEATRIZ ALMEIDA" userId="2dcd9e37-326d-4709-acd7-5ac3ef4a188f" providerId="ADAL" clId="{E4960348-4248-4DC7-910B-7E30EAA075A0}" dt="2024-02-19T20:01:28.757" v="14603" actId="20577"/>
          <ac:spMkLst>
            <pc:docMk/>
            <pc:sldMk cId="1859877041" sldId="311"/>
            <ac:spMk id="3" creationId="{487B476B-1B8E-4A77-F101-3488D4550F08}"/>
          </ac:spMkLst>
        </pc:spChg>
        <pc:spChg chg="mod">
          <ac:chgData name="THISSIANY BEATRIZ ALMEIDA" userId="2dcd9e37-326d-4709-acd7-5ac3ef4a188f" providerId="ADAL" clId="{E4960348-4248-4DC7-910B-7E30EAA075A0}" dt="2024-02-19T19:56:37.669" v="14021" actId="20577"/>
          <ac:spMkLst>
            <pc:docMk/>
            <pc:sldMk cId="1859877041" sldId="311"/>
            <ac:spMk id="4" creationId="{D599F62A-FB26-75EC-7EEF-D13DC8F4CFEC}"/>
          </ac:spMkLst>
        </pc:spChg>
        <pc:picChg chg="del">
          <ac:chgData name="THISSIANY BEATRIZ ALMEIDA" userId="2dcd9e37-326d-4709-acd7-5ac3ef4a188f" providerId="ADAL" clId="{E4960348-4248-4DC7-910B-7E30EAA075A0}" dt="2024-02-19T19:56:39.715" v="14022" actId="478"/>
          <ac:picMkLst>
            <pc:docMk/>
            <pc:sldMk cId="1859877041" sldId="311"/>
            <ac:picMk id="6" creationId="{7D5E04EE-DF16-4CD7-D8E2-70360757E1F1}"/>
          </ac:picMkLst>
        </pc:picChg>
      </pc:sldChg>
      <pc:sldChg chg="modSp add mod">
        <pc:chgData name="THISSIANY BEATRIZ ALMEIDA" userId="2dcd9e37-326d-4709-acd7-5ac3ef4a188f" providerId="ADAL" clId="{E4960348-4248-4DC7-910B-7E30EAA075A0}" dt="2024-02-19T20:06:50.608" v="16086" actId="20577"/>
        <pc:sldMkLst>
          <pc:docMk/>
          <pc:sldMk cId="2318665042" sldId="312"/>
        </pc:sldMkLst>
        <pc:spChg chg="mod">
          <ac:chgData name="THISSIANY BEATRIZ ALMEIDA" userId="2dcd9e37-326d-4709-acd7-5ac3ef4a188f" providerId="ADAL" clId="{E4960348-4248-4DC7-910B-7E30EAA075A0}" dt="2024-02-19T20:03:06.922" v="15312" actId="20577"/>
          <ac:spMkLst>
            <pc:docMk/>
            <pc:sldMk cId="2318665042" sldId="312"/>
            <ac:spMk id="3" creationId="{A5E3071F-A8A3-5567-E39C-7C7B36A0D4E3}"/>
          </ac:spMkLst>
        </pc:spChg>
        <pc:spChg chg="mod">
          <ac:chgData name="THISSIANY BEATRIZ ALMEIDA" userId="2dcd9e37-326d-4709-acd7-5ac3ef4a188f" providerId="ADAL" clId="{E4960348-4248-4DC7-910B-7E30EAA075A0}" dt="2024-02-19T20:06:50.608" v="16086" actId="20577"/>
          <ac:spMkLst>
            <pc:docMk/>
            <pc:sldMk cId="2318665042" sldId="312"/>
            <ac:spMk id="4" creationId="{D0AE0D81-C07C-8343-33C9-DC50FBA28A94}"/>
          </ac:spMkLst>
        </pc:spChg>
      </pc:sldChg>
      <pc:sldChg chg="addSp modSp add mod">
        <pc:chgData name="THISSIANY BEATRIZ ALMEIDA" userId="2dcd9e37-326d-4709-acd7-5ac3ef4a188f" providerId="ADAL" clId="{E4960348-4248-4DC7-910B-7E30EAA075A0}" dt="2024-02-19T20:05:41.645" v="15830"/>
        <pc:sldMkLst>
          <pc:docMk/>
          <pc:sldMk cId="3633604996" sldId="313"/>
        </pc:sldMkLst>
        <pc:spChg chg="mod">
          <ac:chgData name="THISSIANY BEATRIZ ALMEIDA" userId="2dcd9e37-326d-4709-acd7-5ac3ef4a188f" providerId="ADAL" clId="{E4960348-4248-4DC7-910B-7E30EAA075A0}" dt="2024-02-19T20:05:15.858" v="15826" actId="20577"/>
          <ac:spMkLst>
            <pc:docMk/>
            <pc:sldMk cId="3633604996" sldId="313"/>
            <ac:spMk id="3" creationId="{188C1FB7-C753-6FD0-2F56-3FD4CF4024AA}"/>
          </ac:spMkLst>
        </pc:spChg>
        <pc:spChg chg="mod">
          <ac:chgData name="THISSIANY BEATRIZ ALMEIDA" userId="2dcd9e37-326d-4709-acd7-5ac3ef4a188f" providerId="ADAL" clId="{E4960348-4248-4DC7-910B-7E30EAA075A0}" dt="2024-02-19T20:04:18.742" v="15315" actId="20577"/>
          <ac:spMkLst>
            <pc:docMk/>
            <pc:sldMk cId="3633604996" sldId="313"/>
            <ac:spMk id="4" creationId="{3C245167-D26E-9762-48FA-8658B5F4D9D3}"/>
          </ac:spMkLst>
        </pc:spChg>
        <pc:picChg chg="add mod">
          <ac:chgData name="THISSIANY BEATRIZ ALMEIDA" userId="2dcd9e37-326d-4709-acd7-5ac3ef4a188f" providerId="ADAL" clId="{E4960348-4248-4DC7-910B-7E30EAA075A0}" dt="2024-02-19T20:05:41.645" v="15830"/>
          <ac:picMkLst>
            <pc:docMk/>
            <pc:sldMk cId="3633604996" sldId="313"/>
            <ac:picMk id="6" creationId="{77304739-C56E-54BC-A07B-C1E493F115ED}"/>
          </ac:picMkLst>
        </pc:picChg>
      </pc:sldChg>
      <pc:sldChg chg="delSp modSp add mod">
        <pc:chgData name="THISSIANY BEATRIZ ALMEIDA" userId="2dcd9e37-326d-4709-acd7-5ac3ef4a188f" providerId="ADAL" clId="{E4960348-4248-4DC7-910B-7E30EAA075A0}" dt="2024-02-19T20:06:59.326" v="16100" actId="20577"/>
        <pc:sldMkLst>
          <pc:docMk/>
          <pc:sldMk cId="715603729" sldId="314"/>
        </pc:sldMkLst>
        <pc:spChg chg="mod">
          <ac:chgData name="THISSIANY BEATRIZ ALMEIDA" userId="2dcd9e37-326d-4709-acd7-5ac3ef4a188f" providerId="ADAL" clId="{E4960348-4248-4DC7-910B-7E30EAA075A0}" dt="2024-02-19T20:06:37.741" v="16072" actId="27636"/>
          <ac:spMkLst>
            <pc:docMk/>
            <pc:sldMk cId="715603729" sldId="314"/>
            <ac:spMk id="3" creationId="{C27E7095-CD61-BD99-6D2B-A6B9A9BA8CD1}"/>
          </ac:spMkLst>
        </pc:spChg>
        <pc:spChg chg="mod">
          <ac:chgData name="THISSIANY BEATRIZ ALMEIDA" userId="2dcd9e37-326d-4709-acd7-5ac3ef4a188f" providerId="ADAL" clId="{E4960348-4248-4DC7-910B-7E30EAA075A0}" dt="2024-02-19T20:06:59.326" v="16100" actId="20577"/>
          <ac:spMkLst>
            <pc:docMk/>
            <pc:sldMk cId="715603729" sldId="314"/>
            <ac:spMk id="4" creationId="{9982413C-ECEE-0AD3-D422-7E1629C5E18A}"/>
          </ac:spMkLst>
        </pc:spChg>
        <pc:picChg chg="del">
          <ac:chgData name="THISSIANY BEATRIZ ALMEIDA" userId="2dcd9e37-326d-4709-acd7-5ac3ef4a188f" providerId="ADAL" clId="{E4960348-4248-4DC7-910B-7E30EAA075A0}" dt="2024-02-19T20:05:52.125" v="15832" actId="478"/>
          <ac:picMkLst>
            <pc:docMk/>
            <pc:sldMk cId="715603729" sldId="314"/>
            <ac:picMk id="6" creationId="{AE861928-25F0-069E-5E38-3B6D1CCB472C}"/>
          </ac:picMkLst>
        </pc:picChg>
      </pc:sldChg>
    </pc:docChg>
  </pc:docChgLst>
  <pc:docChgLst>
    <pc:chgData name="THISSIANY BEATRIZ ALMEIDA" userId="S::thissiany.almeida@fatec.sp.gov.br::2dcd9e37-326d-4709-acd7-5ac3ef4a188f" providerId="AD" clId="Web-{46795D94-6C8B-459E-8736-8F6A703573F3}"/>
    <pc:docChg chg="delSld">
      <pc:chgData name="THISSIANY BEATRIZ ALMEIDA" userId="S::thissiany.almeida@fatec.sp.gov.br::2dcd9e37-326d-4709-acd7-5ac3ef4a188f" providerId="AD" clId="Web-{46795D94-6C8B-459E-8736-8F6A703573F3}" dt="2024-09-09T21:53:53.964" v="1"/>
      <pc:docMkLst>
        <pc:docMk/>
      </pc:docMkLst>
      <pc:sldChg chg="del">
        <pc:chgData name="THISSIANY BEATRIZ ALMEIDA" userId="S::thissiany.almeida@fatec.sp.gov.br::2dcd9e37-326d-4709-acd7-5ac3ef4a188f" providerId="AD" clId="Web-{46795D94-6C8B-459E-8736-8F6A703573F3}" dt="2024-09-09T21:53:53.964" v="1"/>
        <pc:sldMkLst>
          <pc:docMk/>
          <pc:sldMk cId="3811300691" sldId="353"/>
        </pc:sldMkLst>
      </pc:sldChg>
      <pc:sldChg chg="del">
        <pc:chgData name="THISSIANY BEATRIZ ALMEIDA" userId="S::thissiany.almeida@fatec.sp.gov.br::2dcd9e37-326d-4709-acd7-5ac3ef4a188f" providerId="AD" clId="Web-{46795D94-6C8B-459E-8736-8F6A703573F3}" dt="2024-09-09T21:53:51.729" v="0"/>
        <pc:sldMkLst>
          <pc:docMk/>
          <pc:sldMk cId="3823332838" sldId="35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941BA-FAF3-75A2-0A70-459E68930A1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FA5AA21-0719-BD1D-3B1F-46E8F38D4E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171E422-4AF0-8A5C-FD42-CB6F4A604634}"/>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5" name="Espaço Reservado para Rodapé 4">
            <a:extLst>
              <a:ext uri="{FF2B5EF4-FFF2-40B4-BE49-F238E27FC236}">
                <a16:creationId xmlns:a16="http://schemas.microsoft.com/office/drawing/2014/main" id="{FEB95F4C-ACBC-5908-7A7B-9AC975B3D6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30AE688-9CCE-75B5-064B-9EFA735C4010}"/>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722921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C6E128-4987-C709-1637-35985FB2558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FCEB567-1632-B1DD-F4B7-DCBFA038FED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AF7DBB-FDF2-8FDB-77EF-D76625E7128A}"/>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5" name="Espaço Reservado para Rodapé 4">
            <a:extLst>
              <a:ext uri="{FF2B5EF4-FFF2-40B4-BE49-F238E27FC236}">
                <a16:creationId xmlns:a16="http://schemas.microsoft.com/office/drawing/2014/main" id="{7FA123AD-A7FD-B162-6E18-4A19458966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43343DB-20D1-FE16-4047-075A792BAC7B}"/>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353386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57175C3-F6F3-0299-9681-3DDA8B978EA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F34747F-13ED-DA39-CEB0-25033E3BD80F}"/>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6D6242B-5A01-8D37-1D18-17AF830406F4}"/>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5" name="Espaço Reservado para Rodapé 4">
            <a:extLst>
              <a:ext uri="{FF2B5EF4-FFF2-40B4-BE49-F238E27FC236}">
                <a16:creationId xmlns:a16="http://schemas.microsoft.com/office/drawing/2014/main" id="{C7D96864-730D-8678-8F2E-5027431F58F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5DBDA69-5299-A8FF-CEE2-44D37C3D2983}"/>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159514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806B3-60A4-CC4E-39D2-4183517E031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054BF77-0754-6E80-8F02-EA95ED923F2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C0ABB52-CCEB-11D2-EC27-AEBE43250463}"/>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5" name="Espaço Reservado para Rodapé 4">
            <a:extLst>
              <a:ext uri="{FF2B5EF4-FFF2-40B4-BE49-F238E27FC236}">
                <a16:creationId xmlns:a16="http://schemas.microsoft.com/office/drawing/2014/main" id="{E78A18D9-79D9-CDC0-9E6E-6AC38146CC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A27E4C9-2766-5B38-1233-C93BEB091A52}"/>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69994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17C8B-3C3A-DCBE-5785-6D214340352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16D3577B-8F19-BBBE-3A8D-68F7AB39C3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C7E94AC-EC51-83D9-5018-04F4163ECEDA}"/>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5" name="Espaço Reservado para Rodapé 4">
            <a:extLst>
              <a:ext uri="{FF2B5EF4-FFF2-40B4-BE49-F238E27FC236}">
                <a16:creationId xmlns:a16="http://schemas.microsoft.com/office/drawing/2014/main" id="{6DA39F91-7BD2-46EB-A8BF-7AEB43F60B8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F4BD9F8-4C8E-2B7D-C112-832C9A24838F}"/>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68347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6C305-4B35-C98D-FCF9-8E84CC69F45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099854C-45E7-C433-5404-75749C455E4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1DAE230-6E0C-99D9-3DAC-06A53BF6956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1162D294-D9D7-9ADF-173C-AAD48D1DA842}"/>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6" name="Espaço Reservado para Rodapé 5">
            <a:extLst>
              <a:ext uri="{FF2B5EF4-FFF2-40B4-BE49-F238E27FC236}">
                <a16:creationId xmlns:a16="http://schemas.microsoft.com/office/drawing/2014/main" id="{77D082D9-824E-A033-26EF-FE18144D0FB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14C154B-2C17-001B-95E5-D692646BB3DC}"/>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145588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8CB7E3-1058-72C6-7D97-E4A45B77BE7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B52D8B7-408B-DC41-0DB6-37B574911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F8D4937-26D1-D384-8A87-CCAAEC159BF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31718CE-1936-A96F-085F-24B79608F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9E25B24-2411-C3F5-ECB7-B5977BF4F64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5B93441A-CDCE-7929-7278-608E5CA22CBD}"/>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8" name="Espaço Reservado para Rodapé 7">
            <a:extLst>
              <a:ext uri="{FF2B5EF4-FFF2-40B4-BE49-F238E27FC236}">
                <a16:creationId xmlns:a16="http://schemas.microsoft.com/office/drawing/2014/main" id="{92051192-2384-1656-2077-E0A330178E72}"/>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017EF2D-31B0-6E89-6B4E-C705B8ABCDA9}"/>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2171380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BA452-EA46-F926-6636-186E49A905A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9DAF1ED-10F1-116B-5B2A-DBF1A58815B3}"/>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4" name="Espaço Reservado para Rodapé 3">
            <a:extLst>
              <a:ext uri="{FF2B5EF4-FFF2-40B4-BE49-F238E27FC236}">
                <a16:creationId xmlns:a16="http://schemas.microsoft.com/office/drawing/2014/main" id="{CA75DCEE-F25D-4634-F916-DD85719E594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1709F31-38F3-BADF-642E-CADBBC9EBF0E}"/>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166645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B6A90F2-3B0C-D90E-3786-D5B785E7B8E6}"/>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3" name="Espaço Reservado para Rodapé 2">
            <a:extLst>
              <a:ext uri="{FF2B5EF4-FFF2-40B4-BE49-F238E27FC236}">
                <a16:creationId xmlns:a16="http://schemas.microsoft.com/office/drawing/2014/main" id="{ADB73635-F7AC-2C87-5718-15F12195C5D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154BF334-A516-6D56-3DE4-466C9A46461F}"/>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19542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6A337-BE05-BCAD-FC9F-71C756D6785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F22149C-C840-CBAF-4B63-71B37FC6C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85E86EE-26F5-FE5C-EEF3-E0B257CA4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CD56866-2EB1-C3EE-3089-A6D6A3613C55}"/>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6" name="Espaço Reservado para Rodapé 5">
            <a:extLst>
              <a:ext uri="{FF2B5EF4-FFF2-40B4-BE49-F238E27FC236}">
                <a16:creationId xmlns:a16="http://schemas.microsoft.com/office/drawing/2014/main" id="{CAABAFBF-B048-E156-80CC-29531BF124A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98B7B97-92F6-5F47-2A75-DCE4983AD561}"/>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234439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D36725-00AA-533F-C5E1-94FC1155790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81E8A78-0797-ACBB-324E-9125A5C41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9CF0B4C-F954-3C40-B5FA-5B701609C5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B7F2D97-CFBB-877D-65A3-429A817EF5CA}"/>
              </a:ext>
            </a:extLst>
          </p:cNvPr>
          <p:cNvSpPr>
            <a:spLocks noGrp="1"/>
          </p:cNvSpPr>
          <p:nvPr>
            <p:ph type="dt" sz="half" idx="10"/>
          </p:nvPr>
        </p:nvSpPr>
        <p:spPr/>
        <p:txBody>
          <a:bodyPr/>
          <a:lstStyle/>
          <a:p>
            <a:fld id="{44652B8D-7DBD-434C-AD81-85E1F77F4A07}" type="datetimeFigureOut">
              <a:rPr lang="pt-BR" smtClean="0"/>
              <a:t>09/09/2024</a:t>
            </a:fld>
            <a:endParaRPr lang="pt-BR"/>
          </a:p>
        </p:txBody>
      </p:sp>
      <p:sp>
        <p:nvSpPr>
          <p:cNvPr id="6" name="Espaço Reservado para Rodapé 5">
            <a:extLst>
              <a:ext uri="{FF2B5EF4-FFF2-40B4-BE49-F238E27FC236}">
                <a16:creationId xmlns:a16="http://schemas.microsoft.com/office/drawing/2014/main" id="{33A3BBE5-8609-7D2F-F04D-FF00096069D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80CBB9A3-544C-E32D-5939-1AE6C84CA01B}"/>
              </a:ext>
            </a:extLst>
          </p:cNvPr>
          <p:cNvSpPr>
            <a:spLocks noGrp="1"/>
          </p:cNvSpPr>
          <p:nvPr>
            <p:ph type="sldNum" sz="quarter" idx="12"/>
          </p:nvPr>
        </p:nvSpPr>
        <p:spPr/>
        <p:txBody>
          <a:bodyPr/>
          <a:lstStyle/>
          <a:p>
            <a:fld id="{2FF246D4-5FDE-4BF5-A2D2-DA04D2EE436B}" type="slidenum">
              <a:rPr lang="pt-BR" smtClean="0"/>
              <a:t>‹nº›</a:t>
            </a:fld>
            <a:endParaRPr lang="pt-BR"/>
          </a:p>
        </p:txBody>
      </p:sp>
    </p:spTree>
    <p:extLst>
      <p:ext uri="{BB962C8B-B14F-4D97-AF65-F5344CB8AC3E}">
        <p14:creationId xmlns:p14="http://schemas.microsoft.com/office/powerpoint/2010/main" val="344522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B5ECF88-A555-FB9B-A66E-66E0EAA04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FA08FF0-F181-DC01-144D-ECFC51C96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9503C5F-1CDD-BAE2-4ABE-8AF6821756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652B8D-7DBD-434C-AD81-85E1F77F4A07}" type="datetimeFigureOut">
              <a:rPr lang="pt-BR" smtClean="0"/>
              <a:t>09/09/2024</a:t>
            </a:fld>
            <a:endParaRPr lang="pt-BR"/>
          </a:p>
        </p:txBody>
      </p:sp>
      <p:sp>
        <p:nvSpPr>
          <p:cNvPr id="5" name="Espaço Reservado para Rodapé 4">
            <a:extLst>
              <a:ext uri="{FF2B5EF4-FFF2-40B4-BE49-F238E27FC236}">
                <a16:creationId xmlns:a16="http://schemas.microsoft.com/office/drawing/2014/main" id="{BA8578E7-3C81-876E-DAF4-F5188B171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D63943B-E016-3689-E97E-86F9F3CF5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F246D4-5FDE-4BF5-A2D2-DA04D2EE436B}" type="slidenum">
              <a:rPr lang="pt-BR" smtClean="0"/>
              <a:t>‹nº›</a:t>
            </a:fld>
            <a:endParaRPr lang="pt-BR"/>
          </a:p>
        </p:txBody>
      </p:sp>
    </p:spTree>
    <p:extLst>
      <p:ext uri="{BB962C8B-B14F-4D97-AF65-F5344CB8AC3E}">
        <p14:creationId xmlns:p14="http://schemas.microsoft.com/office/powerpoint/2010/main" val="3940992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DBE60C55-CFDA-ABBB-AEE1-A2F7EDF7FF12}"/>
              </a:ext>
            </a:extLst>
          </p:cNvPr>
          <p:cNvSpPr/>
          <p:nvPr/>
        </p:nvSpPr>
        <p:spPr>
          <a:xfrm>
            <a:off x="0" y="5098211"/>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00" dirty="0">
                <a:latin typeface="Arial Black" panose="020B0A04020102020204" pitchFamily="34" charset="0"/>
              </a:rPr>
              <a:t>AULA 02 – RELAÇÕES</a:t>
            </a:r>
          </a:p>
        </p:txBody>
      </p:sp>
      <p:pic>
        <p:nvPicPr>
          <p:cNvPr id="8" name="Picture 14" descr="Veja os detalhes da imagem relacionada. Flat vector business icons set. Corporate style. Outlined IT icons for ...">
            <a:extLst>
              <a:ext uri="{FF2B5EF4-FFF2-40B4-BE49-F238E27FC236}">
                <a16:creationId xmlns:a16="http://schemas.microsoft.com/office/drawing/2014/main" id="{7702007B-1F2F-D8A9-1B32-9B25702B2D58}"/>
              </a:ext>
            </a:extLst>
          </p:cNvPr>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t="19907" b="41306"/>
          <a:stretch/>
        </p:blipFill>
        <p:spPr bwMode="auto">
          <a:xfrm>
            <a:off x="1758113" y="785004"/>
            <a:ext cx="8675773" cy="336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811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17925-36E0-04FD-D03F-E02DE173CA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0DD2A38-60E6-AD0B-3D82-EED21BB9C8B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0918742-2E4B-7782-C521-28DCCA57392E}"/>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Ao comparar dois conjuntos, podemos nos deparar com diversas relações, e uma delas é a relação de inclusão. Para essa relação, precisamos conhecer alguns símbolos:</a:t>
            </a:r>
          </a:p>
        </p:txBody>
      </p:sp>
      <p:sp>
        <p:nvSpPr>
          <p:cNvPr id="4" name="Retângulo 3">
            <a:extLst>
              <a:ext uri="{FF2B5EF4-FFF2-40B4-BE49-F238E27FC236}">
                <a16:creationId xmlns:a16="http://schemas.microsoft.com/office/drawing/2014/main" id="{E97FEA43-68F0-D19E-BF52-44BE2914244D}"/>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DE INCLUSÃO</a:t>
            </a:r>
          </a:p>
        </p:txBody>
      </p:sp>
      <p:pic>
        <p:nvPicPr>
          <p:cNvPr id="6" name="Imagem 5">
            <a:extLst>
              <a:ext uri="{FF2B5EF4-FFF2-40B4-BE49-F238E27FC236}">
                <a16:creationId xmlns:a16="http://schemas.microsoft.com/office/drawing/2014/main" id="{C11D5E02-5F49-666E-6D67-8030D6A6057F}"/>
              </a:ext>
            </a:extLst>
          </p:cNvPr>
          <p:cNvPicPr>
            <a:picLocks noChangeAspect="1"/>
          </p:cNvPicPr>
          <p:nvPr/>
        </p:nvPicPr>
        <p:blipFill>
          <a:blip r:embed="rId2"/>
          <a:stretch>
            <a:fillRect/>
          </a:stretch>
        </p:blipFill>
        <p:spPr>
          <a:xfrm>
            <a:off x="3123641" y="4484342"/>
            <a:ext cx="5944718" cy="1421936"/>
          </a:xfrm>
          <a:prstGeom prst="rect">
            <a:avLst/>
          </a:prstGeom>
        </p:spPr>
      </p:pic>
    </p:spTree>
    <p:extLst>
      <p:ext uri="{BB962C8B-B14F-4D97-AF65-F5344CB8AC3E}">
        <p14:creationId xmlns:p14="http://schemas.microsoft.com/office/powerpoint/2010/main" val="101801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80770-171F-663A-0ADF-985F63123E1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84FBED6-E6F0-B96F-D0FF-A68D1C70E42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B22CB6A-F1B5-C0C9-0111-41E8CE7D5344}"/>
              </a:ext>
            </a:extLst>
          </p:cNvPr>
          <p:cNvSpPr>
            <a:spLocks noGrp="1"/>
          </p:cNvSpPr>
          <p:nvPr>
            <p:ph idx="1"/>
          </p:nvPr>
        </p:nvSpPr>
        <p:spPr>
          <a:xfrm>
            <a:off x="-1" y="1825624"/>
            <a:ext cx="12191999" cy="5032375"/>
          </a:xfrm>
        </p:spPr>
        <p:txBody>
          <a:bodyPr>
            <a:normAutofit/>
          </a:bodyPr>
          <a:lstStyle/>
          <a:p>
            <a:pPr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Quando todos os elementos de um conjunto A pertencem também a um conjunto B, dizemos que A ⊂ B ou que A está contido em B. Por exemplo, A={1,2,3} e B={1,2,3,4,5,6}. É possível também fazer a representação pelo diagrama de Venn:</a:t>
            </a:r>
          </a:p>
        </p:txBody>
      </p:sp>
      <p:sp>
        <p:nvSpPr>
          <p:cNvPr id="4" name="Retângulo 3">
            <a:extLst>
              <a:ext uri="{FF2B5EF4-FFF2-40B4-BE49-F238E27FC236}">
                <a16:creationId xmlns:a16="http://schemas.microsoft.com/office/drawing/2014/main" id="{C79830A8-6BCC-9716-CA73-BAF5325E3609}"/>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DE INCLUSÃO</a:t>
            </a:r>
          </a:p>
        </p:txBody>
      </p:sp>
      <p:pic>
        <p:nvPicPr>
          <p:cNvPr id="7" name="Imagem 6">
            <a:extLst>
              <a:ext uri="{FF2B5EF4-FFF2-40B4-BE49-F238E27FC236}">
                <a16:creationId xmlns:a16="http://schemas.microsoft.com/office/drawing/2014/main" id="{3BDB1962-127E-4902-6117-5C86FC249A62}"/>
              </a:ext>
            </a:extLst>
          </p:cNvPr>
          <p:cNvPicPr>
            <a:picLocks noChangeAspect="1"/>
          </p:cNvPicPr>
          <p:nvPr/>
        </p:nvPicPr>
        <p:blipFill rotWithShape="1">
          <a:blip r:embed="rId2"/>
          <a:srcRect b="21477"/>
          <a:stretch/>
        </p:blipFill>
        <p:spPr>
          <a:xfrm>
            <a:off x="6205506" y="3973140"/>
            <a:ext cx="2972058" cy="2632934"/>
          </a:xfrm>
          <a:prstGeom prst="rect">
            <a:avLst/>
          </a:prstGeom>
        </p:spPr>
      </p:pic>
    </p:spTree>
    <p:extLst>
      <p:ext uri="{BB962C8B-B14F-4D97-AF65-F5344CB8AC3E}">
        <p14:creationId xmlns:p14="http://schemas.microsoft.com/office/powerpoint/2010/main" val="125708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3AE4B-F84F-FFA2-42B1-6A88760A3D8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D2E1425-7845-3C4A-208B-B7FA9631013E}"/>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13E88C5C-AAD3-EF21-1C65-1479833CF025}"/>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Subconjuntos</a:t>
            </a:r>
          </a:p>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Conjunto unitário</a:t>
            </a:r>
          </a:p>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Conjunto Vazio</a:t>
            </a:r>
          </a:p>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Conjunto finito e infinito</a:t>
            </a:r>
          </a:p>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Conjunto universo</a:t>
            </a:r>
          </a:p>
        </p:txBody>
      </p:sp>
      <p:sp>
        <p:nvSpPr>
          <p:cNvPr id="4" name="Retângulo 3">
            <a:extLst>
              <a:ext uri="{FF2B5EF4-FFF2-40B4-BE49-F238E27FC236}">
                <a16:creationId xmlns:a16="http://schemas.microsoft.com/office/drawing/2014/main" id="{BA05392F-5A3D-E799-6F31-A3AB5C78C43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DE INCLUSÃO</a:t>
            </a:r>
          </a:p>
        </p:txBody>
      </p:sp>
    </p:spTree>
    <p:extLst>
      <p:ext uri="{BB962C8B-B14F-4D97-AF65-F5344CB8AC3E}">
        <p14:creationId xmlns:p14="http://schemas.microsoft.com/office/powerpoint/2010/main" val="1022771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BC367-DFD1-0C47-C735-471CEABE4C4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1CB28A8-F86D-A2AB-9C7C-17CC6B9B3DA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07EC96A-3FF9-9D23-ED88-884AF47E0AC7}"/>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As operações com conjuntos são: </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União</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Intersecção</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Diferença.</a:t>
            </a:r>
          </a:p>
        </p:txBody>
      </p:sp>
      <p:sp>
        <p:nvSpPr>
          <p:cNvPr id="4" name="Retângulo 3">
            <a:extLst>
              <a:ext uri="{FF2B5EF4-FFF2-40B4-BE49-F238E27FC236}">
                <a16:creationId xmlns:a16="http://schemas.microsoft.com/office/drawing/2014/main" id="{D785C48A-A24E-8A84-7CC6-15CFF550A63B}"/>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OPERAÇÕES COM CONJUNTOS</a:t>
            </a:r>
          </a:p>
        </p:txBody>
      </p:sp>
    </p:spTree>
    <p:extLst>
      <p:ext uri="{BB962C8B-B14F-4D97-AF65-F5344CB8AC3E}">
        <p14:creationId xmlns:p14="http://schemas.microsoft.com/office/powerpoint/2010/main" val="1432303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EF624-78EF-AB49-F6E2-8FD5F11D518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8DBE34-7E7F-D33B-E0B1-64769C483FA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96671D9-A645-7C69-8255-F4A400E631DA}"/>
              </a:ext>
            </a:extLst>
          </p:cNvPr>
          <p:cNvSpPr>
            <a:spLocks noGrp="1"/>
          </p:cNvSpPr>
          <p:nvPr>
            <p:ph idx="1"/>
          </p:nvPr>
        </p:nvSpPr>
        <p:spPr>
          <a:xfrm>
            <a:off x="-1" y="1825624"/>
            <a:ext cx="12191999" cy="5032375"/>
          </a:xfrm>
        </p:spPr>
        <p:txBody>
          <a:bodyPr>
            <a:normAutofit/>
          </a:bodyPr>
          <a:lstStyle/>
          <a:p>
            <a:pPr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Ocorre uma intersecção quando os elementos pertencem simultaneamente a um ou mais conjuntos. Ao escrever A∩B, estamos procurando os elementos que pertencem tanto ao conjunto A quanto ao conjunto B.</a:t>
            </a:r>
          </a:p>
        </p:txBody>
      </p:sp>
      <p:sp>
        <p:nvSpPr>
          <p:cNvPr id="4" name="Retângulo 3">
            <a:extLst>
              <a:ext uri="{FF2B5EF4-FFF2-40B4-BE49-F238E27FC236}">
                <a16:creationId xmlns:a16="http://schemas.microsoft.com/office/drawing/2014/main" id="{11F37766-0E54-32BC-B427-60A59B0115EB}"/>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INTERSECÇÃO</a:t>
            </a:r>
          </a:p>
        </p:txBody>
      </p:sp>
      <p:pic>
        <p:nvPicPr>
          <p:cNvPr id="6" name="Imagem 5">
            <a:extLst>
              <a:ext uri="{FF2B5EF4-FFF2-40B4-BE49-F238E27FC236}">
                <a16:creationId xmlns:a16="http://schemas.microsoft.com/office/drawing/2014/main" id="{043F569B-F624-A967-2DA9-6920F451B2A7}"/>
              </a:ext>
            </a:extLst>
          </p:cNvPr>
          <p:cNvPicPr>
            <a:picLocks noChangeAspect="1"/>
          </p:cNvPicPr>
          <p:nvPr/>
        </p:nvPicPr>
        <p:blipFill>
          <a:blip r:embed="rId2"/>
          <a:stretch>
            <a:fillRect/>
          </a:stretch>
        </p:blipFill>
        <p:spPr>
          <a:xfrm>
            <a:off x="4478132" y="3888111"/>
            <a:ext cx="3235731" cy="2604764"/>
          </a:xfrm>
          <a:prstGeom prst="rect">
            <a:avLst/>
          </a:prstGeom>
        </p:spPr>
      </p:pic>
    </p:spTree>
    <p:extLst>
      <p:ext uri="{BB962C8B-B14F-4D97-AF65-F5344CB8AC3E}">
        <p14:creationId xmlns:p14="http://schemas.microsoft.com/office/powerpoint/2010/main" val="34243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9DB7B-8930-CDC6-6EDA-ACC4681392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0A2AC0-07E3-94BD-BF0C-549EB0F3F44E}"/>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6CAEE36-FE19-9C3D-F8DD-EC25D094ECC3}"/>
              </a:ext>
            </a:extLst>
          </p:cNvPr>
          <p:cNvSpPr>
            <a:spLocks noGrp="1"/>
          </p:cNvSpPr>
          <p:nvPr>
            <p:ph idx="1"/>
          </p:nvPr>
        </p:nvSpPr>
        <p:spPr>
          <a:xfrm>
            <a:off x="-1" y="1825624"/>
            <a:ext cx="12191999" cy="5032375"/>
          </a:xfrm>
        </p:spPr>
        <p:txBody>
          <a:bodyPr>
            <a:normAutofit/>
          </a:bodyPr>
          <a:lstStyle/>
          <a:p>
            <a:pPr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Exemplos:</a:t>
            </a:r>
          </a:p>
        </p:txBody>
      </p:sp>
      <p:sp>
        <p:nvSpPr>
          <p:cNvPr id="4" name="Retângulo 3">
            <a:extLst>
              <a:ext uri="{FF2B5EF4-FFF2-40B4-BE49-F238E27FC236}">
                <a16:creationId xmlns:a16="http://schemas.microsoft.com/office/drawing/2014/main" id="{DB4CD919-1E08-C16B-6E68-717B72844C5E}"/>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INTERSECÇÃO</a:t>
            </a:r>
          </a:p>
        </p:txBody>
      </p:sp>
      <p:pic>
        <p:nvPicPr>
          <p:cNvPr id="7" name="Imagem 6">
            <a:extLst>
              <a:ext uri="{FF2B5EF4-FFF2-40B4-BE49-F238E27FC236}">
                <a16:creationId xmlns:a16="http://schemas.microsoft.com/office/drawing/2014/main" id="{CDE80F4D-6D96-19EC-94B7-4A67EF526676}"/>
              </a:ext>
            </a:extLst>
          </p:cNvPr>
          <p:cNvPicPr>
            <a:picLocks noChangeAspect="1"/>
          </p:cNvPicPr>
          <p:nvPr/>
        </p:nvPicPr>
        <p:blipFill>
          <a:blip r:embed="rId2"/>
          <a:stretch>
            <a:fillRect/>
          </a:stretch>
        </p:blipFill>
        <p:spPr>
          <a:xfrm>
            <a:off x="459502" y="3048629"/>
            <a:ext cx="4468771" cy="2882033"/>
          </a:xfrm>
          <a:prstGeom prst="rect">
            <a:avLst/>
          </a:prstGeom>
        </p:spPr>
      </p:pic>
      <p:pic>
        <p:nvPicPr>
          <p:cNvPr id="9" name="Imagem 8">
            <a:extLst>
              <a:ext uri="{FF2B5EF4-FFF2-40B4-BE49-F238E27FC236}">
                <a16:creationId xmlns:a16="http://schemas.microsoft.com/office/drawing/2014/main" id="{BDBDF0A9-E88E-7F5A-C159-A679E7C5E17E}"/>
              </a:ext>
            </a:extLst>
          </p:cNvPr>
          <p:cNvPicPr>
            <a:picLocks noChangeAspect="1"/>
          </p:cNvPicPr>
          <p:nvPr/>
        </p:nvPicPr>
        <p:blipFill>
          <a:blip r:embed="rId3"/>
          <a:stretch>
            <a:fillRect/>
          </a:stretch>
        </p:blipFill>
        <p:spPr>
          <a:xfrm>
            <a:off x="5823332" y="3330557"/>
            <a:ext cx="5755959" cy="2600105"/>
          </a:xfrm>
          <a:prstGeom prst="rect">
            <a:avLst/>
          </a:prstGeom>
        </p:spPr>
      </p:pic>
    </p:spTree>
    <p:extLst>
      <p:ext uri="{BB962C8B-B14F-4D97-AF65-F5344CB8AC3E}">
        <p14:creationId xmlns:p14="http://schemas.microsoft.com/office/powerpoint/2010/main" val="14564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89F95-5EF0-1277-CA80-C2A212E629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97D1FE-0455-E48C-ADC9-C65083532E6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78F71B05-4802-6F6C-9715-E9931C1491EA}"/>
              </a:ext>
            </a:extLst>
          </p:cNvPr>
          <p:cNvSpPr>
            <a:spLocks noGrp="1"/>
          </p:cNvSpPr>
          <p:nvPr>
            <p:ph idx="1"/>
          </p:nvPr>
        </p:nvSpPr>
        <p:spPr>
          <a:xfrm>
            <a:off x="-1" y="1825624"/>
            <a:ext cx="12191999" cy="5032375"/>
          </a:xfrm>
        </p:spPr>
        <p:txBody>
          <a:bodyPr>
            <a:normAutofit/>
          </a:bodyPr>
          <a:lstStyle/>
          <a:p>
            <a:pPr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Calcular a diferença entre dois conjuntos é procurar os elementos que pertencem a somente um dos dois conjuntos. Por exemplo, A – B tem como resposta um conjunto composto por elementos que pertencem ao conjunto A e não pertencem ao conjunto B.</a:t>
            </a:r>
          </a:p>
        </p:txBody>
      </p:sp>
      <p:sp>
        <p:nvSpPr>
          <p:cNvPr id="4" name="Retângulo 3">
            <a:extLst>
              <a:ext uri="{FF2B5EF4-FFF2-40B4-BE49-F238E27FC236}">
                <a16:creationId xmlns:a16="http://schemas.microsoft.com/office/drawing/2014/main" id="{A272B848-6967-9407-72DE-B0762CA57E96}"/>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DIFERENÇA</a:t>
            </a:r>
          </a:p>
        </p:txBody>
      </p:sp>
      <p:pic>
        <p:nvPicPr>
          <p:cNvPr id="7" name="Imagem 6">
            <a:extLst>
              <a:ext uri="{FF2B5EF4-FFF2-40B4-BE49-F238E27FC236}">
                <a16:creationId xmlns:a16="http://schemas.microsoft.com/office/drawing/2014/main" id="{AA54938F-744A-6859-B74A-550B85F51F24}"/>
              </a:ext>
            </a:extLst>
          </p:cNvPr>
          <p:cNvPicPr>
            <a:picLocks noChangeAspect="1"/>
          </p:cNvPicPr>
          <p:nvPr/>
        </p:nvPicPr>
        <p:blipFill>
          <a:blip r:embed="rId2"/>
          <a:stretch>
            <a:fillRect/>
          </a:stretch>
        </p:blipFill>
        <p:spPr>
          <a:xfrm>
            <a:off x="6095998" y="4037862"/>
            <a:ext cx="3749365" cy="2682472"/>
          </a:xfrm>
          <a:prstGeom prst="rect">
            <a:avLst/>
          </a:prstGeom>
        </p:spPr>
      </p:pic>
    </p:spTree>
    <p:extLst>
      <p:ext uri="{BB962C8B-B14F-4D97-AF65-F5344CB8AC3E}">
        <p14:creationId xmlns:p14="http://schemas.microsoft.com/office/powerpoint/2010/main" val="405553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B0EA2-64A3-55DF-5571-CDA36421F92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0B0E96E-E763-179E-3D6A-73846F10250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66BA2EB-77BE-42C0-344B-8ACCDA3CB05D}"/>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A união de dois ou mais conjuntos é a junção dos seus termos. Caso haja elementos que se repitam nos dois conjuntos, eles são escritos uma única vez. Por exemplo: A={1,2,3,4,5} e B={4,5,6,7,10,14}. Para representar a união, usamos o símbolo (lê-se: A união com B).</a:t>
            </a:r>
          </a:p>
          <a:p>
            <a:pPr lvl="1" algn="just">
              <a:lnSpc>
                <a:spcPct val="150000"/>
              </a:lnSpc>
            </a:pPr>
            <a:r>
              <a:rPr lang="pt-BR" sz="2800" dirty="0">
                <a:latin typeface="Calibri" panose="020F0502020204030204" pitchFamily="34" charset="0"/>
                <a:ea typeface="Calibri" panose="020F0502020204030204" pitchFamily="34" charset="0"/>
                <a:cs typeface="Calibri" panose="020F0502020204030204" pitchFamily="34" charset="0"/>
              </a:rPr>
              <a:t>A U B = {1,2,3,4,5,6,7,10,14}</a:t>
            </a:r>
          </a:p>
        </p:txBody>
      </p:sp>
      <p:sp>
        <p:nvSpPr>
          <p:cNvPr id="4" name="Retângulo 3">
            <a:extLst>
              <a:ext uri="{FF2B5EF4-FFF2-40B4-BE49-F238E27FC236}">
                <a16:creationId xmlns:a16="http://schemas.microsoft.com/office/drawing/2014/main" id="{07124BBA-34B2-A9A1-0439-DFC65C3F4E80}"/>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UNIÃO</a:t>
            </a:r>
          </a:p>
        </p:txBody>
      </p:sp>
    </p:spTree>
    <p:extLst>
      <p:ext uri="{BB962C8B-B14F-4D97-AF65-F5344CB8AC3E}">
        <p14:creationId xmlns:p14="http://schemas.microsoft.com/office/powerpoint/2010/main" val="205817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29C11-0031-C23F-E557-27881AF76A0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6D702CB-F7CB-391C-A405-8D4906A3236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11170CA6-FDE6-7B70-43FF-A5180CA82AC0}"/>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A união dos conjuntos A={x | x é um número primo e 1 &lt; x &lt; 10} e B={1,3,5,7} é dada por:</a:t>
            </a:r>
          </a:p>
          <a:p>
            <a:pPr marL="514350" indent="-514350" algn="just">
              <a:lnSpc>
                <a:spcPct val="150000"/>
              </a:lnSpc>
              <a:buAutoNum type="alphaLcParenR"/>
            </a:pPr>
            <a:r>
              <a:rPr lang="pt-BR" sz="3200" dirty="0">
                <a:latin typeface="Calibri" panose="020F0502020204030204" pitchFamily="34" charset="0"/>
                <a:ea typeface="Calibri" panose="020F0502020204030204" pitchFamily="34" charset="0"/>
                <a:cs typeface="Calibri" panose="020F0502020204030204" pitchFamily="34" charset="0"/>
              </a:rPr>
              <a:t>A </a:t>
            </a:r>
            <a:r>
              <a:rPr lang="pt-BR" dirty="0">
                <a:latin typeface="Calibri" panose="020F0502020204030204" pitchFamily="34" charset="0"/>
                <a:ea typeface="Calibri" panose="020F0502020204030204" pitchFamily="34" charset="0"/>
                <a:cs typeface="Calibri" panose="020F0502020204030204" pitchFamily="34" charset="0"/>
              </a:rPr>
              <a:t>⊃ B ={1,2,3,5,7}</a:t>
            </a:r>
          </a:p>
          <a:p>
            <a:pPr marL="514350" indent="-514350" algn="just">
              <a:lnSpc>
                <a:spcPct val="150000"/>
              </a:lnSpc>
              <a:buAutoNum type="alphaLcParenR"/>
            </a:pPr>
            <a:r>
              <a:rPr lang="pt-BR" dirty="0">
                <a:latin typeface="Calibri" panose="020F0502020204030204" pitchFamily="34" charset="0"/>
                <a:ea typeface="Calibri" panose="020F0502020204030204" pitchFamily="34" charset="0"/>
                <a:cs typeface="Calibri" panose="020F0502020204030204" pitchFamily="34" charset="0"/>
              </a:rPr>
              <a:t>A ⊂ B ={1,2,3,5,7}</a:t>
            </a:r>
          </a:p>
          <a:p>
            <a:pPr marL="514350" indent="-514350" algn="just">
              <a:lnSpc>
                <a:spcPct val="150000"/>
              </a:lnSpc>
              <a:buAutoNum type="alphaLcParenR"/>
            </a:pPr>
            <a:r>
              <a:rPr lang="pt-BR" dirty="0">
                <a:latin typeface="Calibri" panose="020F0502020204030204" pitchFamily="34" charset="0"/>
                <a:ea typeface="Calibri" panose="020F0502020204030204" pitchFamily="34" charset="0"/>
                <a:cs typeface="Calibri" panose="020F0502020204030204" pitchFamily="34" charset="0"/>
              </a:rPr>
              <a:t>A ϵ B ={1,2,3,5,7}</a:t>
            </a:r>
          </a:p>
          <a:p>
            <a:pPr marL="514350" indent="-514350" algn="just">
              <a:lnSpc>
                <a:spcPct val="150000"/>
              </a:lnSpc>
              <a:buFont typeface="Arial" panose="020B0604020202020204" pitchFamily="34" charset="0"/>
              <a:buAutoNum type="alphaLcParenR"/>
            </a:pPr>
            <a:r>
              <a:rPr lang="pt-BR" dirty="0">
                <a:latin typeface="Calibri" panose="020F0502020204030204" pitchFamily="34" charset="0"/>
                <a:ea typeface="Calibri" panose="020F0502020204030204" pitchFamily="34" charset="0"/>
                <a:cs typeface="Calibri" panose="020F0502020204030204" pitchFamily="34" charset="0"/>
              </a:rPr>
              <a:t>A U B ={1,2,3,5,7} </a:t>
            </a:r>
          </a:p>
          <a:p>
            <a:pPr marL="0" indent="0" algn="just">
              <a:lnSpc>
                <a:spcPct val="150000"/>
              </a:lnSpc>
              <a:buNone/>
            </a:pP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64D15AAA-FF54-7641-AC9B-E1B31AAC3630}"/>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01</a:t>
            </a:r>
          </a:p>
        </p:txBody>
      </p:sp>
    </p:spTree>
    <p:extLst>
      <p:ext uri="{BB962C8B-B14F-4D97-AF65-F5344CB8AC3E}">
        <p14:creationId xmlns:p14="http://schemas.microsoft.com/office/powerpoint/2010/main" val="54212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C67E8-7433-5620-D6E3-779E7A2E18B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7342E8A-4031-0ABC-6BB8-DF9FF523B58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EAF3F9A-D91B-3C85-F6D0-A8A4B01A093E}"/>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Ligações entre elementos de conjuntos são representadas utilizando uma estrutura chamada relação. As relações podem ser usadas para resolver problemas tais como:</a:t>
            </a:r>
          </a:p>
          <a:p>
            <a:pPr lvl="1"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Determinar quais pares de cidades são ligadas por linhas aéreas em uma rede;</a:t>
            </a:r>
          </a:p>
          <a:p>
            <a:pPr lvl="1"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Busca de uma ordem viável para as diferentes fases de um projeto;</a:t>
            </a:r>
          </a:p>
          <a:p>
            <a:pPr lvl="1"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Elaboração de um modo útil de armazenar informação em bancos de dados computacionais</a:t>
            </a:r>
          </a:p>
        </p:txBody>
      </p:sp>
      <p:sp>
        <p:nvSpPr>
          <p:cNvPr id="4" name="Retângulo 3">
            <a:extLst>
              <a:ext uri="{FF2B5EF4-FFF2-40B4-BE49-F238E27FC236}">
                <a16:creationId xmlns:a16="http://schemas.microsoft.com/office/drawing/2014/main" id="{C46987D1-F9A4-E2BF-6BDC-F371D59B863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a:t>
            </a:r>
          </a:p>
        </p:txBody>
      </p:sp>
    </p:spTree>
    <p:extLst>
      <p:ext uri="{BB962C8B-B14F-4D97-AF65-F5344CB8AC3E}">
        <p14:creationId xmlns:p14="http://schemas.microsoft.com/office/powerpoint/2010/main" val="289490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92E446-F922-B6BD-314D-BBF76C8A065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0868531-4076-9BC2-740A-928ACB114A92}"/>
              </a:ext>
            </a:extLst>
          </p:cNvPr>
          <p:cNvSpPr>
            <a:spLocks noGrp="1"/>
          </p:cNvSpPr>
          <p:nvPr>
            <p:ph idx="1"/>
          </p:nvPr>
        </p:nvSpPr>
        <p:spPr>
          <a:xfrm>
            <a:off x="-1" y="1825624"/>
            <a:ext cx="12191999" cy="5032375"/>
          </a:xfrm>
        </p:spPr>
        <p:txBody>
          <a:bodyPr>
            <a:normAutofit/>
          </a:bodyPr>
          <a:lstStyle/>
          <a:p>
            <a:pPr>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DEFINIÇÕES</a:t>
            </a:r>
          </a:p>
          <a:p>
            <a:pPr>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PROPRIEDADES</a:t>
            </a:r>
          </a:p>
          <a:p>
            <a:pPr>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RELAÇÃO DE EQUIVALÊNCIA</a:t>
            </a:r>
          </a:p>
          <a:p>
            <a:pPr>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CLASSES DE EQUIVALÊNCIA</a:t>
            </a:r>
          </a:p>
          <a:p>
            <a:pPr marL="0" indent="0">
              <a:buNone/>
            </a:pPr>
            <a:endParaRPr lang="pt-BR" dirty="0"/>
          </a:p>
        </p:txBody>
      </p:sp>
      <p:sp>
        <p:nvSpPr>
          <p:cNvPr id="4" name="Retângulo 3">
            <a:extLst>
              <a:ext uri="{FF2B5EF4-FFF2-40B4-BE49-F238E27FC236}">
                <a16:creationId xmlns:a16="http://schemas.microsoft.com/office/drawing/2014/main" id="{323C8005-8979-45A4-4FF8-DCFA9AF62F58}"/>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ROTEIRO</a:t>
            </a:r>
          </a:p>
        </p:txBody>
      </p:sp>
      <p:pic>
        <p:nvPicPr>
          <p:cNvPr id="2054" name="Picture 6" descr="Mafalda">
            <a:extLst>
              <a:ext uri="{FF2B5EF4-FFF2-40B4-BE49-F238E27FC236}">
                <a16:creationId xmlns:a16="http://schemas.microsoft.com/office/drawing/2014/main" id="{0843C0EA-034B-270F-C7D4-9804AFCAA5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587" b="9351"/>
          <a:stretch/>
        </p:blipFill>
        <p:spPr bwMode="auto">
          <a:xfrm>
            <a:off x="7703622" y="2851458"/>
            <a:ext cx="3245395" cy="298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64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4F870-BCE1-760D-CE20-E1FA32F287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F316FE-11F4-49EF-820B-419F177A287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D9DB11F-517C-A958-984C-07BCB533A59B}"/>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DEFINIÇÃO 01: </a:t>
            </a:r>
            <a:r>
              <a:rPr lang="pt-BR" sz="3200" dirty="0">
                <a:latin typeface="Calibri" panose="020F0502020204030204" pitchFamily="34" charset="0"/>
                <a:ea typeface="Calibri" panose="020F0502020204030204" pitchFamily="34" charset="0"/>
                <a:cs typeface="Calibri" panose="020F0502020204030204" pitchFamily="34" charset="0"/>
              </a:rPr>
              <a:t>Um par ordenado (</a:t>
            </a:r>
            <a:r>
              <a:rPr lang="pt-BR" sz="3200" dirty="0" err="1">
                <a:latin typeface="Calibri" panose="020F0502020204030204" pitchFamily="34" charset="0"/>
                <a:ea typeface="Calibri" panose="020F0502020204030204" pitchFamily="34" charset="0"/>
                <a:cs typeface="Calibri" panose="020F0502020204030204" pitchFamily="34" charset="0"/>
              </a:rPr>
              <a:t>a,b</a:t>
            </a:r>
            <a:r>
              <a:rPr lang="pt-BR" sz="3200" dirty="0">
                <a:latin typeface="Calibri" panose="020F0502020204030204" pitchFamily="34" charset="0"/>
                <a:ea typeface="Calibri" panose="020F0502020204030204" pitchFamily="34" charset="0"/>
                <a:cs typeface="Calibri" panose="020F0502020204030204" pitchFamily="34" charset="0"/>
              </a:rPr>
              <a:t>) é uma lista de objetos a e b em uma ordem estabelecida, com a aparecendo em primeiro e b em segundo.</a:t>
            </a:r>
          </a:p>
          <a:p>
            <a:pPr lvl="1" algn="just">
              <a:lnSpc>
                <a:spcPct val="150000"/>
              </a:lnSpc>
            </a:pPr>
            <a:r>
              <a:rPr lang="pt-BR" sz="2800" dirty="0">
                <a:latin typeface="Calibri" panose="020F0502020204030204" pitchFamily="34" charset="0"/>
                <a:ea typeface="Calibri" panose="020F0502020204030204" pitchFamily="34" charset="0"/>
                <a:cs typeface="Calibri" panose="020F0502020204030204" pitchFamily="34" charset="0"/>
              </a:rPr>
              <a:t>Dois pares ordenados (a1,b1) são ditos iguais (a2,b2) se e somente se a1 = a2 e b1 = b2.</a:t>
            </a:r>
          </a:p>
        </p:txBody>
      </p:sp>
      <p:sp>
        <p:nvSpPr>
          <p:cNvPr id="4" name="Retângulo 3">
            <a:extLst>
              <a:ext uri="{FF2B5EF4-FFF2-40B4-BE49-F238E27FC236}">
                <a16:creationId xmlns:a16="http://schemas.microsoft.com/office/drawing/2014/main" id="{8EB7B9E1-330F-6C1D-6349-AEB658451CF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DEFINIÇÕES</a:t>
            </a:r>
          </a:p>
        </p:txBody>
      </p:sp>
    </p:spTree>
    <p:extLst>
      <p:ext uri="{BB962C8B-B14F-4D97-AF65-F5344CB8AC3E}">
        <p14:creationId xmlns:p14="http://schemas.microsoft.com/office/powerpoint/2010/main" val="3876780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02972-427A-7E9F-790B-C85777CFBE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5B54912-FCB0-E8A3-F061-DC0ECEEF0777}"/>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9BB052F-2361-5192-558D-366D29CA56FB}"/>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DEFINIÇÃO 02: </a:t>
            </a:r>
            <a:r>
              <a:rPr lang="pt-BR" sz="3200" dirty="0">
                <a:latin typeface="Calibri" panose="020F0502020204030204" pitchFamily="34" charset="0"/>
                <a:ea typeface="Calibri" panose="020F0502020204030204" pitchFamily="34" charset="0"/>
                <a:cs typeface="Calibri" panose="020F0502020204030204" pitchFamily="34" charset="0"/>
              </a:rPr>
              <a:t>Se A e B são dois conjuntos não-vazios, define-se o produto cartesiano </a:t>
            </a:r>
            <a:r>
              <a:rPr lang="pt-BR" sz="3200" dirty="0" err="1">
                <a:latin typeface="Calibri" panose="020F0502020204030204" pitchFamily="34" charset="0"/>
                <a:ea typeface="Calibri" panose="020F0502020204030204" pitchFamily="34" charset="0"/>
                <a:cs typeface="Calibri" panose="020F0502020204030204" pitchFamily="34" charset="0"/>
              </a:rPr>
              <a:t>AxB</a:t>
            </a:r>
            <a:r>
              <a:rPr lang="pt-BR" sz="3200" dirty="0">
                <a:latin typeface="Calibri" panose="020F0502020204030204" pitchFamily="34" charset="0"/>
                <a:ea typeface="Calibri" panose="020F0502020204030204" pitchFamily="34" charset="0"/>
                <a:cs typeface="Calibri" panose="020F0502020204030204" pitchFamily="34" charset="0"/>
              </a:rPr>
              <a:t> como o conjunto de todos os pares ordenados (</a:t>
            </a:r>
            <a:r>
              <a:rPr lang="pt-BR" sz="3200" dirty="0" err="1">
                <a:latin typeface="Calibri" panose="020F0502020204030204" pitchFamily="34" charset="0"/>
                <a:ea typeface="Calibri" panose="020F0502020204030204" pitchFamily="34" charset="0"/>
                <a:cs typeface="Calibri" panose="020F0502020204030204" pitchFamily="34" charset="0"/>
              </a:rPr>
              <a:t>a,b</a:t>
            </a:r>
            <a:r>
              <a:rPr lang="pt-BR" sz="3200" dirty="0">
                <a:latin typeface="Calibri" panose="020F0502020204030204" pitchFamily="34" charset="0"/>
                <a:ea typeface="Calibri" panose="020F0502020204030204" pitchFamily="34" charset="0"/>
                <a:cs typeface="Calibri" panose="020F0502020204030204" pitchFamily="34" charset="0"/>
              </a:rPr>
              <a:t>), com a </a:t>
            </a:r>
            <a:r>
              <a:rPr lang="el-GR" sz="3200" dirty="0">
                <a:latin typeface="Calibri" panose="020F0502020204030204" pitchFamily="34" charset="0"/>
                <a:ea typeface="Calibri" panose="020F0502020204030204" pitchFamily="34" charset="0"/>
                <a:cs typeface="Calibri" panose="020F0502020204030204" pitchFamily="34" charset="0"/>
              </a:rPr>
              <a:t>ϵ</a:t>
            </a:r>
            <a:r>
              <a:rPr lang="pt-BR" sz="3200" dirty="0">
                <a:latin typeface="Calibri" panose="020F0502020204030204" pitchFamily="34" charset="0"/>
                <a:ea typeface="Calibri" panose="020F0502020204030204" pitchFamily="34" charset="0"/>
                <a:cs typeface="Calibri" panose="020F0502020204030204" pitchFamily="34" charset="0"/>
              </a:rPr>
              <a:t> A e b </a:t>
            </a:r>
            <a:r>
              <a:rPr lang="el-GR" sz="3200" dirty="0">
                <a:latin typeface="Calibri" panose="020F0502020204030204" pitchFamily="34" charset="0"/>
                <a:ea typeface="Calibri" panose="020F0502020204030204" pitchFamily="34" charset="0"/>
                <a:cs typeface="Calibri" panose="020F0502020204030204" pitchFamily="34" charset="0"/>
              </a:rPr>
              <a:t>ϵ</a:t>
            </a:r>
            <a:r>
              <a:rPr lang="pt-BR" sz="3200" dirty="0">
                <a:latin typeface="Calibri" panose="020F0502020204030204" pitchFamily="34" charset="0"/>
                <a:ea typeface="Calibri" panose="020F0502020204030204" pitchFamily="34" charset="0"/>
                <a:cs typeface="Calibri" panose="020F0502020204030204" pitchFamily="34" charset="0"/>
              </a:rPr>
              <a:t> B: A×B = {(</a:t>
            </a:r>
            <a:r>
              <a:rPr lang="pt-BR" sz="3200" dirty="0" err="1">
                <a:latin typeface="Calibri" panose="020F0502020204030204" pitchFamily="34" charset="0"/>
                <a:ea typeface="Calibri" panose="020F0502020204030204" pitchFamily="34" charset="0"/>
                <a:cs typeface="Calibri" panose="020F0502020204030204" pitchFamily="34" charset="0"/>
              </a:rPr>
              <a:t>a,b</a:t>
            </a:r>
            <a:r>
              <a:rPr lang="pt-BR" sz="3200" dirty="0">
                <a:latin typeface="Calibri" panose="020F0502020204030204" pitchFamily="34" charset="0"/>
                <a:ea typeface="Calibri" panose="020F0502020204030204" pitchFamily="34" charset="0"/>
                <a:cs typeface="Calibri" panose="020F0502020204030204" pitchFamily="34" charset="0"/>
              </a:rPr>
              <a:t>) | a B = {(</a:t>
            </a:r>
            <a:r>
              <a:rPr lang="pt-BR" sz="3200" dirty="0" err="1">
                <a:latin typeface="Calibri" panose="020F0502020204030204" pitchFamily="34" charset="0"/>
                <a:ea typeface="Calibri" panose="020F0502020204030204" pitchFamily="34" charset="0"/>
                <a:cs typeface="Calibri" panose="020F0502020204030204" pitchFamily="34" charset="0"/>
              </a:rPr>
              <a:t>a,b</a:t>
            </a:r>
            <a:r>
              <a:rPr lang="pt-BR" sz="3200" dirty="0">
                <a:latin typeface="Calibri" panose="020F0502020204030204" pitchFamily="34" charset="0"/>
                <a:ea typeface="Calibri" panose="020F0502020204030204" pitchFamily="34" charset="0"/>
                <a:cs typeface="Calibri" panose="020F0502020204030204" pitchFamily="34" charset="0"/>
              </a:rPr>
              <a:t>) | </a:t>
            </a:r>
            <a:r>
              <a:rPr lang="pt-BR" sz="3200" dirty="0" err="1">
                <a:latin typeface="Calibri" panose="020F0502020204030204" pitchFamily="34" charset="0"/>
                <a:ea typeface="Calibri" panose="020F0502020204030204" pitchFamily="34" charset="0"/>
                <a:cs typeface="Calibri" panose="020F0502020204030204" pitchFamily="34" charset="0"/>
              </a:rPr>
              <a:t>a∈A</a:t>
            </a:r>
            <a:r>
              <a:rPr lang="pt-BR" sz="3200" dirty="0">
                <a:latin typeface="Calibri" panose="020F0502020204030204" pitchFamily="34" charset="0"/>
                <a:ea typeface="Calibri" panose="020F0502020204030204" pitchFamily="34" charset="0"/>
                <a:cs typeface="Calibri" panose="020F0502020204030204" pitchFamily="34" charset="0"/>
              </a:rPr>
              <a:t> e </a:t>
            </a:r>
            <a:r>
              <a:rPr lang="pt-BR" sz="3200" dirty="0" err="1">
                <a:latin typeface="Calibri" panose="020F0502020204030204" pitchFamily="34" charset="0"/>
                <a:ea typeface="Calibri" panose="020F0502020204030204" pitchFamily="34" charset="0"/>
                <a:cs typeface="Calibri" panose="020F0502020204030204" pitchFamily="34" charset="0"/>
              </a:rPr>
              <a:t>b∈B</a:t>
            </a:r>
            <a:r>
              <a:rPr lang="pt-BR" sz="3200" dirty="0">
                <a:latin typeface="Calibri" panose="020F0502020204030204" pitchFamily="34" charset="0"/>
                <a:ea typeface="Calibri" panose="020F0502020204030204" pitchFamily="34" charset="0"/>
                <a:cs typeface="Calibri" panose="020F0502020204030204" pitchFamily="34" charset="0"/>
              </a:rPr>
              <a:t>}.</a:t>
            </a:r>
          </a:p>
          <a:p>
            <a:pPr lvl="1" algn="just">
              <a:lnSpc>
                <a:spcPct val="150000"/>
              </a:lnSpc>
            </a:pPr>
            <a:r>
              <a:rPr lang="pt-BR" sz="2800" dirty="0">
                <a:latin typeface="Calibri" panose="020F0502020204030204" pitchFamily="34" charset="0"/>
                <a:ea typeface="Calibri" panose="020F0502020204030204" pitchFamily="34" charset="0"/>
                <a:cs typeface="Calibri" panose="020F0502020204030204" pitchFamily="34" charset="0"/>
              </a:rPr>
              <a:t>Exemplo: A={1,2,3} e B={</a:t>
            </a:r>
            <a:r>
              <a:rPr lang="pt-BR" sz="2800" dirty="0" err="1">
                <a:latin typeface="Calibri" panose="020F0502020204030204" pitchFamily="34" charset="0"/>
                <a:ea typeface="Calibri" panose="020F0502020204030204" pitchFamily="34" charset="0"/>
                <a:cs typeface="Calibri" panose="020F0502020204030204" pitchFamily="34" charset="0"/>
              </a:rPr>
              <a:t>r,s</a:t>
            </a:r>
            <a:r>
              <a:rPr lang="pt-BR" sz="2800" dirty="0">
                <a:latin typeface="Calibri" panose="020F0502020204030204" pitchFamily="34" charset="0"/>
                <a:ea typeface="Calibri" panose="020F0502020204030204" pitchFamily="34" charset="0"/>
                <a:cs typeface="Calibri" panose="020F0502020204030204" pitchFamily="34" charset="0"/>
              </a:rPr>
              <a:t>}, o produto cartesiano </a:t>
            </a:r>
            <a:r>
              <a:rPr lang="pt-BR" sz="2800" dirty="0" err="1">
                <a:latin typeface="Calibri" panose="020F0502020204030204" pitchFamily="34" charset="0"/>
                <a:ea typeface="Calibri" panose="020F0502020204030204" pitchFamily="34" charset="0"/>
                <a:cs typeface="Calibri" panose="020F0502020204030204" pitchFamily="34" charset="0"/>
              </a:rPr>
              <a:t>AxB</a:t>
            </a:r>
            <a:r>
              <a:rPr lang="pt-BR" sz="2800" dirty="0">
                <a:latin typeface="Calibri" panose="020F0502020204030204" pitchFamily="34" charset="0"/>
                <a:ea typeface="Calibri" panose="020F0502020204030204" pitchFamily="34" charset="0"/>
                <a:cs typeface="Calibri" panose="020F0502020204030204" pitchFamily="34" charset="0"/>
              </a:rPr>
              <a:t> seria igual a A×B = {(1,r),(1,s),(2,r),(2,s),(3,r),(3,s)}. </a:t>
            </a:r>
          </a:p>
        </p:txBody>
      </p:sp>
      <p:sp>
        <p:nvSpPr>
          <p:cNvPr id="4" name="Retângulo 3">
            <a:extLst>
              <a:ext uri="{FF2B5EF4-FFF2-40B4-BE49-F238E27FC236}">
                <a16:creationId xmlns:a16="http://schemas.microsoft.com/office/drawing/2014/main" id="{335DD401-CE89-D430-F2BB-E150AB31021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DEFINIÇÕES</a:t>
            </a:r>
          </a:p>
        </p:txBody>
      </p:sp>
    </p:spTree>
    <p:extLst>
      <p:ext uri="{BB962C8B-B14F-4D97-AF65-F5344CB8AC3E}">
        <p14:creationId xmlns:p14="http://schemas.microsoft.com/office/powerpoint/2010/main" val="133833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9280D-B83C-971D-807C-6E086F173A3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115C5F-D265-C38E-0D74-0518D8D12E2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349FD03-199A-F8E5-80A3-B47D0867910C}"/>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Uma firma de pesquisa em marketing classifica uma pessoa de acordo com 2 critérios: (1) sexo (m=masculino e f=feminino) e (2) grau de escolaridade (g=ginásio, m=médio, f=faculdade, p=pós-graduação). Sejam S={</a:t>
            </a:r>
            <a:r>
              <a:rPr lang="pt-BR" sz="3200" dirty="0" err="1">
                <a:latin typeface="Calibri" panose="020F0502020204030204" pitchFamily="34" charset="0"/>
                <a:ea typeface="Calibri" panose="020F0502020204030204" pitchFamily="34" charset="0"/>
                <a:cs typeface="Calibri" panose="020F0502020204030204" pitchFamily="34" charset="0"/>
              </a:rPr>
              <a:t>m,f</a:t>
            </a:r>
            <a:r>
              <a:rPr lang="pt-BR" sz="3200" dirty="0">
                <a:latin typeface="Calibri" panose="020F0502020204030204" pitchFamily="34" charset="0"/>
                <a:ea typeface="Calibri" panose="020F0502020204030204" pitchFamily="34" charset="0"/>
                <a:cs typeface="Calibri" panose="020F0502020204030204" pitchFamily="34" charset="0"/>
              </a:rPr>
              <a:t>} e L={</a:t>
            </a:r>
            <a:r>
              <a:rPr lang="pt-BR" sz="3200" dirty="0" err="1">
                <a:latin typeface="Calibri" panose="020F0502020204030204" pitchFamily="34" charset="0"/>
                <a:ea typeface="Calibri" panose="020F0502020204030204" pitchFamily="34" charset="0"/>
                <a:cs typeface="Calibri" panose="020F0502020204030204" pitchFamily="34" charset="0"/>
              </a:rPr>
              <a:t>g,m,f,p</a:t>
            </a:r>
            <a:r>
              <a:rPr lang="pt-BR" sz="3200" dirty="0">
                <a:latin typeface="Calibri" panose="020F0502020204030204" pitchFamily="34" charset="0"/>
                <a:ea typeface="Calibri" panose="020F0502020204030204" pitchFamily="34" charset="0"/>
                <a:cs typeface="Calibri" panose="020F0502020204030204" pitchFamily="34" charset="0"/>
              </a:rPr>
              <a:t>}, faça o produto cartesiano </a:t>
            </a:r>
            <a:r>
              <a:rPr lang="pt-BR" sz="3200" dirty="0" err="1">
                <a:latin typeface="Calibri" panose="020F0502020204030204" pitchFamily="34" charset="0"/>
                <a:ea typeface="Calibri" panose="020F0502020204030204" pitchFamily="34" charset="0"/>
                <a:cs typeface="Calibri" panose="020F0502020204030204" pitchFamily="34" charset="0"/>
              </a:rPr>
              <a:t>SxL</a:t>
            </a:r>
            <a:r>
              <a:rPr lang="pt-BR" sz="3200" dirty="0">
                <a:latin typeface="Calibri" panose="020F0502020204030204" pitchFamily="34" charset="0"/>
                <a:ea typeface="Calibri" panose="020F0502020204030204" pitchFamily="34" charset="0"/>
                <a:cs typeface="Calibri" panose="020F0502020204030204" pitchFamily="34" charset="0"/>
              </a:rPr>
              <a:t>, para demonstrar todas as categorias de classificação das pessoas.</a:t>
            </a:r>
            <a:endParaRPr lang="pt-BR"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50000"/>
              </a:lnSpc>
              <a:buNone/>
            </a:pP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45A4388D-A6A9-3041-F332-F98F3A1A8632}"/>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02</a:t>
            </a:r>
          </a:p>
        </p:txBody>
      </p:sp>
    </p:spTree>
    <p:extLst>
      <p:ext uri="{BB962C8B-B14F-4D97-AF65-F5344CB8AC3E}">
        <p14:creationId xmlns:p14="http://schemas.microsoft.com/office/powerpoint/2010/main" val="2839175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85907-AA9F-1A8E-36D6-FD9FACBC133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3848C7-568A-03D8-11DF-CE4C813C3F70}"/>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782DC0D-C757-BB31-5D73-F0542030DD22}"/>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DEFINIÇÃO 03: </a:t>
            </a:r>
            <a:r>
              <a:rPr lang="pt-BR" sz="3200" dirty="0">
                <a:latin typeface="Calibri" panose="020F0502020204030204" pitchFamily="34" charset="0"/>
                <a:ea typeface="Calibri" panose="020F0502020204030204" pitchFamily="34" charset="0"/>
                <a:cs typeface="Calibri" panose="020F0502020204030204" pitchFamily="34" charset="0"/>
              </a:rPr>
              <a:t>Sejam A e B conjuntos. Uma relação binária R de A em B é um subconjunto de </a:t>
            </a:r>
            <a:r>
              <a:rPr lang="pt-BR" sz="3200" dirty="0" err="1">
                <a:latin typeface="Calibri" panose="020F0502020204030204" pitchFamily="34" charset="0"/>
                <a:ea typeface="Calibri" panose="020F0502020204030204" pitchFamily="34" charset="0"/>
                <a:cs typeface="Calibri" panose="020F0502020204030204" pitchFamily="34" charset="0"/>
              </a:rPr>
              <a:t>AxB</a:t>
            </a:r>
            <a:r>
              <a:rPr lang="pt-BR" sz="3200" dirty="0">
                <a:latin typeface="Calibri" panose="020F0502020204030204" pitchFamily="34" charset="0"/>
                <a:ea typeface="Calibri" panose="020F0502020204030204" pitchFamily="34" charset="0"/>
                <a:cs typeface="Calibri" panose="020F0502020204030204" pitchFamily="34" charset="0"/>
              </a:rPr>
              <a:t>. Usa-se a notação a R b para denotar que (</a:t>
            </a:r>
            <a:r>
              <a:rPr lang="pt-BR" sz="3200" dirty="0" err="1">
                <a:latin typeface="Calibri" panose="020F0502020204030204" pitchFamily="34" charset="0"/>
                <a:ea typeface="Calibri" panose="020F0502020204030204" pitchFamily="34" charset="0"/>
                <a:cs typeface="Calibri" panose="020F0502020204030204" pitchFamily="34" charset="0"/>
              </a:rPr>
              <a:t>a,b</a:t>
            </a:r>
            <a:r>
              <a:rPr lang="pt-BR" sz="3200" dirty="0">
                <a:latin typeface="Calibri" panose="020F0502020204030204" pitchFamily="34" charset="0"/>
                <a:ea typeface="Calibri" panose="020F0502020204030204" pitchFamily="34" charset="0"/>
                <a:cs typeface="Calibri" panose="020F0502020204030204" pitchFamily="34" charset="0"/>
              </a:rPr>
              <a:t>) </a:t>
            </a:r>
            <a:r>
              <a:rPr lang="el-GR" sz="3200" dirty="0">
                <a:latin typeface="Calibri" panose="020F0502020204030204" pitchFamily="34" charset="0"/>
                <a:ea typeface="Calibri" panose="020F0502020204030204" pitchFamily="34" charset="0"/>
                <a:cs typeface="Calibri" panose="020F0502020204030204" pitchFamily="34" charset="0"/>
              </a:rPr>
              <a:t>ϵ</a:t>
            </a:r>
            <a:r>
              <a:rPr lang="pt-BR" sz="3200" dirty="0">
                <a:latin typeface="Calibri" panose="020F0502020204030204" pitchFamily="34" charset="0"/>
                <a:ea typeface="Calibri" panose="020F0502020204030204" pitchFamily="34" charset="0"/>
                <a:cs typeface="Calibri" panose="020F0502020204030204" pitchFamily="34" charset="0"/>
              </a:rPr>
              <a:t> R. As relações binárias representam ligações entre elementos de 2 conjuntos.</a:t>
            </a:r>
          </a:p>
          <a:p>
            <a:pPr lvl="1"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Sejam A={1,2,3} e B = {</a:t>
            </a:r>
            <a:r>
              <a:rPr lang="pt-BR" dirty="0" err="1">
                <a:latin typeface="Calibri" panose="020F0502020204030204" pitchFamily="34" charset="0"/>
                <a:ea typeface="Calibri" panose="020F0502020204030204" pitchFamily="34" charset="0"/>
                <a:cs typeface="Calibri" panose="020F0502020204030204" pitchFamily="34" charset="0"/>
              </a:rPr>
              <a:t>r,s</a:t>
            </a:r>
            <a:r>
              <a:rPr lang="pt-BR" dirty="0">
                <a:latin typeface="Calibri" panose="020F0502020204030204" pitchFamily="34" charset="0"/>
                <a:ea typeface="Calibri" panose="020F0502020204030204" pitchFamily="34" charset="0"/>
                <a:cs typeface="Calibri" panose="020F0502020204030204" pitchFamily="34" charset="0"/>
              </a:rPr>
              <a:t>} e uma relação R ={(1,r),(1,s),(2,s),(3,r)} de A em B. Pode-se dizer que 1 R </a:t>
            </a:r>
            <a:r>
              <a:rPr lang="pt-BR" dirty="0" err="1">
                <a:latin typeface="Calibri" panose="020F0502020204030204" pitchFamily="34" charset="0"/>
                <a:ea typeface="Calibri" panose="020F0502020204030204" pitchFamily="34" charset="0"/>
                <a:cs typeface="Calibri" panose="020F0502020204030204" pitchFamily="34" charset="0"/>
              </a:rPr>
              <a:t>r</a:t>
            </a:r>
            <a:r>
              <a:rPr lang="pt-BR" dirty="0">
                <a:latin typeface="Calibri" panose="020F0502020204030204" pitchFamily="34" charset="0"/>
                <a:ea typeface="Calibri" panose="020F0502020204030204" pitchFamily="34" charset="0"/>
                <a:cs typeface="Calibri" panose="020F0502020204030204" pitchFamily="34" charset="0"/>
              </a:rPr>
              <a:t>, 1 R s, 2 R s, 3 R  mas não 3 R s.</a:t>
            </a:r>
          </a:p>
        </p:txBody>
      </p:sp>
      <p:sp>
        <p:nvSpPr>
          <p:cNvPr id="4" name="Retângulo 3">
            <a:extLst>
              <a:ext uri="{FF2B5EF4-FFF2-40B4-BE49-F238E27FC236}">
                <a16:creationId xmlns:a16="http://schemas.microsoft.com/office/drawing/2014/main" id="{B4502E30-E9C5-6DCA-F689-D17A7A5E7E7E}"/>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DEFINIÇÕES</a:t>
            </a:r>
          </a:p>
        </p:txBody>
      </p:sp>
    </p:spTree>
    <p:extLst>
      <p:ext uri="{BB962C8B-B14F-4D97-AF65-F5344CB8AC3E}">
        <p14:creationId xmlns:p14="http://schemas.microsoft.com/office/powerpoint/2010/main" val="2790448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D6E8D-11DE-A3E7-BEDF-1E9EE92682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FCB557-7420-505E-11C1-D5FA6948E1CE}"/>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6B4DF431-7621-FC10-0C06-1A5B9D507E05}"/>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DEFINIÇÃO 03-Continuação: </a:t>
            </a:r>
            <a:r>
              <a:rPr lang="pt-BR" sz="3200" dirty="0">
                <a:latin typeface="Calibri" panose="020F0502020204030204" pitchFamily="34" charset="0"/>
                <a:ea typeface="Calibri" panose="020F0502020204030204" pitchFamily="34" charset="0"/>
                <a:cs typeface="Calibri" panose="020F0502020204030204" pitchFamily="34" charset="0"/>
              </a:rPr>
              <a:t>A relação apresentada anteriormente também pode ser representada por:</a:t>
            </a: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28372F51-D645-A1C9-4812-EC53F8993203}"/>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DEFINIÇÕES</a:t>
            </a:r>
          </a:p>
        </p:txBody>
      </p:sp>
      <p:pic>
        <p:nvPicPr>
          <p:cNvPr id="6" name="Imagem 5">
            <a:extLst>
              <a:ext uri="{FF2B5EF4-FFF2-40B4-BE49-F238E27FC236}">
                <a16:creationId xmlns:a16="http://schemas.microsoft.com/office/drawing/2014/main" id="{E53867DD-6AF4-14D5-A5B2-F15C7B61350F}"/>
              </a:ext>
            </a:extLst>
          </p:cNvPr>
          <p:cNvPicPr>
            <a:picLocks noChangeAspect="1"/>
          </p:cNvPicPr>
          <p:nvPr/>
        </p:nvPicPr>
        <p:blipFill>
          <a:blip r:embed="rId2"/>
          <a:stretch>
            <a:fillRect/>
          </a:stretch>
        </p:blipFill>
        <p:spPr>
          <a:xfrm>
            <a:off x="3551635" y="3644064"/>
            <a:ext cx="5088730" cy="3027324"/>
          </a:xfrm>
          <a:prstGeom prst="rect">
            <a:avLst/>
          </a:prstGeom>
        </p:spPr>
      </p:pic>
    </p:spTree>
    <p:extLst>
      <p:ext uri="{BB962C8B-B14F-4D97-AF65-F5344CB8AC3E}">
        <p14:creationId xmlns:p14="http://schemas.microsoft.com/office/powerpoint/2010/main" val="58902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2C0E2-F5A1-316F-1D44-EBB27AB3D1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0792E4-1390-AE55-9398-EDC928356C1E}"/>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53961BD-94B6-B20C-C47D-B6AD73C444C1}"/>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Seja A=B={1,2,3,4,5} e a relação R representada por a R b se e somente se a &lt;b. Represente o conjunto gerado pela aplicação da relação R.</a:t>
            </a:r>
          </a:p>
          <a:p>
            <a:pPr marL="0" indent="0" algn="just">
              <a:lnSpc>
                <a:spcPct val="150000"/>
              </a:lnSpc>
              <a:buNone/>
            </a:pP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82A042CE-E3B9-1EEC-73F5-E58F95AE7BA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03</a:t>
            </a:r>
          </a:p>
        </p:txBody>
      </p:sp>
    </p:spTree>
    <p:extLst>
      <p:ext uri="{BB962C8B-B14F-4D97-AF65-F5344CB8AC3E}">
        <p14:creationId xmlns:p14="http://schemas.microsoft.com/office/powerpoint/2010/main" val="4155963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B4DCE-920B-FF53-CB79-7F0A567656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F101F8-11FC-3765-EF83-7656CB5FAC4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727B627-1D2F-840E-E369-DF2694675156}"/>
              </a:ext>
            </a:extLst>
          </p:cNvPr>
          <p:cNvSpPr>
            <a:spLocks noGrp="1"/>
          </p:cNvSpPr>
          <p:nvPr>
            <p:ph idx="1"/>
          </p:nvPr>
        </p:nvSpPr>
        <p:spPr>
          <a:xfrm>
            <a:off x="-1" y="1825624"/>
            <a:ext cx="12191999" cy="5032375"/>
          </a:xfrm>
        </p:spPr>
        <p:txBody>
          <a:bodyPr>
            <a:normAutofit/>
          </a:bodyPr>
          <a:lstStyle/>
          <a:p>
            <a:pPr algn="just">
              <a:lnSpc>
                <a:spcPct val="20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DEFINIÇÃO 04: </a:t>
            </a:r>
            <a:r>
              <a:rPr lang="pt-BR" sz="3200" dirty="0">
                <a:latin typeface="Calibri" panose="020F0502020204030204" pitchFamily="34" charset="0"/>
                <a:ea typeface="Calibri" panose="020F0502020204030204" pitchFamily="34" charset="0"/>
                <a:cs typeface="Calibri" panose="020F0502020204030204" pitchFamily="34" charset="0"/>
              </a:rPr>
              <a:t>Uma relação sobre o conjunto A é uma relação de A para A, ou seja, é um subconjunto de </a:t>
            </a:r>
            <a:r>
              <a:rPr lang="pt-BR" sz="3200" dirty="0" err="1">
                <a:latin typeface="Calibri" panose="020F0502020204030204" pitchFamily="34" charset="0"/>
                <a:ea typeface="Calibri" panose="020F0502020204030204" pitchFamily="34" charset="0"/>
                <a:cs typeface="Calibri" panose="020F0502020204030204" pitchFamily="34" charset="0"/>
              </a:rPr>
              <a:t>AxA</a:t>
            </a:r>
            <a:r>
              <a:rPr lang="pt-BR" sz="3200" dirty="0">
                <a:latin typeface="Calibri" panose="020F0502020204030204" pitchFamily="34" charset="0"/>
                <a:ea typeface="Calibri" panose="020F0502020204030204" pitchFamily="34" charset="0"/>
                <a:cs typeface="Calibri" panose="020F0502020204030204" pitchFamily="34" charset="0"/>
              </a:rPr>
              <a:t>.</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Seja A={1,2,3,4}, note que </a:t>
            </a:r>
            <a:r>
              <a:rPr lang="pt-BR" sz="2800" dirty="0" err="1">
                <a:latin typeface="Calibri" panose="020F0502020204030204" pitchFamily="34" charset="0"/>
                <a:ea typeface="Calibri" panose="020F0502020204030204" pitchFamily="34" charset="0"/>
                <a:cs typeface="Calibri" panose="020F0502020204030204" pitchFamily="34" charset="0"/>
              </a:rPr>
              <a:t>AxA</a:t>
            </a:r>
            <a:r>
              <a:rPr lang="pt-BR" sz="2800" dirty="0">
                <a:latin typeface="Calibri" panose="020F0502020204030204" pitchFamily="34" charset="0"/>
                <a:ea typeface="Calibri" panose="020F0502020204030204" pitchFamily="34" charset="0"/>
                <a:cs typeface="Calibri" panose="020F0502020204030204" pitchFamily="34" charset="0"/>
              </a:rPr>
              <a:t>={(1,1),(1,2),(1,3),(1,4),(2,1),(2,2),(2,3),(2,4), (3,1), (3,2),(3,3),(3,4),(4,1),(4,2),(4,3),(4,4)}.</a:t>
            </a:r>
          </a:p>
        </p:txBody>
      </p:sp>
      <p:sp>
        <p:nvSpPr>
          <p:cNvPr id="4" name="Retângulo 3">
            <a:extLst>
              <a:ext uri="{FF2B5EF4-FFF2-40B4-BE49-F238E27FC236}">
                <a16:creationId xmlns:a16="http://schemas.microsoft.com/office/drawing/2014/main" id="{8AC4E181-E5A2-EF4B-27D0-9BE2163CF848}"/>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DEFINIÇÕES</a:t>
            </a:r>
          </a:p>
        </p:txBody>
      </p:sp>
    </p:spTree>
    <p:extLst>
      <p:ext uri="{BB962C8B-B14F-4D97-AF65-F5344CB8AC3E}">
        <p14:creationId xmlns:p14="http://schemas.microsoft.com/office/powerpoint/2010/main" val="99475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50E93-9911-D24B-0AF3-EA989B540C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F649FAF-BC71-027C-A3F0-FBEA26A09CE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673517B4-08EB-1FB5-2116-47AC59FD8DC4}"/>
              </a:ext>
            </a:extLst>
          </p:cNvPr>
          <p:cNvSpPr>
            <a:spLocks noGrp="1"/>
          </p:cNvSpPr>
          <p:nvPr>
            <p:ph idx="1"/>
          </p:nvPr>
        </p:nvSpPr>
        <p:spPr>
          <a:xfrm>
            <a:off x="-1" y="1825624"/>
            <a:ext cx="12191999" cy="5032375"/>
          </a:xfrm>
        </p:spPr>
        <p:txBody>
          <a:bodyPr>
            <a:normAutofit lnSpcReduction="10000"/>
          </a:bodyPr>
          <a:lstStyle/>
          <a:p>
            <a:pPr algn="just">
              <a:lnSpc>
                <a:spcPct val="160000"/>
              </a:lnSpc>
            </a:pPr>
            <a:r>
              <a:rPr lang="pt-BR" sz="3200" dirty="0">
                <a:latin typeface="Calibri" panose="020F0502020204030204" pitchFamily="34" charset="0"/>
                <a:ea typeface="Calibri" panose="020F0502020204030204" pitchFamily="34" charset="0"/>
                <a:cs typeface="Calibri" panose="020F0502020204030204" pitchFamily="34" charset="0"/>
              </a:rPr>
              <a:t>Considere as seguintes relações sobre o conjunto dos inteiros:</a:t>
            </a:r>
          </a:p>
          <a:p>
            <a:pPr algn="just">
              <a:lnSpc>
                <a:spcPct val="160000"/>
              </a:lnSpc>
            </a:pPr>
            <a:endParaRPr lang="pt-BR" sz="3200" dirty="0">
              <a:latin typeface="Calibri" panose="020F0502020204030204" pitchFamily="34" charset="0"/>
              <a:ea typeface="Calibri" panose="020F0502020204030204" pitchFamily="34" charset="0"/>
              <a:cs typeface="Calibri" panose="020F0502020204030204" pitchFamily="34" charset="0"/>
            </a:endParaRPr>
          </a:p>
          <a:p>
            <a:pPr algn="just">
              <a:lnSpc>
                <a:spcPct val="160000"/>
              </a:lnSpc>
            </a:pPr>
            <a:endParaRPr lang="pt-BR" sz="320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60000"/>
              </a:lnSpc>
              <a:buNone/>
            </a:pPr>
            <a:endParaRPr lang="pt-BR" sz="3200" dirty="0">
              <a:latin typeface="Calibri" panose="020F0502020204030204" pitchFamily="34" charset="0"/>
              <a:ea typeface="Calibri" panose="020F0502020204030204" pitchFamily="34" charset="0"/>
              <a:cs typeface="Calibri" panose="020F0502020204030204" pitchFamily="34" charset="0"/>
            </a:endParaRPr>
          </a:p>
          <a:p>
            <a:pPr marL="0" indent="0" algn="just">
              <a:lnSpc>
                <a:spcPct val="160000"/>
              </a:lnSpc>
              <a:buNone/>
            </a:pPr>
            <a:r>
              <a:rPr lang="pt-BR" sz="3200" dirty="0">
                <a:latin typeface="Calibri" panose="020F0502020204030204" pitchFamily="34" charset="0"/>
                <a:ea typeface="Calibri" panose="020F0502020204030204" pitchFamily="34" charset="0"/>
                <a:cs typeface="Calibri" panose="020F0502020204030204" pitchFamily="34" charset="0"/>
              </a:rPr>
              <a:t>Quais destas relações contêm cada um dos pares (1,1), (1,2), (2,1), (1,-1) e (2,2)?</a:t>
            </a:r>
          </a:p>
          <a:p>
            <a:pPr marL="0" indent="0" algn="just">
              <a:lnSpc>
                <a:spcPct val="150000"/>
              </a:lnSpc>
              <a:buNone/>
            </a:pP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228B8ED4-EAD1-2E97-C35F-C5AC7742A15D}"/>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04</a:t>
            </a:r>
          </a:p>
        </p:txBody>
      </p:sp>
      <p:pic>
        <p:nvPicPr>
          <p:cNvPr id="6" name="Imagem 5">
            <a:extLst>
              <a:ext uri="{FF2B5EF4-FFF2-40B4-BE49-F238E27FC236}">
                <a16:creationId xmlns:a16="http://schemas.microsoft.com/office/drawing/2014/main" id="{AA7720A1-38D3-FE03-3605-4A9704D7BEF2}"/>
              </a:ext>
            </a:extLst>
          </p:cNvPr>
          <p:cNvPicPr>
            <a:picLocks noChangeAspect="1"/>
          </p:cNvPicPr>
          <p:nvPr/>
        </p:nvPicPr>
        <p:blipFill>
          <a:blip r:embed="rId2"/>
          <a:stretch>
            <a:fillRect/>
          </a:stretch>
        </p:blipFill>
        <p:spPr>
          <a:xfrm>
            <a:off x="3538970" y="2889158"/>
            <a:ext cx="5114059" cy="2550589"/>
          </a:xfrm>
          <a:prstGeom prst="rect">
            <a:avLst/>
          </a:prstGeom>
        </p:spPr>
      </p:pic>
    </p:spTree>
    <p:extLst>
      <p:ext uri="{BB962C8B-B14F-4D97-AF65-F5344CB8AC3E}">
        <p14:creationId xmlns:p14="http://schemas.microsoft.com/office/powerpoint/2010/main" val="3038518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0EFC6-1768-3BFE-3050-579807A000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54A8B2-317C-2845-D89C-63134FFDFC2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A870422-2698-D821-4B79-0EF75DF17EBB}"/>
              </a:ext>
            </a:extLst>
          </p:cNvPr>
          <p:cNvSpPr>
            <a:spLocks noGrp="1"/>
          </p:cNvSpPr>
          <p:nvPr>
            <p:ph idx="1"/>
          </p:nvPr>
        </p:nvSpPr>
        <p:spPr>
          <a:xfrm>
            <a:off x="-1" y="1825624"/>
            <a:ext cx="12191999" cy="5032375"/>
          </a:xfrm>
        </p:spPr>
        <p:txBody>
          <a:bodyPr>
            <a:normAutofit/>
          </a:bodyPr>
          <a:lstStyle/>
          <a:p>
            <a:pPr algn="just">
              <a:lnSpc>
                <a:spcPct val="20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DEFINIÇÃO 05: </a:t>
            </a:r>
            <a:r>
              <a:rPr lang="pt-BR" sz="3200" dirty="0">
                <a:latin typeface="Calibri" panose="020F0502020204030204" pitchFamily="34" charset="0"/>
                <a:ea typeface="Calibri" panose="020F0502020204030204" pitchFamily="34" charset="0"/>
                <a:cs typeface="Calibri" panose="020F0502020204030204" pitchFamily="34" charset="0"/>
              </a:rPr>
              <a:t>Seja R, uma relação de A em B, então:</a:t>
            </a:r>
          </a:p>
          <a:p>
            <a:pPr lvl="1" algn="just">
              <a:lnSpc>
                <a:spcPct val="200000"/>
              </a:lnSpc>
            </a:pPr>
            <a:r>
              <a:rPr lang="pt-BR" sz="3000" b="1" dirty="0">
                <a:latin typeface="Calibri" panose="020F0502020204030204" pitchFamily="34" charset="0"/>
                <a:ea typeface="Calibri" panose="020F0502020204030204" pitchFamily="34" charset="0"/>
                <a:cs typeface="Calibri" panose="020F0502020204030204" pitchFamily="34" charset="0"/>
              </a:rPr>
              <a:t>Domínio de R</a:t>
            </a:r>
            <a:r>
              <a:rPr lang="pt-BR" sz="3000" dirty="0">
                <a:latin typeface="Calibri" panose="020F0502020204030204" pitchFamily="34" charset="0"/>
                <a:ea typeface="Calibri" panose="020F0502020204030204" pitchFamily="34" charset="0"/>
                <a:cs typeface="Calibri" panose="020F0502020204030204" pitchFamily="34" charset="0"/>
              </a:rPr>
              <a:t>, denotado por Dom(R): é o conjunto dos elementos em A que estão relacionados com algum elemento em B.</a:t>
            </a:r>
          </a:p>
          <a:p>
            <a:pPr lvl="1" algn="just">
              <a:lnSpc>
                <a:spcPct val="200000"/>
              </a:lnSpc>
            </a:pPr>
            <a:r>
              <a:rPr lang="pt-BR" sz="3000" b="1" dirty="0">
                <a:latin typeface="Calibri" panose="020F0502020204030204" pitchFamily="34" charset="0"/>
                <a:ea typeface="Calibri" panose="020F0502020204030204" pitchFamily="34" charset="0"/>
                <a:cs typeface="Calibri" panose="020F0502020204030204" pitchFamily="34" charset="0"/>
              </a:rPr>
              <a:t>Contradomínio de R</a:t>
            </a:r>
            <a:r>
              <a:rPr lang="pt-BR" sz="3000" dirty="0">
                <a:latin typeface="Calibri" panose="020F0502020204030204" pitchFamily="34" charset="0"/>
                <a:ea typeface="Calibri" panose="020F0502020204030204" pitchFamily="34" charset="0"/>
                <a:cs typeface="Calibri" panose="020F0502020204030204" pitchFamily="34" charset="0"/>
              </a:rPr>
              <a:t>, denotado por </a:t>
            </a:r>
            <a:r>
              <a:rPr lang="pt-BR" sz="3000" dirty="0" err="1">
                <a:latin typeface="Calibri" panose="020F0502020204030204" pitchFamily="34" charset="0"/>
                <a:ea typeface="Calibri" panose="020F0502020204030204" pitchFamily="34" charset="0"/>
                <a:cs typeface="Calibri" panose="020F0502020204030204" pitchFamily="34" charset="0"/>
              </a:rPr>
              <a:t>Ran</a:t>
            </a:r>
            <a:r>
              <a:rPr lang="pt-BR" sz="3000" dirty="0">
                <a:latin typeface="Calibri" panose="020F0502020204030204" pitchFamily="34" charset="0"/>
                <a:ea typeface="Calibri" panose="020F0502020204030204" pitchFamily="34" charset="0"/>
                <a:cs typeface="Calibri" panose="020F0502020204030204" pitchFamily="34" charset="0"/>
              </a:rPr>
              <a:t>(R): é o conjunto de todos os elementos em B que são relacionados a algum elemento em A.</a:t>
            </a:r>
          </a:p>
        </p:txBody>
      </p:sp>
      <p:sp>
        <p:nvSpPr>
          <p:cNvPr id="4" name="Retângulo 3">
            <a:extLst>
              <a:ext uri="{FF2B5EF4-FFF2-40B4-BE49-F238E27FC236}">
                <a16:creationId xmlns:a16="http://schemas.microsoft.com/office/drawing/2014/main" id="{E1C87F50-B0A7-6DCB-48A4-50C5912A48FD}"/>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DEFINIÇÕES</a:t>
            </a:r>
          </a:p>
        </p:txBody>
      </p:sp>
    </p:spTree>
    <p:extLst>
      <p:ext uri="{BB962C8B-B14F-4D97-AF65-F5344CB8AC3E}">
        <p14:creationId xmlns:p14="http://schemas.microsoft.com/office/powerpoint/2010/main" val="133044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8CE5A-6CA4-ECD9-7EE5-5A4CEE1B66B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979D457-2E69-01E9-FBD5-242E276A0D1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797B966-4437-E4C5-7A88-2F5C0DFA93D3}"/>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Se R é a relação sobre A={1,2,3,4,5} dada por a R b se e somente se a&lt;b, então:</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Determine o domínio de R;</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Determine o contradomínio de R;</a:t>
            </a:r>
          </a:p>
          <a:p>
            <a:pPr marL="0" indent="0" algn="just">
              <a:lnSpc>
                <a:spcPct val="150000"/>
              </a:lnSpc>
              <a:buNone/>
            </a:pP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708BD59D-F9AE-7989-76E3-041364349C4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05</a:t>
            </a:r>
          </a:p>
        </p:txBody>
      </p:sp>
    </p:spTree>
    <p:extLst>
      <p:ext uri="{BB962C8B-B14F-4D97-AF65-F5344CB8AC3E}">
        <p14:creationId xmlns:p14="http://schemas.microsoft.com/office/powerpoint/2010/main" val="234039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0E9E-B815-DE1D-2CCC-63A9CFAC39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BBAF232-7504-25DB-88E8-0CCBD44F58E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2AE372F7-D807-A2CB-2466-2E10E1082378}"/>
              </a:ext>
            </a:extLst>
          </p:cNvPr>
          <p:cNvSpPr>
            <a:spLocks noGrp="1"/>
          </p:cNvSpPr>
          <p:nvPr>
            <p:ph idx="1"/>
          </p:nvPr>
        </p:nvSpPr>
        <p:spPr>
          <a:xfrm>
            <a:off x="-1" y="1825624"/>
            <a:ext cx="12191999" cy="5032375"/>
          </a:xfrm>
        </p:spPr>
        <p:txBody>
          <a:bodyPr>
            <a:normAutofit fontScale="92500" lnSpcReduction="20000"/>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A compreensão de conjuntos é a principal base para o estudo da Álgebra e de conceitos de grande importância na Matemática, como relações, funções e inequações. </a:t>
            </a:r>
          </a:p>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A notação que usamos para conjuntos é sempre uma letra maiúscula do nosso alfabeto (por exemplo, conjunto A ou conjunto B). Em se tratando da representação de conjuntos, ela pode ser feita pelo diagrama de Venn, pela simples descrição das características dos seus elementos, pela enumeração dos elementos ou pela descrição das suas propriedades.</a:t>
            </a:r>
          </a:p>
          <a:p>
            <a:pPr marL="0" indent="0">
              <a:buNone/>
            </a:pPr>
            <a:endParaRPr lang="pt-BR" dirty="0"/>
          </a:p>
        </p:txBody>
      </p:sp>
      <p:sp>
        <p:nvSpPr>
          <p:cNvPr id="4" name="Retângulo 3">
            <a:extLst>
              <a:ext uri="{FF2B5EF4-FFF2-40B4-BE49-F238E27FC236}">
                <a16:creationId xmlns:a16="http://schemas.microsoft.com/office/drawing/2014/main" id="{D9D24CD8-7DDE-C0BA-D367-90DDCEE831F8}"/>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CONJUNTOS</a:t>
            </a:r>
          </a:p>
        </p:txBody>
      </p:sp>
    </p:spTree>
    <p:extLst>
      <p:ext uri="{BB962C8B-B14F-4D97-AF65-F5344CB8AC3E}">
        <p14:creationId xmlns:p14="http://schemas.microsoft.com/office/powerpoint/2010/main" val="1620301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4CF2B-87DF-9206-8D42-6D0ED75C84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DA63AF6-D95E-DED1-8ADE-578B24E745C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9B3E9773-2611-5AA3-6C0F-D934C326E5DF}"/>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Há muitas maneiras de representar uma relação entre conjuntos finitos, a mais comum, é listar os pares ordenados. Mas também pode-se usar: </a:t>
            </a: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matrizes de 0’s e 1’s </a:t>
            </a:r>
            <a:r>
              <a:rPr lang="pt-BR" sz="3200" dirty="0">
                <a:latin typeface="Calibri" panose="020F0502020204030204" pitchFamily="34" charset="0"/>
                <a:ea typeface="Calibri" panose="020F0502020204030204" pitchFamily="34" charset="0"/>
                <a:cs typeface="Calibri" panose="020F0502020204030204" pitchFamily="34" charset="0"/>
              </a:rPr>
              <a:t>ou </a:t>
            </a: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grafos direcionados </a:t>
            </a:r>
            <a:r>
              <a:rPr lang="pt-BR" sz="3200" dirty="0">
                <a:latin typeface="Calibri" panose="020F0502020204030204" pitchFamily="34" charset="0"/>
                <a:ea typeface="Calibri" panose="020F0502020204030204" pitchFamily="34" charset="0"/>
                <a:cs typeface="Calibri" panose="020F0502020204030204" pitchFamily="34" charset="0"/>
              </a:rPr>
              <a:t>(dígrafos).</a:t>
            </a:r>
            <a:endParaRPr lang="pt-BR" sz="3000"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0F187176-B6CE-1E32-EDBB-6E91062290D8}"/>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REPRESENTAÇÃO</a:t>
            </a:r>
          </a:p>
        </p:txBody>
      </p:sp>
    </p:spTree>
    <p:extLst>
      <p:ext uri="{BB962C8B-B14F-4D97-AF65-F5344CB8AC3E}">
        <p14:creationId xmlns:p14="http://schemas.microsoft.com/office/powerpoint/2010/main" val="1376992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D9F24-C7D4-6571-AFDA-45A0702F8D2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6FD393-A6C2-6854-59CA-398A6FB8DF66}"/>
              </a:ext>
            </a:extLst>
          </p:cNvPr>
          <p:cNvSpPr>
            <a:spLocks noGrp="1"/>
          </p:cNvSpPr>
          <p:nvPr>
            <p:ph type="title"/>
          </p:nvPr>
        </p:nvSpPr>
        <p:spPr/>
        <p:txBody>
          <a:bodyPr/>
          <a:lstStyle/>
          <a:p>
            <a:endParaRPr lang="pt-B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1DE16FA-048B-6374-5332-38A2C3219FEF}"/>
                  </a:ext>
                </a:extLst>
              </p:cNvPr>
              <p:cNvSpPr>
                <a:spLocks noGrp="1"/>
              </p:cNvSpPr>
              <p:nvPr>
                <p:ph idx="1"/>
              </p:nvPr>
            </p:nvSpPr>
            <p:spPr>
              <a:xfrm>
                <a:off x="-1" y="1825624"/>
                <a:ext cx="12191999" cy="5032375"/>
              </a:xfrm>
            </p:spPr>
            <p:txBody>
              <a:bodyPr>
                <a:normAutofit/>
              </a:bodyPr>
              <a:lstStyle/>
              <a:p>
                <a:pPr algn="just">
                  <a:lnSpc>
                    <a:spcPct val="20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Matriz de relação: </a:t>
                </a:r>
                <a:r>
                  <a:rPr lang="pt-BR" sz="3200" dirty="0">
                    <a:latin typeface="Calibri" panose="020F0502020204030204" pitchFamily="34" charset="0"/>
                    <a:ea typeface="Calibri" panose="020F0502020204030204" pitchFamily="34" charset="0"/>
                    <a:cs typeface="Calibri" panose="020F0502020204030204" pitchFamily="34" charset="0"/>
                  </a:rPr>
                  <a:t>Se A={</a:t>
                </a:r>
                <a14:m>
                  <m:oMath xmlns:m="http://schemas.openxmlformats.org/officeDocument/2006/math">
                    <m:sSub>
                      <m:sSubPr>
                        <m:ctrlPr>
                          <a:rPr lang="pt-BR" sz="3200" i="1" dirty="0" smtClean="0">
                            <a:latin typeface="Cambria Math" panose="02040503050406030204" pitchFamily="18" charset="0"/>
                            <a:ea typeface="Calibri" panose="020F0502020204030204" pitchFamily="34" charset="0"/>
                            <a:cs typeface="Calibri" panose="020F0502020204030204" pitchFamily="34" charset="0"/>
                          </a:rPr>
                        </m:ctrlPr>
                      </m:sSubPr>
                      <m:e>
                        <m:r>
                          <a:rPr lang="pt-BR" sz="3200" b="0" i="1" dirty="0" smtClean="0">
                            <a:latin typeface="Cambria Math" panose="02040503050406030204" pitchFamily="18" charset="0"/>
                            <a:ea typeface="Calibri" panose="020F0502020204030204" pitchFamily="34" charset="0"/>
                            <a:cs typeface="Calibri" panose="020F0502020204030204" pitchFamily="34" charset="0"/>
                          </a:rPr>
                          <m:t>𝑎</m:t>
                        </m:r>
                      </m:e>
                      <m:sub>
                        <m:r>
                          <a:rPr lang="pt-BR" sz="3200" b="0" i="1" dirty="0" smtClean="0">
                            <a:latin typeface="Cambria Math" panose="02040503050406030204" pitchFamily="18" charset="0"/>
                            <a:ea typeface="Calibri" panose="020F0502020204030204" pitchFamily="34" charset="0"/>
                            <a:cs typeface="Calibri" panose="020F0502020204030204" pitchFamily="34" charset="0"/>
                          </a:rPr>
                          <m:t>1</m:t>
                        </m:r>
                      </m:sub>
                    </m:sSub>
                  </m:oMath>
                </a14:m>
                <a:r>
                  <a:rPr lang="pt-BR" sz="3200" dirty="0">
                    <a:latin typeface="Calibri" panose="020F0502020204030204" pitchFamily="34" charset="0"/>
                    <a:ea typeface="Calibri" panose="020F0502020204030204" pitchFamily="34" charset="0"/>
                    <a:cs typeface="Calibri" panose="020F0502020204030204" pitchFamily="34" charset="0"/>
                  </a:rPr>
                  <a:t>,</a:t>
                </a:r>
                <a:r>
                  <a:rPr lang="pt-BR" sz="3200" dirty="0">
                    <a:ea typeface="Calibri" panose="020F0502020204030204" pitchFamily="34" charset="0"/>
                    <a:cs typeface="Calibri" panose="020F0502020204030204" pitchFamily="34" charset="0"/>
                  </a:rPr>
                  <a:t> </a:t>
                </a:r>
                <a14:m>
                  <m:oMath xmlns:m="http://schemas.openxmlformats.org/officeDocument/2006/math">
                    <m:sSub>
                      <m:sSubPr>
                        <m:ctrlPr>
                          <a:rPr lang="pt-BR" sz="3200" i="1" dirty="0">
                            <a:latin typeface="Cambria Math" panose="02040503050406030204" pitchFamily="18" charset="0"/>
                            <a:ea typeface="Calibri" panose="020F0502020204030204" pitchFamily="34" charset="0"/>
                            <a:cs typeface="Calibri" panose="020F0502020204030204" pitchFamily="34" charset="0"/>
                          </a:rPr>
                        </m:ctrlPr>
                      </m:sSubPr>
                      <m:e>
                        <m:r>
                          <a:rPr lang="pt-BR" sz="3200" i="1" dirty="0">
                            <a:latin typeface="Cambria Math" panose="02040503050406030204" pitchFamily="18" charset="0"/>
                            <a:ea typeface="Calibri" panose="020F0502020204030204" pitchFamily="34" charset="0"/>
                            <a:cs typeface="Calibri" panose="020F0502020204030204" pitchFamily="34" charset="0"/>
                          </a:rPr>
                          <m:t>𝑎</m:t>
                        </m:r>
                      </m:e>
                      <m:sub>
                        <m:r>
                          <a:rPr lang="pt-BR" sz="3200" b="0" i="1" dirty="0" smtClean="0">
                            <a:latin typeface="Cambria Math" panose="02040503050406030204" pitchFamily="18" charset="0"/>
                            <a:ea typeface="Calibri" panose="020F0502020204030204" pitchFamily="34" charset="0"/>
                            <a:cs typeface="Calibri" panose="020F0502020204030204" pitchFamily="34" charset="0"/>
                          </a:rPr>
                          <m:t>2</m:t>
                        </m:r>
                      </m:sub>
                    </m:sSub>
                    <m:r>
                      <a:rPr lang="pt-BR" sz="3200" i="1" dirty="0">
                        <a:latin typeface="Cambria Math" panose="02040503050406030204" pitchFamily="18" charset="0"/>
                        <a:ea typeface="Calibri" panose="020F0502020204030204" pitchFamily="34" charset="0"/>
                        <a:cs typeface="Calibri" panose="020F0502020204030204" pitchFamily="34" charset="0"/>
                      </a:rPr>
                      <m:t> </m:t>
                    </m:r>
                  </m:oMath>
                </a14:m>
                <a:r>
                  <a:rPr lang="pt-BR" sz="3200" dirty="0">
                    <a:latin typeface="Calibri" panose="020F0502020204030204" pitchFamily="34" charset="0"/>
                    <a:ea typeface="Calibri" panose="020F0502020204030204" pitchFamily="34" charset="0"/>
                    <a:cs typeface="Calibri" panose="020F0502020204030204" pitchFamily="34" charset="0"/>
                  </a:rPr>
                  <a:t>,...,</a:t>
                </a:r>
                <a:r>
                  <a:rPr lang="pt-BR" sz="3200" dirty="0">
                    <a:ea typeface="Calibri" panose="020F0502020204030204" pitchFamily="34" charset="0"/>
                    <a:cs typeface="Calibri" panose="020F0502020204030204" pitchFamily="34" charset="0"/>
                  </a:rPr>
                  <a:t> </a:t>
                </a:r>
                <a14:m>
                  <m:oMath xmlns:m="http://schemas.openxmlformats.org/officeDocument/2006/math">
                    <m:sSub>
                      <m:sSubPr>
                        <m:ctrlPr>
                          <a:rPr lang="pt-BR" sz="3200" i="1" dirty="0">
                            <a:latin typeface="Cambria Math" panose="02040503050406030204" pitchFamily="18" charset="0"/>
                            <a:ea typeface="Calibri" panose="020F0502020204030204" pitchFamily="34" charset="0"/>
                            <a:cs typeface="Calibri" panose="020F0502020204030204" pitchFamily="34" charset="0"/>
                          </a:rPr>
                        </m:ctrlPr>
                      </m:sSubPr>
                      <m:e>
                        <m:r>
                          <a:rPr lang="pt-BR" sz="3200" i="1" dirty="0">
                            <a:latin typeface="Cambria Math" panose="02040503050406030204" pitchFamily="18" charset="0"/>
                            <a:ea typeface="Calibri" panose="020F0502020204030204" pitchFamily="34" charset="0"/>
                            <a:cs typeface="Calibri" panose="020F0502020204030204" pitchFamily="34" charset="0"/>
                          </a:rPr>
                          <m:t>𝑎</m:t>
                        </m:r>
                      </m:e>
                      <m:sub>
                        <m:r>
                          <a:rPr lang="pt-BR" sz="3200" b="0" i="1" dirty="0" smtClean="0">
                            <a:latin typeface="Cambria Math" panose="02040503050406030204" pitchFamily="18" charset="0"/>
                            <a:ea typeface="Calibri" panose="020F0502020204030204" pitchFamily="34" charset="0"/>
                            <a:cs typeface="Calibri" panose="020F0502020204030204" pitchFamily="34" charset="0"/>
                          </a:rPr>
                          <m:t>𝑚</m:t>
                        </m:r>
                      </m:sub>
                    </m:sSub>
                  </m:oMath>
                </a14:m>
                <a:r>
                  <a:rPr lang="pt-BR" sz="3200" dirty="0">
                    <a:latin typeface="Calibri" panose="020F0502020204030204" pitchFamily="34" charset="0"/>
                    <a:ea typeface="Calibri" panose="020F0502020204030204" pitchFamily="34" charset="0"/>
                    <a:cs typeface="Calibri" panose="020F0502020204030204" pitchFamily="34" charset="0"/>
                  </a:rPr>
                  <a:t>} e B={</a:t>
                </a:r>
                <a14:m>
                  <m:oMath xmlns:m="http://schemas.openxmlformats.org/officeDocument/2006/math">
                    <m:sSub>
                      <m:sSubPr>
                        <m:ctrlPr>
                          <a:rPr lang="pt-BR" sz="3200" i="1" dirty="0">
                            <a:latin typeface="Cambria Math" panose="02040503050406030204" pitchFamily="18" charset="0"/>
                            <a:ea typeface="Calibri" panose="020F0502020204030204" pitchFamily="34" charset="0"/>
                            <a:cs typeface="Calibri" panose="020F0502020204030204" pitchFamily="34" charset="0"/>
                          </a:rPr>
                        </m:ctrlPr>
                      </m:sSubPr>
                      <m:e>
                        <m:r>
                          <a:rPr lang="pt-BR" sz="3200" b="0" i="1" dirty="0" smtClean="0">
                            <a:latin typeface="Cambria Math" panose="02040503050406030204" pitchFamily="18" charset="0"/>
                            <a:ea typeface="Calibri" panose="020F0502020204030204" pitchFamily="34" charset="0"/>
                            <a:cs typeface="Calibri" panose="020F0502020204030204" pitchFamily="34" charset="0"/>
                          </a:rPr>
                          <m:t>𝑏</m:t>
                        </m:r>
                      </m:e>
                      <m:sub>
                        <m:r>
                          <a:rPr lang="pt-BR" sz="3200" i="1" dirty="0">
                            <a:latin typeface="Cambria Math" panose="02040503050406030204" pitchFamily="18" charset="0"/>
                            <a:ea typeface="Calibri" panose="020F0502020204030204" pitchFamily="34" charset="0"/>
                            <a:cs typeface="Calibri" panose="020F0502020204030204" pitchFamily="34" charset="0"/>
                          </a:rPr>
                          <m:t>1</m:t>
                        </m:r>
                      </m:sub>
                    </m:sSub>
                  </m:oMath>
                </a14:m>
                <a:r>
                  <a:rPr lang="pt-BR" sz="3200" dirty="0">
                    <a:latin typeface="Calibri" panose="020F0502020204030204" pitchFamily="34" charset="0"/>
                    <a:ea typeface="Calibri" panose="020F0502020204030204" pitchFamily="34" charset="0"/>
                    <a:cs typeface="Calibri" panose="020F0502020204030204" pitchFamily="34" charset="0"/>
                  </a:rPr>
                  <a:t>,</a:t>
                </a:r>
                <a:r>
                  <a:rPr lang="pt-BR" sz="3200" dirty="0">
                    <a:ea typeface="Calibri" panose="020F0502020204030204" pitchFamily="34" charset="0"/>
                    <a:cs typeface="Calibri" panose="020F0502020204030204" pitchFamily="34" charset="0"/>
                  </a:rPr>
                  <a:t> </a:t>
                </a:r>
                <a14:m>
                  <m:oMath xmlns:m="http://schemas.openxmlformats.org/officeDocument/2006/math">
                    <m:sSub>
                      <m:sSubPr>
                        <m:ctrlPr>
                          <a:rPr lang="pt-BR" sz="3200" i="1" dirty="0">
                            <a:latin typeface="Cambria Math" panose="02040503050406030204" pitchFamily="18" charset="0"/>
                            <a:ea typeface="Calibri" panose="020F0502020204030204" pitchFamily="34" charset="0"/>
                            <a:cs typeface="Calibri" panose="020F0502020204030204" pitchFamily="34" charset="0"/>
                          </a:rPr>
                        </m:ctrlPr>
                      </m:sSubPr>
                      <m:e>
                        <m:r>
                          <a:rPr lang="pt-BR" sz="3200" b="0" i="1" dirty="0" smtClean="0">
                            <a:latin typeface="Cambria Math" panose="02040503050406030204" pitchFamily="18" charset="0"/>
                            <a:ea typeface="Calibri" panose="020F0502020204030204" pitchFamily="34" charset="0"/>
                            <a:cs typeface="Calibri" panose="020F0502020204030204" pitchFamily="34" charset="0"/>
                          </a:rPr>
                          <m:t>𝑏</m:t>
                        </m:r>
                      </m:e>
                      <m:sub>
                        <m:r>
                          <a:rPr lang="pt-BR" sz="3200" b="0" i="1" dirty="0" smtClean="0">
                            <a:latin typeface="Cambria Math" panose="02040503050406030204" pitchFamily="18" charset="0"/>
                            <a:ea typeface="Calibri" panose="020F0502020204030204" pitchFamily="34" charset="0"/>
                            <a:cs typeface="Calibri" panose="020F0502020204030204" pitchFamily="34" charset="0"/>
                          </a:rPr>
                          <m:t>2</m:t>
                        </m:r>
                      </m:sub>
                    </m:sSub>
                  </m:oMath>
                </a14:m>
                <a:r>
                  <a:rPr lang="pt-BR" sz="3200" dirty="0">
                    <a:latin typeface="Calibri" panose="020F0502020204030204" pitchFamily="34" charset="0"/>
                    <a:ea typeface="Calibri" panose="020F0502020204030204" pitchFamily="34" charset="0"/>
                    <a:cs typeface="Calibri" panose="020F0502020204030204" pitchFamily="34" charset="0"/>
                  </a:rPr>
                  <a:t>,...,</a:t>
                </a:r>
                <a:r>
                  <a:rPr lang="pt-BR" sz="3200" dirty="0">
                    <a:ea typeface="Calibri" panose="020F0502020204030204" pitchFamily="34" charset="0"/>
                    <a:cs typeface="Calibri" panose="020F0502020204030204" pitchFamily="34" charset="0"/>
                  </a:rPr>
                  <a:t> </a:t>
                </a:r>
                <a14:m>
                  <m:oMath xmlns:m="http://schemas.openxmlformats.org/officeDocument/2006/math">
                    <m:sSub>
                      <m:sSubPr>
                        <m:ctrlPr>
                          <a:rPr lang="pt-BR" sz="3200" i="1" dirty="0" smtClean="0">
                            <a:latin typeface="Cambria Math" panose="02040503050406030204" pitchFamily="18" charset="0"/>
                            <a:ea typeface="Calibri" panose="020F0502020204030204" pitchFamily="34" charset="0"/>
                            <a:cs typeface="Calibri" panose="020F0502020204030204" pitchFamily="34" charset="0"/>
                          </a:rPr>
                        </m:ctrlPr>
                      </m:sSubPr>
                      <m:e>
                        <m:r>
                          <a:rPr lang="pt-BR" sz="3200" b="0" i="1" dirty="0" smtClean="0">
                            <a:latin typeface="Cambria Math" panose="02040503050406030204" pitchFamily="18" charset="0"/>
                            <a:ea typeface="Calibri" panose="020F0502020204030204" pitchFamily="34" charset="0"/>
                            <a:cs typeface="Calibri" panose="020F0502020204030204" pitchFamily="34" charset="0"/>
                          </a:rPr>
                          <m:t>𝑏</m:t>
                        </m:r>
                      </m:e>
                      <m:sub>
                        <m:r>
                          <a:rPr lang="pt-BR" sz="3200" b="0" i="1" dirty="0" smtClean="0">
                            <a:latin typeface="Cambria Math" panose="02040503050406030204" pitchFamily="18" charset="0"/>
                            <a:ea typeface="Calibri" panose="020F0502020204030204" pitchFamily="34" charset="0"/>
                            <a:cs typeface="Calibri" panose="020F0502020204030204" pitchFamily="34" charset="0"/>
                          </a:rPr>
                          <m:t>𝑛</m:t>
                        </m:r>
                      </m:sub>
                    </m:sSub>
                  </m:oMath>
                </a14:m>
                <a:r>
                  <a:rPr lang="pt-BR" sz="3200" dirty="0">
                    <a:latin typeface="Calibri" panose="020F0502020204030204" pitchFamily="34" charset="0"/>
                    <a:ea typeface="Calibri" panose="020F0502020204030204" pitchFamily="34" charset="0"/>
                    <a:cs typeface="Calibri" panose="020F0502020204030204" pitchFamily="34" charset="0"/>
                  </a:rPr>
                  <a:t>} são conjuntos finitos e R é uma relação de A em B, então R pode ser representada pela matriz </a:t>
                </a:r>
                <a:r>
                  <a:rPr lang="pt-BR" sz="3200" dirty="0" err="1">
                    <a:latin typeface="Calibri" panose="020F0502020204030204" pitchFamily="34" charset="0"/>
                    <a:ea typeface="Calibri" panose="020F0502020204030204" pitchFamily="34" charset="0"/>
                    <a:cs typeface="Calibri" panose="020F0502020204030204" pitchFamily="34" charset="0"/>
                  </a:rPr>
                  <a:t>mxn</a:t>
                </a:r>
                <a:r>
                  <a:rPr lang="pt-BR" sz="32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pt-BR" sz="3200" i="1" dirty="0">
                            <a:latin typeface="Cambria Math" panose="02040503050406030204" pitchFamily="18" charset="0"/>
                            <a:ea typeface="Calibri" panose="020F0502020204030204" pitchFamily="34" charset="0"/>
                            <a:cs typeface="Calibri" panose="020F0502020204030204" pitchFamily="34" charset="0"/>
                          </a:rPr>
                        </m:ctrlPr>
                      </m:sSubPr>
                      <m:e>
                        <m:r>
                          <a:rPr lang="pt-BR" sz="3200" b="0" i="1" dirty="0" smtClean="0">
                            <a:latin typeface="Cambria Math" panose="02040503050406030204" pitchFamily="18" charset="0"/>
                            <a:ea typeface="Calibri" panose="020F0502020204030204" pitchFamily="34" charset="0"/>
                            <a:cs typeface="Calibri" panose="020F0502020204030204" pitchFamily="34" charset="0"/>
                          </a:rPr>
                          <m:t>𝑀</m:t>
                        </m:r>
                      </m:e>
                      <m:sub>
                        <m:r>
                          <a:rPr lang="pt-BR" sz="3200" b="0" i="1" dirty="0" smtClean="0">
                            <a:latin typeface="Cambria Math" panose="02040503050406030204" pitchFamily="18" charset="0"/>
                            <a:ea typeface="Calibri" panose="020F0502020204030204" pitchFamily="34" charset="0"/>
                            <a:cs typeface="Calibri" panose="020F0502020204030204" pitchFamily="34" charset="0"/>
                          </a:rPr>
                          <m:t>𝑅</m:t>
                        </m:r>
                      </m:sub>
                    </m:sSub>
                    <m:r>
                      <a:rPr lang="pt-BR" sz="3200" i="1" dirty="0">
                        <a:latin typeface="Cambria Math" panose="02040503050406030204" pitchFamily="18" charset="0"/>
                        <a:ea typeface="Calibri" panose="020F0502020204030204" pitchFamily="34" charset="0"/>
                        <a:cs typeface="Calibri" panose="020F0502020204030204" pitchFamily="34" charset="0"/>
                      </a:rPr>
                      <m:t> </m:t>
                    </m:r>
                  </m:oMath>
                </a14:m>
                <a:r>
                  <a:rPr lang="pt-BR" sz="32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sSub>
                      <m:sSubPr>
                        <m:ctrlPr>
                          <a:rPr lang="pt-BR" sz="3200" i="1" dirty="0">
                            <a:latin typeface="Cambria Math" panose="02040503050406030204" pitchFamily="18" charset="0"/>
                            <a:ea typeface="Calibri" panose="020F0502020204030204" pitchFamily="34" charset="0"/>
                            <a:cs typeface="Calibri" panose="020F0502020204030204" pitchFamily="34" charset="0"/>
                          </a:rPr>
                        </m:ctrlPr>
                      </m:sSubPr>
                      <m:e>
                        <m:r>
                          <a:rPr lang="pt-BR" sz="3200" b="0" i="1" dirty="0" smtClean="0">
                            <a:latin typeface="Cambria Math" panose="02040503050406030204" pitchFamily="18" charset="0"/>
                            <a:ea typeface="Calibri" panose="020F0502020204030204" pitchFamily="34" charset="0"/>
                            <a:cs typeface="Calibri" panose="020F0502020204030204" pitchFamily="34" charset="0"/>
                          </a:rPr>
                          <m:t>𝑚</m:t>
                        </m:r>
                      </m:e>
                      <m:sub>
                        <m:r>
                          <a:rPr lang="pt-BR" sz="3200" b="0" i="1" dirty="0" smtClean="0">
                            <a:latin typeface="Cambria Math" panose="02040503050406030204" pitchFamily="18" charset="0"/>
                            <a:ea typeface="Calibri" panose="020F0502020204030204" pitchFamily="34" charset="0"/>
                            <a:cs typeface="Calibri" panose="020F0502020204030204" pitchFamily="34" charset="0"/>
                          </a:rPr>
                          <m:t>𝑖𝑗</m:t>
                        </m:r>
                      </m:sub>
                    </m:sSub>
                  </m:oMath>
                </a14:m>
                <a:r>
                  <a:rPr lang="pt-BR" sz="3200" dirty="0">
                    <a:latin typeface="Calibri" panose="020F0502020204030204" pitchFamily="34" charset="0"/>
                    <a:ea typeface="Calibri" panose="020F0502020204030204" pitchFamily="34" charset="0"/>
                    <a:cs typeface="Calibri" panose="020F0502020204030204" pitchFamily="34" charset="0"/>
                  </a:rPr>
                  <a:t>], definida como:</a:t>
                </a:r>
              </a:p>
              <a:p>
                <a:pPr marL="0" indent="0" algn="just">
                  <a:lnSpc>
                    <a:spcPct val="200000"/>
                  </a:lnSpc>
                  <a:buNone/>
                </a:pPr>
                <a:endParaRPr lang="pt-BR" sz="3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Espaço Reservado para Conteúdo 2">
                <a:extLst>
                  <a:ext uri="{FF2B5EF4-FFF2-40B4-BE49-F238E27FC236}">
                    <a16:creationId xmlns:a16="http://schemas.microsoft.com/office/drawing/2014/main" id="{E1DE16FA-048B-6374-5332-38A2C3219FEF}"/>
                  </a:ext>
                </a:extLst>
              </p:cNvPr>
              <p:cNvSpPr>
                <a:spLocks noGrp="1" noRot="1" noChangeAspect="1" noMove="1" noResize="1" noEditPoints="1" noAdjustHandles="1" noChangeArrowheads="1" noChangeShapeType="1" noTextEdit="1"/>
              </p:cNvSpPr>
              <p:nvPr>
                <p:ph idx="1"/>
              </p:nvPr>
            </p:nvSpPr>
            <p:spPr>
              <a:xfrm>
                <a:off x="-1" y="1825624"/>
                <a:ext cx="12191999" cy="5032375"/>
              </a:xfrm>
              <a:blipFill>
                <a:blip r:embed="rId2"/>
                <a:stretch>
                  <a:fillRect l="-1150" r="-1250"/>
                </a:stretch>
              </a:blipFill>
            </p:spPr>
            <p:txBody>
              <a:bodyPr/>
              <a:lstStyle/>
              <a:p>
                <a:r>
                  <a:rPr lang="pt-BR">
                    <a:noFill/>
                  </a:rPr>
                  <a:t> </a:t>
                </a:r>
              </a:p>
            </p:txBody>
          </p:sp>
        </mc:Fallback>
      </mc:AlternateContent>
      <p:sp>
        <p:nvSpPr>
          <p:cNvPr id="4" name="Retângulo 3">
            <a:extLst>
              <a:ext uri="{FF2B5EF4-FFF2-40B4-BE49-F238E27FC236}">
                <a16:creationId xmlns:a16="http://schemas.microsoft.com/office/drawing/2014/main" id="{7AB26B22-B240-56B6-9B26-F914EA14506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REPRESENTAÇÃO</a:t>
            </a:r>
          </a:p>
        </p:txBody>
      </p:sp>
      <p:pic>
        <p:nvPicPr>
          <p:cNvPr id="6" name="Imagem 5">
            <a:extLst>
              <a:ext uri="{FF2B5EF4-FFF2-40B4-BE49-F238E27FC236}">
                <a16:creationId xmlns:a16="http://schemas.microsoft.com/office/drawing/2014/main" id="{24A44F4B-9BDD-0648-F3CC-3DB9C898B9D7}"/>
              </a:ext>
            </a:extLst>
          </p:cNvPr>
          <p:cNvPicPr>
            <a:picLocks noChangeAspect="1"/>
          </p:cNvPicPr>
          <p:nvPr/>
        </p:nvPicPr>
        <p:blipFill>
          <a:blip r:embed="rId3"/>
          <a:stretch>
            <a:fillRect/>
          </a:stretch>
        </p:blipFill>
        <p:spPr>
          <a:xfrm>
            <a:off x="3854782" y="5026145"/>
            <a:ext cx="4482435" cy="1466730"/>
          </a:xfrm>
          <a:prstGeom prst="rect">
            <a:avLst/>
          </a:prstGeom>
        </p:spPr>
      </p:pic>
    </p:spTree>
    <p:extLst>
      <p:ext uri="{BB962C8B-B14F-4D97-AF65-F5344CB8AC3E}">
        <p14:creationId xmlns:p14="http://schemas.microsoft.com/office/powerpoint/2010/main" val="2026860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673B6-CA9D-ECD9-541C-E6790AAD4B4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4600CE5-16BC-78A1-4627-F694EDF2AC7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DE24ACA-5970-4153-5D4D-1CBAA7BCBA6D}"/>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Sejam A={1,2,3} e B={</a:t>
            </a:r>
            <a:r>
              <a:rPr lang="pt-BR" sz="3200" dirty="0" err="1">
                <a:latin typeface="Calibri" panose="020F0502020204030204" pitchFamily="34" charset="0"/>
                <a:ea typeface="Calibri" panose="020F0502020204030204" pitchFamily="34" charset="0"/>
                <a:cs typeface="Calibri" panose="020F0502020204030204" pitchFamily="34" charset="0"/>
              </a:rPr>
              <a:t>r,s</a:t>
            </a:r>
            <a:r>
              <a:rPr lang="pt-BR" sz="3200" dirty="0">
                <a:latin typeface="Calibri" panose="020F0502020204030204" pitchFamily="34" charset="0"/>
                <a:ea typeface="Calibri" panose="020F0502020204030204" pitchFamily="34" charset="0"/>
                <a:cs typeface="Calibri" panose="020F0502020204030204" pitchFamily="34" charset="0"/>
              </a:rPr>
              <a:t>} e a relação R de A em B dada por R={(1,r),(2,s),(3,r)}. Monte a matriz de R para essa situação.</a:t>
            </a: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6D2AB057-482A-C000-05AD-51C0EF7CE3B2}"/>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06</a:t>
            </a:r>
          </a:p>
        </p:txBody>
      </p:sp>
    </p:spTree>
    <p:extLst>
      <p:ext uri="{BB962C8B-B14F-4D97-AF65-F5344CB8AC3E}">
        <p14:creationId xmlns:p14="http://schemas.microsoft.com/office/powerpoint/2010/main" val="42347923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D2D9-8BEA-1F15-7849-629AFBAEBC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7D1230-50E2-BC73-E382-3FE81766E29E}"/>
              </a:ext>
            </a:extLst>
          </p:cNvPr>
          <p:cNvSpPr>
            <a:spLocks noGrp="1"/>
          </p:cNvSpPr>
          <p:nvPr>
            <p:ph type="title"/>
          </p:nvPr>
        </p:nvSpPr>
        <p:spPr/>
        <p:txBody>
          <a:bodyPr/>
          <a:lstStyle/>
          <a:p>
            <a:endParaRPr lang="pt-B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7F9A899-A4F1-3BF2-451F-AF6BAD20803A}"/>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Grafo direcionado: </a:t>
                </a:r>
                <a:r>
                  <a:rPr lang="pt-BR" sz="3200" dirty="0">
                    <a:latin typeface="Calibri" panose="020F0502020204030204" pitchFamily="34" charset="0"/>
                    <a:ea typeface="Calibri" panose="020F0502020204030204" pitchFamily="34" charset="0"/>
                    <a:cs typeface="Calibri" panose="020F0502020204030204" pitchFamily="34" charset="0"/>
                  </a:rPr>
                  <a:t>Se A é um conjunto finito e R é uma relação sobre A, então R pode ser representada graficamente como segue:</a:t>
                </a:r>
              </a:p>
              <a:p>
                <a:pPr lvl="1" algn="just">
                  <a:lnSpc>
                    <a:spcPct val="150000"/>
                  </a:lnSpc>
                </a:pPr>
                <a:r>
                  <a:rPr lang="pt-BR" sz="2600" dirty="0">
                    <a:latin typeface="Calibri" panose="020F0502020204030204" pitchFamily="34" charset="0"/>
                    <a:ea typeface="Calibri" panose="020F0502020204030204" pitchFamily="34" charset="0"/>
                    <a:cs typeface="Calibri" panose="020F0502020204030204" pitchFamily="34" charset="0"/>
                  </a:rPr>
                  <a:t>Desenhe um pequeno círculo para cada elemento de A e o nomeie com o correspondente elemento de A -&gt; vértices.</a:t>
                </a:r>
              </a:p>
              <a:p>
                <a:pPr lvl="1" algn="just">
                  <a:lnSpc>
                    <a:spcPct val="150000"/>
                  </a:lnSpc>
                </a:pPr>
                <a:r>
                  <a:rPr lang="pt-BR" sz="2600" dirty="0">
                    <a:latin typeface="Calibri" panose="020F0502020204030204" pitchFamily="34" charset="0"/>
                    <a:ea typeface="Calibri" panose="020F0502020204030204" pitchFamily="34" charset="0"/>
                    <a:cs typeface="Calibri" panose="020F0502020204030204" pitchFamily="34" charset="0"/>
                  </a:rPr>
                  <a:t>Desenhe uma linha orientada, chamada de aresta, do vértice </a:t>
                </a:r>
                <a14:m>
                  <m:oMath xmlns:m="http://schemas.openxmlformats.org/officeDocument/2006/math">
                    <m:sSub>
                      <m:sSubPr>
                        <m:ctrlPr>
                          <a:rPr lang="pt-BR" sz="2800" i="1" dirty="0" smtClean="0">
                            <a:latin typeface="Cambria Math" panose="02040503050406030204" pitchFamily="18" charset="0"/>
                            <a:ea typeface="Calibri" panose="020F0502020204030204" pitchFamily="34" charset="0"/>
                            <a:cs typeface="Calibri" panose="020F0502020204030204" pitchFamily="34" charset="0"/>
                          </a:rPr>
                        </m:ctrlPr>
                      </m:sSubPr>
                      <m:e>
                        <m:r>
                          <a:rPr lang="pt-BR" sz="2800" b="0" i="1" dirty="0" smtClean="0">
                            <a:latin typeface="Cambria Math" panose="02040503050406030204" pitchFamily="18" charset="0"/>
                            <a:ea typeface="Calibri" panose="020F0502020204030204" pitchFamily="34" charset="0"/>
                            <a:cs typeface="Calibri" panose="020F0502020204030204" pitchFamily="34" charset="0"/>
                          </a:rPr>
                          <m:t>𝑎</m:t>
                        </m:r>
                      </m:e>
                      <m:sub>
                        <m:r>
                          <a:rPr lang="pt-BR" sz="2800" b="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pt-BR" sz="2600" dirty="0">
                    <a:latin typeface="Calibri" panose="020F0502020204030204" pitchFamily="34" charset="0"/>
                    <a:ea typeface="Calibri" panose="020F0502020204030204" pitchFamily="34" charset="0"/>
                    <a:cs typeface="Calibri" panose="020F0502020204030204" pitchFamily="34" charset="0"/>
                  </a:rPr>
                  <a:t> para o vértice </a:t>
                </a:r>
                <a14:m>
                  <m:oMath xmlns:m="http://schemas.openxmlformats.org/officeDocument/2006/math">
                    <m:sSub>
                      <m:sSubPr>
                        <m:ctrlPr>
                          <a:rPr lang="pt-BR" sz="2800" i="1" dirty="0">
                            <a:latin typeface="Cambria Math" panose="02040503050406030204" pitchFamily="18" charset="0"/>
                            <a:ea typeface="Calibri" panose="020F0502020204030204" pitchFamily="34" charset="0"/>
                            <a:cs typeface="Calibri" panose="020F0502020204030204" pitchFamily="34" charset="0"/>
                          </a:rPr>
                        </m:ctrlPr>
                      </m:sSubPr>
                      <m:e>
                        <m:r>
                          <a:rPr lang="pt-BR" sz="2800" i="1" dirty="0">
                            <a:latin typeface="Cambria Math" panose="02040503050406030204" pitchFamily="18" charset="0"/>
                            <a:ea typeface="Calibri" panose="020F0502020204030204" pitchFamily="34" charset="0"/>
                            <a:cs typeface="Calibri" panose="020F0502020204030204" pitchFamily="34" charset="0"/>
                          </a:rPr>
                          <m:t>𝑎</m:t>
                        </m:r>
                      </m:e>
                      <m:sub>
                        <m:r>
                          <a:rPr lang="pt-BR" sz="2800" b="0" i="1" dirty="0" smtClean="0">
                            <a:latin typeface="Cambria Math" panose="02040503050406030204" pitchFamily="18" charset="0"/>
                            <a:ea typeface="Calibri" panose="020F0502020204030204" pitchFamily="34" charset="0"/>
                            <a:cs typeface="Calibri" panose="020F0502020204030204" pitchFamily="34" charset="0"/>
                          </a:rPr>
                          <m:t>𝑗</m:t>
                        </m:r>
                      </m:sub>
                    </m:sSub>
                  </m:oMath>
                </a14:m>
                <a:r>
                  <a:rPr lang="pt-BR" sz="2600" dirty="0">
                    <a:latin typeface="Calibri" panose="020F0502020204030204" pitchFamily="34" charset="0"/>
                    <a:ea typeface="Calibri" panose="020F0502020204030204" pitchFamily="34" charset="0"/>
                    <a:cs typeface="Calibri" panose="020F0502020204030204" pitchFamily="34" charset="0"/>
                  </a:rPr>
                  <a:t> se (</a:t>
                </a:r>
                <a14:m>
                  <m:oMath xmlns:m="http://schemas.openxmlformats.org/officeDocument/2006/math">
                    <m:sSub>
                      <m:sSubPr>
                        <m:ctrlPr>
                          <a:rPr lang="pt-BR" i="1" dirty="0">
                            <a:latin typeface="Cambria Math" panose="02040503050406030204" pitchFamily="18" charset="0"/>
                            <a:ea typeface="Calibri" panose="020F0502020204030204" pitchFamily="34" charset="0"/>
                            <a:cs typeface="Calibri" panose="020F0502020204030204" pitchFamily="34" charset="0"/>
                          </a:rPr>
                        </m:ctrlPr>
                      </m:sSubPr>
                      <m:e>
                        <m:r>
                          <a:rPr lang="pt-BR" i="1" dirty="0">
                            <a:latin typeface="Cambria Math" panose="02040503050406030204" pitchFamily="18" charset="0"/>
                            <a:ea typeface="Calibri" panose="020F0502020204030204" pitchFamily="34" charset="0"/>
                            <a:cs typeface="Calibri" panose="020F0502020204030204" pitchFamily="34" charset="0"/>
                          </a:rPr>
                          <m:t>𝑎</m:t>
                        </m:r>
                      </m:e>
                      <m:sub>
                        <m:r>
                          <a:rPr lang="pt-BR" i="1" dirty="0">
                            <a:latin typeface="Cambria Math" panose="02040503050406030204" pitchFamily="18" charset="0"/>
                            <a:ea typeface="Calibri" panose="020F0502020204030204" pitchFamily="34" charset="0"/>
                            <a:cs typeface="Calibri" panose="020F0502020204030204" pitchFamily="34" charset="0"/>
                          </a:rPr>
                          <m:t>𝑖</m:t>
                        </m:r>
                      </m:sub>
                    </m:sSub>
                  </m:oMath>
                </a14:m>
                <a:r>
                  <a:rPr lang="pt-BR" dirty="0">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sSub>
                      <m:sSubPr>
                        <m:ctrlPr>
                          <a:rPr lang="pt-BR" i="1" dirty="0">
                            <a:latin typeface="Cambria Math" panose="02040503050406030204" pitchFamily="18" charset="0"/>
                            <a:ea typeface="Calibri" panose="020F0502020204030204" pitchFamily="34" charset="0"/>
                            <a:cs typeface="Calibri" panose="020F0502020204030204" pitchFamily="34" charset="0"/>
                          </a:rPr>
                        </m:ctrlPr>
                      </m:sSubPr>
                      <m:e>
                        <m:r>
                          <a:rPr lang="pt-BR" i="1" dirty="0">
                            <a:latin typeface="Cambria Math" panose="02040503050406030204" pitchFamily="18" charset="0"/>
                            <a:ea typeface="Calibri" panose="020F0502020204030204" pitchFamily="34" charset="0"/>
                            <a:cs typeface="Calibri" panose="020F0502020204030204" pitchFamily="34" charset="0"/>
                          </a:rPr>
                          <m:t>𝑎</m:t>
                        </m:r>
                      </m:e>
                      <m:sub>
                        <m:r>
                          <a:rPr lang="pt-BR" i="1" dirty="0">
                            <a:latin typeface="Cambria Math" panose="02040503050406030204" pitchFamily="18" charset="0"/>
                            <a:ea typeface="Calibri" panose="020F0502020204030204" pitchFamily="34" charset="0"/>
                            <a:cs typeface="Calibri" panose="020F0502020204030204" pitchFamily="34" charset="0"/>
                          </a:rPr>
                          <m:t>𝑗</m:t>
                        </m:r>
                      </m:sub>
                    </m:sSub>
                    <m:r>
                      <a:rPr lang="pt-BR" b="0" i="0" dirty="0" smtClean="0">
                        <a:latin typeface="Cambria Math" panose="02040503050406030204" pitchFamily="18" charset="0"/>
                        <a:ea typeface="Calibri" panose="020F0502020204030204" pitchFamily="34" charset="0"/>
                        <a:cs typeface="Calibri" panose="020F0502020204030204" pitchFamily="34" charset="0"/>
                      </a:rPr>
                      <m:t>) </m:t>
                    </m:r>
                  </m:oMath>
                </a14:m>
                <a:r>
                  <a:rPr lang="pt-BR" sz="2600" dirty="0">
                    <a:latin typeface="Calibri" panose="020F0502020204030204" pitchFamily="34" charset="0"/>
                    <a:ea typeface="Calibri" panose="020F0502020204030204" pitchFamily="34" charset="0"/>
                    <a:cs typeface="Calibri" panose="020F0502020204030204" pitchFamily="34" charset="0"/>
                  </a:rPr>
                  <a:t>∈ R.</a:t>
                </a:r>
              </a:p>
            </p:txBody>
          </p:sp>
        </mc:Choice>
        <mc:Fallback xmlns="">
          <p:sp>
            <p:nvSpPr>
              <p:cNvPr id="3" name="Espaço Reservado para Conteúdo 2">
                <a:extLst>
                  <a:ext uri="{FF2B5EF4-FFF2-40B4-BE49-F238E27FC236}">
                    <a16:creationId xmlns:a16="http://schemas.microsoft.com/office/drawing/2014/main" id="{77F9A899-A4F1-3BF2-451F-AF6BAD20803A}"/>
                  </a:ext>
                </a:extLst>
              </p:cNvPr>
              <p:cNvSpPr>
                <a:spLocks noGrp="1" noRot="1" noChangeAspect="1" noMove="1" noResize="1" noEditPoints="1" noAdjustHandles="1" noChangeArrowheads="1" noChangeShapeType="1" noTextEdit="1"/>
              </p:cNvSpPr>
              <p:nvPr>
                <p:ph idx="1"/>
              </p:nvPr>
            </p:nvSpPr>
            <p:spPr>
              <a:xfrm>
                <a:off x="-1" y="1825624"/>
                <a:ext cx="12191999" cy="5032375"/>
              </a:xfrm>
              <a:blipFill>
                <a:blip r:embed="rId2"/>
                <a:stretch>
                  <a:fillRect l="-1150" r="-1250"/>
                </a:stretch>
              </a:blipFill>
            </p:spPr>
            <p:txBody>
              <a:bodyPr/>
              <a:lstStyle/>
              <a:p>
                <a:r>
                  <a:rPr lang="pt-BR">
                    <a:noFill/>
                  </a:rPr>
                  <a:t> </a:t>
                </a:r>
              </a:p>
            </p:txBody>
          </p:sp>
        </mc:Fallback>
      </mc:AlternateContent>
      <p:sp>
        <p:nvSpPr>
          <p:cNvPr id="4" name="Retângulo 3">
            <a:extLst>
              <a:ext uri="{FF2B5EF4-FFF2-40B4-BE49-F238E27FC236}">
                <a16:creationId xmlns:a16="http://schemas.microsoft.com/office/drawing/2014/main" id="{D0CF242C-7FCE-9907-5284-16E7B81B99B4}"/>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 REPRESENTAÇÃO</a:t>
            </a:r>
          </a:p>
        </p:txBody>
      </p:sp>
    </p:spTree>
    <p:extLst>
      <p:ext uri="{BB962C8B-B14F-4D97-AF65-F5344CB8AC3E}">
        <p14:creationId xmlns:p14="http://schemas.microsoft.com/office/powerpoint/2010/main" val="2233220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8941A-3E34-4551-E6C1-7E80C312218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5895F48-4881-1138-EFA0-5A69FEC0B2D4}"/>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CED02CE-DE8D-0CFC-BCED-B9386A72C909}"/>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Sejam A={1,2,3,4} e R={(1,1),(1,2),(2,1),(2,2),(2,3),(2,4),(3,4),(4,1)}. Elabore a representação dessa relação por meio de um grafo direcionado.</a:t>
            </a: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C2CFBAF0-F83A-3334-BA66-66E6569C2EDC}"/>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07</a:t>
            </a:r>
          </a:p>
        </p:txBody>
      </p:sp>
    </p:spTree>
    <p:extLst>
      <p:ext uri="{BB962C8B-B14F-4D97-AF65-F5344CB8AC3E}">
        <p14:creationId xmlns:p14="http://schemas.microsoft.com/office/powerpoint/2010/main" val="629377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89A5C-415B-B807-3C17-3F3F1E89960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B99470F-17EA-6B2C-11DE-05A64547FC6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A9512CF-CDD2-58DF-AA32-F11FD1A18FD4}"/>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Para cada uma das relações binárias R definidas a seguir em N, decida quais entre os pares ordenados dados pertencem a R:</a:t>
            </a: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CBD2EA40-F733-EDD8-8442-DC32145FD772}"/>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PRATIQUE 01</a:t>
            </a:r>
          </a:p>
        </p:txBody>
      </p:sp>
      <p:pic>
        <p:nvPicPr>
          <p:cNvPr id="6" name="Imagem 5">
            <a:extLst>
              <a:ext uri="{FF2B5EF4-FFF2-40B4-BE49-F238E27FC236}">
                <a16:creationId xmlns:a16="http://schemas.microsoft.com/office/drawing/2014/main" id="{96B111D8-B13C-347F-BCCD-0F6021B6325B}"/>
              </a:ext>
            </a:extLst>
          </p:cNvPr>
          <p:cNvPicPr>
            <a:picLocks noChangeAspect="1"/>
          </p:cNvPicPr>
          <p:nvPr/>
        </p:nvPicPr>
        <p:blipFill>
          <a:blip r:embed="rId2"/>
          <a:stretch>
            <a:fillRect/>
          </a:stretch>
        </p:blipFill>
        <p:spPr>
          <a:xfrm>
            <a:off x="838200" y="4153234"/>
            <a:ext cx="10453657" cy="1948987"/>
          </a:xfrm>
          <a:prstGeom prst="rect">
            <a:avLst/>
          </a:prstGeom>
        </p:spPr>
      </p:pic>
    </p:spTree>
    <p:extLst>
      <p:ext uri="{BB962C8B-B14F-4D97-AF65-F5344CB8AC3E}">
        <p14:creationId xmlns:p14="http://schemas.microsoft.com/office/powerpoint/2010/main" val="1492626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56D20-2630-8C1B-52F3-CF3C2FCA4E2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33E11E-C4B0-02B5-1095-4E8B5FCECF43}"/>
              </a:ext>
            </a:extLst>
          </p:cNvPr>
          <p:cNvSpPr>
            <a:spLocks noGrp="1"/>
          </p:cNvSpPr>
          <p:nvPr>
            <p:ph type="title"/>
          </p:nvPr>
        </p:nvSpPr>
        <p:spPr/>
        <p:txBody>
          <a:bodyPr/>
          <a:lstStyle/>
          <a:p>
            <a:endParaRPr lang="pt-B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67A3516-F327-8E51-13C8-E2E770499DF8}"/>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Seja R uma relação. A inversa de R, denotada por R, é a relação formada invertendo-se a ordem de todos os pares ordenados em R. Por exemplo:</a:t>
                </a:r>
              </a:p>
              <a:p>
                <a:pPr lvl="1"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Seja R={(1,3),(2,4),(3,6)} então </a:t>
                </a:r>
                <a14:m>
                  <m:oMath xmlns:m="http://schemas.openxmlformats.org/officeDocument/2006/math">
                    <m:sSup>
                      <m:sSupPr>
                        <m:ctrlPr>
                          <a:rPr lang="pt-BR" i="1" smtClean="0">
                            <a:latin typeface="Cambria Math" panose="02040503050406030204" pitchFamily="18" charset="0"/>
                            <a:ea typeface="Calibri" panose="020F0502020204030204" pitchFamily="34" charset="0"/>
                            <a:cs typeface="Calibri" panose="020F0502020204030204" pitchFamily="34" charset="0"/>
                          </a:rPr>
                        </m:ctrlPr>
                      </m:sSupPr>
                      <m:e>
                        <m:r>
                          <a:rPr lang="pt-BR" b="0" i="1" smtClean="0">
                            <a:latin typeface="Cambria Math" panose="02040503050406030204" pitchFamily="18" charset="0"/>
                            <a:ea typeface="Calibri" panose="020F0502020204030204" pitchFamily="34" charset="0"/>
                            <a:cs typeface="Calibri" panose="020F0502020204030204" pitchFamily="34" charset="0"/>
                          </a:rPr>
                          <m:t>𝑅</m:t>
                        </m:r>
                      </m:e>
                      <m:sup>
                        <m:r>
                          <a:rPr lang="pt-BR" b="0" i="1" smtClean="0">
                            <a:latin typeface="Cambria Math" panose="02040503050406030204" pitchFamily="18" charset="0"/>
                            <a:ea typeface="Calibri" panose="020F0502020204030204" pitchFamily="34" charset="0"/>
                            <a:cs typeface="Calibri" panose="020F0502020204030204" pitchFamily="34" charset="0"/>
                          </a:rPr>
                          <m:t>−1</m:t>
                        </m:r>
                      </m:sup>
                    </m:sSup>
                    <m:r>
                      <a:rPr lang="pt-BR" b="0" i="1" smtClean="0">
                        <a:latin typeface="Cambria Math" panose="02040503050406030204" pitchFamily="18" charset="0"/>
                        <a:ea typeface="Calibri" panose="020F0502020204030204" pitchFamily="34" charset="0"/>
                        <a:cs typeface="Calibri" panose="020F0502020204030204" pitchFamily="34" charset="0"/>
                      </a:rPr>
                      <m:t>={</m:t>
                    </m:r>
                    <m:d>
                      <m:dPr>
                        <m:ctrlPr>
                          <a:rPr lang="pt-BR" b="0" i="1" smtClean="0">
                            <a:latin typeface="Cambria Math" panose="02040503050406030204" pitchFamily="18" charset="0"/>
                            <a:ea typeface="Calibri" panose="020F0502020204030204" pitchFamily="34" charset="0"/>
                            <a:cs typeface="Calibri" panose="020F0502020204030204" pitchFamily="34" charset="0"/>
                          </a:rPr>
                        </m:ctrlPr>
                      </m:dPr>
                      <m:e>
                        <m:r>
                          <a:rPr lang="pt-BR" b="0" i="1" smtClean="0">
                            <a:latin typeface="Cambria Math" panose="02040503050406030204" pitchFamily="18" charset="0"/>
                            <a:ea typeface="Calibri" panose="020F0502020204030204" pitchFamily="34" charset="0"/>
                            <a:cs typeface="Calibri" panose="020F0502020204030204" pitchFamily="34" charset="0"/>
                          </a:rPr>
                          <m:t>3,1</m:t>
                        </m:r>
                      </m:e>
                    </m:d>
                    <m:r>
                      <a:rPr lang="pt-BR" b="0" i="1" smtClean="0">
                        <a:latin typeface="Cambria Math" panose="02040503050406030204" pitchFamily="18" charset="0"/>
                        <a:ea typeface="Calibri" panose="020F0502020204030204" pitchFamily="34" charset="0"/>
                        <a:cs typeface="Calibri" panose="020F0502020204030204" pitchFamily="34" charset="0"/>
                      </a:rPr>
                      <m:t>,</m:t>
                    </m:r>
                    <m:d>
                      <m:dPr>
                        <m:ctrlPr>
                          <a:rPr lang="pt-BR" b="0" i="1" smtClean="0">
                            <a:latin typeface="Cambria Math" panose="02040503050406030204" pitchFamily="18" charset="0"/>
                            <a:ea typeface="Calibri" panose="020F0502020204030204" pitchFamily="34" charset="0"/>
                            <a:cs typeface="Calibri" panose="020F0502020204030204" pitchFamily="34" charset="0"/>
                          </a:rPr>
                        </m:ctrlPr>
                      </m:dPr>
                      <m:e>
                        <m:r>
                          <a:rPr lang="pt-BR" b="0" i="1" smtClean="0">
                            <a:latin typeface="Cambria Math" panose="02040503050406030204" pitchFamily="18" charset="0"/>
                            <a:ea typeface="Calibri" panose="020F0502020204030204" pitchFamily="34" charset="0"/>
                            <a:cs typeface="Calibri" panose="020F0502020204030204" pitchFamily="34" charset="0"/>
                          </a:rPr>
                          <m:t>4,2</m:t>
                        </m:r>
                      </m:e>
                    </m:d>
                    <m:r>
                      <a:rPr lang="pt-BR" b="0" i="1" smtClean="0">
                        <a:latin typeface="Cambria Math" panose="02040503050406030204" pitchFamily="18" charset="0"/>
                        <a:ea typeface="Calibri" panose="020F0502020204030204" pitchFamily="34" charset="0"/>
                        <a:cs typeface="Calibri" panose="020F0502020204030204" pitchFamily="34" charset="0"/>
                      </a:rPr>
                      <m:t>,(6,3)}</m:t>
                    </m:r>
                  </m:oMath>
                </a14:m>
                <a:r>
                  <a:rPr lang="pt-BR"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pt-BR" dirty="0">
                    <a:latin typeface="Calibri" panose="020F0502020204030204" pitchFamily="34" charset="0"/>
                    <a:ea typeface="Calibri" panose="020F0502020204030204" pitchFamily="34" charset="0"/>
                    <a:cs typeface="Calibri" panose="020F0502020204030204" pitchFamily="34" charset="0"/>
                  </a:rPr>
                  <a:t>Se R é uma relação sobre A, então R também o é. Se R é uma relação de A em B, então R é uma relação de B em A.</a:t>
                </a:r>
              </a:p>
            </p:txBody>
          </p:sp>
        </mc:Choice>
        <mc:Fallback xmlns="">
          <p:sp>
            <p:nvSpPr>
              <p:cNvPr id="3" name="Espaço Reservado para Conteúdo 2">
                <a:extLst>
                  <a:ext uri="{FF2B5EF4-FFF2-40B4-BE49-F238E27FC236}">
                    <a16:creationId xmlns:a16="http://schemas.microsoft.com/office/drawing/2014/main" id="{267A3516-F327-8E51-13C8-E2E770499DF8}"/>
                  </a:ext>
                </a:extLst>
              </p:cNvPr>
              <p:cNvSpPr>
                <a:spLocks noGrp="1" noRot="1" noChangeAspect="1" noMove="1" noResize="1" noEditPoints="1" noAdjustHandles="1" noChangeArrowheads="1" noChangeShapeType="1" noTextEdit="1"/>
              </p:cNvSpPr>
              <p:nvPr>
                <p:ph idx="1"/>
              </p:nvPr>
            </p:nvSpPr>
            <p:spPr>
              <a:xfrm>
                <a:off x="-1" y="1825624"/>
                <a:ext cx="12191999" cy="5032375"/>
              </a:xfrm>
              <a:blipFill>
                <a:blip r:embed="rId2"/>
                <a:stretch>
                  <a:fillRect l="-1150" r="-1250"/>
                </a:stretch>
              </a:blipFill>
            </p:spPr>
            <p:txBody>
              <a:bodyPr/>
              <a:lstStyle/>
              <a:p>
                <a:r>
                  <a:rPr lang="pt-BR">
                    <a:noFill/>
                  </a:rPr>
                  <a:t> </a:t>
                </a:r>
              </a:p>
            </p:txBody>
          </p:sp>
        </mc:Fallback>
      </mc:AlternateContent>
      <p:sp>
        <p:nvSpPr>
          <p:cNvPr id="4" name="Retângulo 3">
            <a:extLst>
              <a:ext uri="{FF2B5EF4-FFF2-40B4-BE49-F238E27FC236}">
                <a16:creationId xmlns:a16="http://schemas.microsoft.com/office/drawing/2014/main" id="{053EC6A2-F1F0-5E86-F7C5-A7117C49668B}"/>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INVERSA</a:t>
            </a:r>
          </a:p>
        </p:txBody>
      </p:sp>
    </p:spTree>
    <p:extLst>
      <p:ext uri="{BB962C8B-B14F-4D97-AF65-F5344CB8AC3E}">
        <p14:creationId xmlns:p14="http://schemas.microsoft.com/office/powerpoint/2010/main" val="1578127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229AE-E349-1766-C394-1CC8A1BAA74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BCDBA5-0DF4-B047-270C-22AFC5ABC479}"/>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9E565184-F79F-B39E-25BD-63F39BF85102}"/>
              </a:ext>
            </a:extLst>
          </p:cNvPr>
          <p:cNvSpPr>
            <a:spLocks noGrp="1"/>
          </p:cNvSpPr>
          <p:nvPr>
            <p:ph idx="1"/>
          </p:nvPr>
        </p:nvSpPr>
        <p:spPr>
          <a:xfrm>
            <a:off x="-1" y="1825624"/>
            <a:ext cx="12191999" cy="5032375"/>
          </a:xfrm>
        </p:spPr>
        <p:txBody>
          <a:bodyPr>
            <a:normAutofit/>
          </a:bodyPr>
          <a:lstStyle/>
          <a:p>
            <a:pPr algn="just">
              <a:lnSpc>
                <a:spcPct val="20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PROPRIEDADE 01: </a:t>
            </a:r>
            <a:r>
              <a:rPr lang="pt-BR" sz="3200" dirty="0">
                <a:latin typeface="Calibri" panose="020F0502020204030204" pitchFamily="34" charset="0"/>
                <a:ea typeface="Calibri" panose="020F0502020204030204" pitchFamily="34" charset="0"/>
                <a:cs typeface="Calibri" panose="020F0502020204030204" pitchFamily="34" charset="0"/>
              </a:rPr>
              <a:t>Uma relação </a:t>
            </a:r>
            <a:r>
              <a:rPr lang="pt-BR" sz="3200" dirty="0" err="1">
                <a:latin typeface="Calibri" panose="020F0502020204030204" pitchFamily="34" charset="0"/>
                <a:ea typeface="Calibri" panose="020F0502020204030204" pitchFamily="34" charset="0"/>
                <a:cs typeface="Calibri" panose="020F0502020204030204" pitchFamily="34" charset="0"/>
              </a:rPr>
              <a:t>aRb</a:t>
            </a:r>
            <a:r>
              <a:rPr lang="pt-BR" sz="3200" dirty="0">
                <a:latin typeface="Calibri" panose="020F0502020204030204" pitchFamily="34" charset="0"/>
                <a:ea typeface="Calibri" panose="020F0502020204030204" pitchFamily="34" charset="0"/>
                <a:cs typeface="Calibri" panose="020F0502020204030204" pitchFamily="34" charset="0"/>
              </a:rPr>
              <a:t> pode ser classificada em:</a:t>
            </a:r>
          </a:p>
          <a:p>
            <a:pPr lvl="1" algn="just">
              <a:lnSpc>
                <a:spcPct val="200000"/>
              </a:lnSpc>
            </a:pPr>
            <a:r>
              <a:rPr lang="pt-BR" sz="2800" b="1" dirty="0">
                <a:solidFill>
                  <a:srgbClr val="994190"/>
                </a:solidFill>
                <a:latin typeface="Calibri" panose="020F0502020204030204" pitchFamily="34" charset="0"/>
                <a:ea typeface="Calibri" panose="020F0502020204030204" pitchFamily="34" charset="0"/>
                <a:cs typeface="Calibri" panose="020F0502020204030204" pitchFamily="34" charset="0"/>
              </a:rPr>
              <a:t>Um para um</a:t>
            </a:r>
            <a:r>
              <a:rPr lang="pt-BR" sz="2800" dirty="0">
                <a:latin typeface="Calibri" panose="020F0502020204030204" pitchFamily="34" charset="0"/>
                <a:ea typeface="Calibri" panose="020F0502020204030204" pitchFamily="34" charset="0"/>
                <a:cs typeface="Calibri" panose="020F0502020204030204" pitchFamily="34" charset="0"/>
              </a:rPr>
              <a:t>: componentes a e b aparecem apenas uma vez em R.</a:t>
            </a:r>
          </a:p>
          <a:p>
            <a:pPr lvl="1" algn="just">
              <a:lnSpc>
                <a:spcPct val="200000"/>
              </a:lnSpc>
            </a:pPr>
            <a:r>
              <a:rPr lang="pt-BR" sz="2800" b="1" dirty="0">
                <a:solidFill>
                  <a:srgbClr val="994190"/>
                </a:solidFill>
                <a:latin typeface="Calibri" panose="020F0502020204030204" pitchFamily="34" charset="0"/>
                <a:ea typeface="Calibri" panose="020F0502020204030204" pitchFamily="34" charset="0"/>
                <a:cs typeface="Calibri" panose="020F0502020204030204" pitchFamily="34" charset="0"/>
              </a:rPr>
              <a:t>Um para muitos</a:t>
            </a:r>
            <a:r>
              <a:rPr lang="pt-BR" sz="2800" dirty="0">
                <a:latin typeface="Calibri" panose="020F0502020204030204" pitchFamily="34" charset="0"/>
                <a:ea typeface="Calibri" panose="020F0502020204030204" pitchFamily="34" charset="0"/>
                <a:cs typeface="Calibri" panose="020F0502020204030204" pitchFamily="34" charset="0"/>
              </a:rPr>
              <a:t>: componente a aparece em mais de um par.</a:t>
            </a:r>
          </a:p>
          <a:p>
            <a:pPr lvl="1" algn="just">
              <a:lnSpc>
                <a:spcPct val="200000"/>
              </a:lnSpc>
            </a:pPr>
            <a:r>
              <a:rPr lang="pt-BR" sz="2800" b="1" dirty="0">
                <a:solidFill>
                  <a:srgbClr val="994190"/>
                </a:solidFill>
                <a:latin typeface="Calibri" panose="020F0502020204030204" pitchFamily="34" charset="0"/>
                <a:ea typeface="Calibri" panose="020F0502020204030204" pitchFamily="34" charset="0"/>
                <a:cs typeface="Calibri" panose="020F0502020204030204" pitchFamily="34" charset="0"/>
              </a:rPr>
              <a:t>Muitos para um: </a:t>
            </a:r>
            <a:r>
              <a:rPr lang="pt-BR" sz="2800" dirty="0">
                <a:latin typeface="Calibri" panose="020F0502020204030204" pitchFamily="34" charset="0"/>
                <a:ea typeface="Calibri" panose="020F0502020204030204" pitchFamily="34" charset="0"/>
                <a:cs typeface="Calibri" panose="020F0502020204030204" pitchFamily="34" charset="0"/>
              </a:rPr>
              <a:t>componente b aparece em mais de um par.</a:t>
            </a:r>
          </a:p>
          <a:p>
            <a:pPr lvl="1" algn="just">
              <a:lnSpc>
                <a:spcPct val="200000"/>
              </a:lnSpc>
            </a:pPr>
            <a:r>
              <a:rPr lang="pt-BR" sz="2800" b="1" dirty="0">
                <a:solidFill>
                  <a:srgbClr val="994190"/>
                </a:solidFill>
                <a:latin typeface="Calibri" panose="020F0502020204030204" pitchFamily="34" charset="0"/>
                <a:ea typeface="Calibri" panose="020F0502020204030204" pitchFamily="34" charset="0"/>
                <a:cs typeface="Calibri" panose="020F0502020204030204" pitchFamily="34" charset="0"/>
              </a:rPr>
              <a:t>Muitos para muitos: </a:t>
            </a:r>
            <a:r>
              <a:rPr lang="pt-BR" sz="2800" dirty="0">
                <a:latin typeface="Calibri" panose="020F0502020204030204" pitchFamily="34" charset="0"/>
                <a:ea typeface="Calibri" panose="020F0502020204030204" pitchFamily="34" charset="0"/>
                <a:cs typeface="Calibri" panose="020F0502020204030204" pitchFamily="34" charset="0"/>
              </a:rPr>
              <a:t>componente x e y aparecem em mais de um par.</a:t>
            </a:r>
          </a:p>
        </p:txBody>
      </p:sp>
      <p:sp>
        <p:nvSpPr>
          <p:cNvPr id="4" name="Retângulo 3">
            <a:extLst>
              <a:ext uri="{FF2B5EF4-FFF2-40B4-BE49-F238E27FC236}">
                <a16:creationId xmlns:a16="http://schemas.microsoft.com/office/drawing/2014/main" id="{DA933DA5-FE1A-B0DF-6D51-9A79F34BA8AB}"/>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PROPRIEDADES</a:t>
            </a:r>
          </a:p>
        </p:txBody>
      </p:sp>
    </p:spTree>
    <p:extLst>
      <p:ext uri="{BB962C8B-B14F-4D97-AF65-F5344CB8AC3E}">
        <p14:creationId xmlns:p14="http://schemas.microsoft.com/office/powerpoint/2010/main" val="3083913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6CAF7-498E-C3D5-1CBD-DF8EE1E4C1C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40EB5C-56C6-D189-ED68-F87FEF5FA3C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72B35711-3E40-604B-116A-575DDE7364D2}"/>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Sobre as seguintes relações, identifique quais são do tipo “um para um”, “um para muitos”, “muitos para um” ou “muitos para muitos”:</a:t>
            </a:r>
            <a:endParaRPr lang="pt-BR"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7E6F65C9-DFA7-B075-0AB5-1387EDA2C484}"/>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FAÇAMOS JUNTOS 07</a:t>
            </a:r>
          </a:p>
        </p:txBody>
      </p:sp>
      <p:pic>
        <p:nvPicPr>
          <p:cNvPr id="6" name="Imagem 5">
            <a:extLst>
              <a:ext uri="{FF2B5EF4-FFF2-40B4-BE49-F238E27FC236}">
                <a16:creationId xmlns:a16="http://schemas.microsoft.com/office/drawing/2014/main" id="{0AB52421-C408-64CB-B8A5-C42B56682867}"/>
              </a:ext>
            </a:extLst>
          </p:cNvPr>
          <p:cNvPicPr>
            <a:picLocks noChangeAspect="1"/>
          </p:cNvPicPr>
          <p:nvPr/>
        </p:nvPicPr>
        <p:blipFill>
          <a:blip r:embed="rId2"/>
          <a:stretch>
            <a:fillRect/>
          </a:stretch>
        </p:blipFill>
        <p:spPr>
          <a:xfrm>
            <a:off x="2860812" y="4243901"/>
            <a:ext cx="6674010" cy="1783674"/>
          </a:xfrm>
          <a:prstGeom prst="rect">
            <a:avLst/>
          </a:prstGeom>
        </p:spPr>
      </p:pic>
    </p:spTree>
    <p:extLst>
      <p:ext uri="{BB962C8B-B14F-4D97-AF65-F5344CB8AC3E}">
        <p14:creationId xmlns:p14="http://schemas.microsoft.com/office/powerpoint/2010/main" val="872109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DEA3-2DC8-4F42-42F8-7D436120E1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C03A538-5531-A030-C40A-2F1AB798D49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15DFABA-E4A5-D543-C5C4-9489845316AE}"/>
              </a:ext>
            </a:extLst>
          </p:cNvPr>
          <p:cNvSpPr>
            <a:spLocks noGrp="1"/>
          </p:cNvSpPr>
          <p:nvPr>
            <p:ph idx="1"/>
          </p:nvPr>
        </p:nvSpPr>
        <p:spPr>
          <a:xfrm>
            <a:off x="-1" y="1825624"/>
            <a:ext cx="12191999" cy="5032375"/>
          </a:xfrm>
        </p:spPr>
        <p:txBody>
          <a:bodyPr>
            <a:normAutofit/>
          </a:bodyPr>
          <a:lstStyle/>
          <a:p>
            <a:pPr algn="just">
              <a:lnSpc>
                <a:spcPct val="16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PROPRIEDADE 02: </a:t>
            </a:r>
            <a:r>
              <a:rPr lang="pt-BR" sz="3200" dirty="0">
                <a:latin typeface="Calibri" panose="020F0502020204030204" pitchFamily="34" charset="0"/>
                <a:ea typeface="Calibri" panose="020F0502020204030204" pitchFamily="34" charset="0"/>
                <a:cs typeface="Calibri" panose="020F0502020204030204" pitchFamily="34" charset="0"/>
              </a:rPr>
              <a:t>Seja R uma relação definida em um conjunto A. Para R, definimos as seguintes propriedades:</a:t>
            </a:r>
          </a:p>
          <a:p>
            <a:pPr lvl="1" algn="just">
              <a:lnSpc>
                <a:spcPct val="160000"/>
              </a:lnSpc>
            </a:pPr>
            <a:r>
              <a:rPr lang="pt-BR" dirty="0">
                <a:latin typeface="Calibri" panose="020F0502020204030204" pitchFamily="34" charset="0"/>
                <a:ea typeface="Calibri" panose="020F0502020204030204" pitchFamily="34" charset="0"/>
                <a:cs typeface="Calibri" panose="020F0502020204030204" pitchFamily="34" charset="0"/>
              </a:rPr>
              <a:t>Reflexiva</a:t>
            </a:r>
          </a:p>
          <a:p>
            <a:pPr lvl="1" algn="just">
              <a:lnSpc>
                <a:spcPct val="160000"/>
              </a:lnSpc>
            </a:pPr>
            <a:r>
              <a:rPr lang="pt-BR" dirty="0">
                <a:latin typeface="Calibri" panose="020F0502020204030204" pitchFamily="34" charset="0"/>
                <a:ea typeface="Calibri" panose="020F0502020204030204" pitchFamily="34" charset="0"/>
                <a:cs typeface="Calibri" panose="020F0502020204030204" pitchFamily="34" charset="0"/>
              </a:rPr>
              <a:t>Simétrica</a:t>
            </a:r>
          </a:p>
          <a:p>
            <a:pPr lvl="1" algn="just">
              <a:lnSpc>
                <a:spcPct val="160000"/>
              </a:lnSpc>
            </a:pPr>
            <a:r>
              <a:rPr lang="pt-BR" dirty="0">
                <a:latin typeface="Calibri" panose="020F0502020204030204" pitchFamily="34" charset="0"/>
                <a:ea typeface="Calibri" panose="020F0502020204030204" pitchFamily="34" charset="0"/>
                <a:cs typeface="Calibri" panose="020F0502020204030204" pitchFamily="34" charset="0"/>
              </a:rPr>
              <a:t>Antissimétrica</a:t>
            </a:r>
          </a:p>
          <a:p>
            <a:pPr lvl="1" algn="just">
              <a:lnSpc>
                <a:spcPct val="160000"/>
              </a:lnSpc>
            </a:pPr>
            <a:r>
              <a:rPr lang="pt-BR" dirty="0">
                <a:latin typeface="Calibri" panose="020F0502020204030204" pitchFamily="34" charset="0"/>
                <a:ea typeface="Calibri" panose="020F0502020204030204" pitchFamily="34" charset="0"/>
                <a:cs typeface="Calibri" panose="020F0502020204030204" pitchFamily="34" charset="0"/>
              </a:rPr>
              <a:t>Transitiva</a:t>
            </a:r>
          </a:p>
        </p:txBody>
      </p:sp>
      <p:sp>
        <p:nvSpPr>
          <p:cNvPr id="4" name="Retângulo 3">
            <a:extLst>
              <a:ext uri="{FF2B5EF4-FFF2-40B4-BE49-F238E27FC236}">
                <a16:creationId xmlns:a16="http://schemas.microsoft.com/office/drawing/2014/main" id="{57B4A8DF-A219-3634-8B2D-37DAEC525837}"/>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PROPRIEDADES</a:t>
            </a:r>
          </a:p>
        </p:txBody>
      </p:sp>
    </p:spTree>
    <p:extLst>
      <p:ext uri="{BB962C8B-B14F-4D97-AF65-F5344CB8AC3E}">
        <p14:creationId xmlns:p14="http://schemas.microsoft.com/office/powerpoint/2010/main" val="44391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7F8F1-82D0-AA81-0667-57C8EC351B2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E47ED13-24FD-0452-2114-631038FA74A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09A6F35-DC4C-0723-6DFE-DB6BEB47DBF8}"/>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Para representação de um conjunto, utilizamos sempre uma letra maiúscula do alfabeto e os elementos estão sempre entre chaves e são separados por vírgula.</a:t>
            </a:r>
          </a:p>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Exemplo: Para representar o conjunto dos números pares maiores que 1 e menores que 20, usamos a seguinte notação: P={2,4,6,8,10,12,14,16,18}.</a:t>
            </a:r>
          </a:p>
          <a:p>
            <a:pPr marL="0" indent="0">
              <a:buNone/>
            </a:pPr>
            <a:endParaRPr lang="pt-BR" dirty="0"/>
          </a:p>
        </p:txBody>
      </p:sp>
      <p:sp>
        <p:nvSpPr>
          <p:cNvPr id="4" name="Retângulo 3">
            <a:extLst>
              <a:ext uri="{FF2B5EF4-FFF2-40B4-BE49-F238E27FC236}">
                <a16:creationId xmlns:a16="http://schemas.microsoft.com/office/drawing/2014/main" id="{902FFA08-11C2-0268-9401-31F3BDEE743F}"/>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NOTAÇÃO E REPRESENTAÇÃO DE CONJUNTOS</a:t>
            </a:r>
          </a:p>
        </p:txBody>
      </p:sp>
    </p:spTree>
    <p:extLst>
      <p:ext uri="{BB962C8B-B14F-4D97-AF65-F5344CB8AC3E}">
        <p14:creationId xmlns:p14="http://schemas.microsoft.com/office/powerpoint/2010/main" val="17645964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E4401-BB4F-60F9-D88C-F1495CE716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19E0BF0-4FBD-46FE-252B-29B924275139}"/>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CEC60D0-8B25-893F-5320-BA9F80A03E8F}"/>
              </a:ext>
            </a:extLst>
          </p:cNvPr>
          <p:cNvSpPr>
            <a:spLocks noGrp="1"/>
          </p:cNvSpPr>
          <p:nvPr>
            <p:ph idx="1"/>
          </p:nvPr>
        </p:nvSpPr>
        <p:spPr>
          <a:xfrm>
            <a:off x="-1" y="1825624"/>
            <a:ext cx="12191999" cy="5032375"/>
          </a:xfrm>
        </p:spPr>
        <p:txBody>
          <a:bodyPr>
            <a:normAutofit/>
          </a:bodyPr>
          <a:lstStyle/>
          <a:p>
            <a:pPr algn="just">
              <a:lnSpc>
                <a:spcPct val="16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REFLEXIVA: </a:t>
            </a:r>
            <a:r>
              <a:rPr lang="pt-BR" sz="3200" dirty="0">
                <a:latin typeface="Calibri" panose="020F0502020204030204" pitchFamily="34" charset="0"/>
                <a:ea typeface="Calibri" panose="020F0502020204030204" pitchFamily="34" charset="0"/>
                <a:cs typeface="Calibri" panose="020F0502020204030204" pitchFamily="34" charset="0"/>
              </a:rPr>
              <a:t>Uma relação R em um conjunto A é chamada de reflexiva se (</a:t>
            </a:r>
            <a:r>
              <a:rPr lang="pt-BR" sz="3200" dirty="0" err="1">
                <a:latin typeface="Calibri" panose="020F0502020204030204" pitchFamily="34" charset="0"/>
                <a:ea typeface="Calibri" panose="020F0502020204030204" pitchFamily="34" charset="0"/>
                <a:cs typeface="Calibri" panose="020F0502020204030204" pitchFamily="34" charset="0"/>
              </a:rPr>
              <a:t>x,x</a:t>
            </a:r>
            <a:r>
              <a:rPr lang="pt-BR" sz="3200" dirty="0">
                <a:latin typeface="Calibri" panose="020F0502020204030204" pitchFamily="34" charset="0"/>
                <a:ea typeface="Calibri" panose="020F0502020204030204" pitchFamily="34" charset="0"/>
                <a:cs typeface="Calibri" panose="020F0502020204030204" pitchFamily="34" charset="0"/>
              </a:rPr>
              <a:t>) ϵ R para todo elemento x ϵ A, ou seja, todo x está relacionado a si mesmo. </a:t>
            </a:r>
          </a:p>
          <a:p>
            <a:pPr lvl="1" algn="just">
              <a:lnSpc>
                <a:spcPct val="160000"/>
              </a:lnSpc>
            </a:pPr>
            <a:r>
              <a:rPr lang="pt-BR" sz="2800" dirty="0">
                <a:latin typeface="Calibri" panose="020F0502020204030204" pitchFamily="34" charset="0"/>
                <a:ea typeface="Calibri" panose="020F0502020204030204" pitchFamily="34" charset="0"/>
                <a:cs typeface="Calibri" panose="020F0502020204030204" pitchFamily="34" charset="0"/>
              </a:rPr>
              <a:t>Por exemplo, sendo o conjunto A={1,2,3,4}, a relação R={(1,1),(1,2),(2,2),(2,3),(3,3),(4,4)} é reflexiva.</a:t>
            </a:r>
          </a:p>
        </p:txBody>
      </p:sp>
      <p:sp>
        <p:nvSpPr>
          <p:cNvPr id="4" name="Retângulo 3">
            <a:extLst>
              <a:ext uri="{FF2B5EF4-FFF2-40B4-BE49-F238E27FC236}">
                <a16:creationId xmlns:a16="http://schemas.microsoft.com/office/drawing/2014/main" id="{A66EEDDD-D015-DC6A-D209-E552DBD97E0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PROPRIEDADES</a:t>
            </a:r>
          </a:p>
        </p:txBody>
      </p:sp>
    </p:spTree>
    <p:extLst>
      <p:ext uri="{BB962C8B-B14F-4D97-AF65-F5344CB8AC3E}">
        <p14:creationId xmlns:p14="http://schemas.microsoft.com/office/powerpoint/2010/main" val="2435210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322B6-17BA-13E5-F3EE-F8EF4C088DD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B3AA71-4209-926D-C530-81A9200676A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9C9DA47-AEED-66EA-C5DE-7004C98FE97C}"/>
              </a:ext>
            </a:extLst>
          </p:cNvPr>
          <p:cNvSpPr>
            <a:spLocks noGrp="1"/>
          </p:cNvSpPr>
          <p:nvPr>
            <p:ph idx="1"/>
          </p:nvPr>
        </p:nvSpPr>
        <p:spPr>
          <a:xfrm>
            <a:off x="-1" y="1825624"/>
            <a:ext cx="12191999" cy="5032375"/>
          </a:xfrm>
        </p:spPr>
        <p:txBody>
          <a:bodyPr>
            <a:normAutofit/>
          </a:bodyPr>
          <a:lstStyle/>
          <a:p>
            <a:pPr algn="just">
              <a:lnSpc>
                <a:spcPct val="16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SIMÉTRICA: </a:t>
            </a:r>
            <a:r>
              <a:rPr lang="pt-BR" sz="3200" dirty="0">
                <a:latin typeface="Calibri" panose="020F0502020204030204" pitchFamily="34" charset="0"/>
                <a:ea typeface="Calibri" panose="020F0502020204030204" pitchFamily="34" charset="0"/>
                <a:cs typeface="Calibri" panose="020F0502020204030204" pitchFamily="34" charset="0"/>
              </a:rPr>
              <a:t>Uma relação R em um conjunto A é chamada de simétrica se (</a:t>
            </a:r>
            <a:r>
              <a:rPr lang="pt-BR" sz="3200" dirty="0" err="1">
                <a:latin typeface="Calibri" panose="020F0502020204030204" pitchFamily="34" charset="0"/>
                <a:ea typeface="Calibri" panose="020F0502020204030204" pitchFamily="34" charset="0"/>
                <a:cs typeface="Calibri" panose="020F0502020204030204" pitchFamily="34" charset="0"/>
              </a:rPr>
              <a:t>y,x</a:t>
            </a:r>
            <a:r>
              <a:rPr lang="pt-BR" sz="3200" dirty="0">
                <a:latin typeface="Calibri" panose="020F0502020204030204" pitchFamily="34" charset="0"/>
                <a:ea typeface="Calibri" panose="020F0502020204030204" pitchFamily="34" charset="0"/>
                <a:cs typeface="Calibri" panose="020F0502020204030204" pitchFamily="34" charset="0"/>
              </a:rPr>
              <a:t>) ϵ R sempre que (</a:t>
            </a:r>
            <a:r>
              <a:rPr lang="pt-BR" sz="3200" dirty="0" err="1">
                <a:latin typeface="Calibri" panose="020F0502020204030204" pitchFamily="34" charset="0"/>
                <a:ea typeface="Calibri" panose="020F0502020204030204" pitchFamily="34" charset="0"/>
                <a:cs typeface="Calibri" panose="020F0502020204030204" pitchFamily="34" charset="0"/>
              </a:rPr>
              <a:t>x,y</a:t>
            </a:r>
            <a:r>
              <a:rPr lang="pt-BR" sz="3200" dirty="0">
                <a:latin typeface="Calibri" panose="020F0502020204030204" pitchFamily="34" charset="0"/>
                <a:ea typeface="Calibri" panose="020F0502020204030204" pitchFamily="34" charset="0"/>
                <a:cs typeface="Calibri" panose="020F0502020204030204" pitchFamily="34" charset="0"/>
              </a:rPr>
              <a:t>) ϵ R, ou seja, se x está relacionado a y, então y está relacionado a x.</a:t>
            </a:r>
          </a:p>
          <a:p>
            <a:pPr lvl="1" algn="just">
              <a:lnSpc>
                <a:spcPct val="160000"/>
              </a:lnSpc>
            </a:pPr>
            <a:r>
              <a:rPr lang="pt-BR" sz="2800" dirty="0">
                <a:latin typeface="Calibri" panose="020F0502020204030204" pitchFamily="34" charset="0"/>
                <a:ea typeface="Calibri" panose="020F0502020204030204" pitchFamily="34" charset="0"/>
                <a:cs typeface="Calibri" panose="020F0502020204030204" pitchFamily="34" charset="0"/>
              </a:rPr>
              <a:t>Por exemplo, sendo o conjunto A={1,2,3,4}, a relação R={(1,1),(1,2),(2,1),(2,3),(3,2),(4,4)} é simétrica. </a:t>
            </a:r>
          </a:p>
        </p:txBody>
      </p:sp>
      <p:sp>
        <p:nvSpPr>
          <p:cNvPr id="4" name="Retângulo 3">
            <a:extLst>
              <a:ext uri="{FF2B5EF4-FFF2-40B4-BE49-F238E27FC236}">
                <a16:creationId xmlns:a16="http://schemas.microsoft.com/office/drawing/2014/main" id="{6B45FA67-7C7B-41C2-20C1-950A141D1729}"/>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PROPRIEDADES</a:t>
            </a:r>
          </a:p>
        </p:txBody>
      </p:sp>
    </p:spTree>
    <p:extLst>
      <p:ext uri="{BB962C8B-B14F-4D97-AF65-F5344CB8AC3E}">
        <p14:creationId xmlns:p14="http://schemas.microsoft.com/office/powerpoint/2010/main" val="3202821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FC126-51A1-CD4D-7050-85DEA930291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7D9694-5B72-7CDA-B915-43431E6220D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D017396-E958-B354-0516-4856EF2CC644}"/>
              </a:ext>
            </a:extLst>
          </p:cNvPr>
          <p:cNvSpPr>
            <a:spLocks noGrp="1"/>
          </p:cNvSpPr>
          <p:nvPr>
            <p:ph idx="1"/>
          </p:nvPr>
        </p:nvSpPr>
        <p:spPr>
          <a:xfrm>
            <a:off x="-1" y="1825624"/>
            <a:ext cx="12191999" cy="5032375"/>
          </a:xfrm>
        </p:spPr>
        <p:txBody>
          <a:bodyPr>
            <a:normAutofit/>
          </a:bodyPr>
          <a:lstStyle/>
          <a:p>
            <a:pPr algn="just">
              <a:lnSpc>
                <a:spcPct val="16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ANTISSIMÉTRICA: </a:t>
            </a:r>
            <a:r>
              <a:rPr lang="pt-BR" sz="3200" dirty="0">
                <a:latin typeface="Calibri" panose="020F0502020204030204" pitchFamily="34" charset="0"/>
                <a:ea typeface="Calibri" panose="020F0502020204030204" pitchFamily="34" charset="0"/>
                <a:cs typeface="Calibri" panose="020F0502020204030204" pitchFamily="34" charset="0"/>
              </a:rPr>
              <a:t>Uma relação R em um conjunto A é chamada de antissimétrica se, para quaisquer (</a:t>
            </a:r>
            <a:r>
              <a:rPr lang="pt-BR" sz="3200" dirty="0" err="1">
                <a:latin typeface="Calibri" panose="020F0502020204030204" pitchFamily="34" charset="0"/>
                <a:ea typeface="Calibri" panose="020F0502020204030204" pitchFamily="34" charset="0"/>
                <a:cs typeface="Calibri" panose="020F0502020204030204" pitchFamily="34" charset="0"/>
              </a:rPr>
              <a:t>x,y</a:t>
            </a:r>
            <a:r>
              <a:rPr lang="pt-BR" sz="3200" dirty="0">
                <a:latin typeface="Calibri" panose="020F0502020204030204" pitchFamily="34" charset="0"/>
                <a:ea typeface="Calibri" panose="020F0502020204030204" pitchFamily="34" charset="0"/>
                <a:cs typeface="Calibri" panose="020F0502020204030204" pitchFamily="34" charset="0"/>
              </a:rPr>
              <a:t>) ϵ A, se (</a:t>
            </a:r>
            <a:r>
              <a:rPr lang="pt-BR" sz="3200" dirty="0" err="1">
                <a:latin typeface="Calibri" panose="020F0502020204030204" pitchFamily="34" charset="0"/>
                <a:ea typeface="Calibri" panose="020F0502020204030204" pitchFamily="34" charset="0"/>
                <a:cs typeface="Calibri" panose="020F0502020204030204" pitchFamily="34" charset="0"/>
              </a:rPr>
              <a:t>x,y</a:t>
            </a:r>
            <a:r>
              <a:rPr lang="pt-BR" sz="3200" dirty="0">
                <a:latin typeface="Calibri" panose="020F0502020204030204" pitchFamily="34" charset="0"/>
                <a:ea typeface="Calibri" panose="020F0502020204030204" pitchFamily="34" charset="0"/>
                <a:cs typeface="Calibri" panose="020F0502020204030204" pitchFamily="34" charset="0"/>
              </a:rPr>
              <a:t>) ϵ R e (</a:t>
            </a:r>
            <a:r>
              <a:rPr lang="pt-BR" sz="3200" dirty="0" err="1">
                <a:latin typeface="Calibri" panose="020F0502020204030204" pitchFamily="34" charset="0"/>
                <a:ea typeface="Calibri" panose="020F0502020204030204" pitchFamily="34" charset="0"/>
                <a:cs typeface="Calibri" panose="020F0502020204030204" pitchFamily="34" charset="0"/>
              </a:rPr>
              <a:t>y,x</a:t>
            </a:r>
            <a:r>
              <a:rPr lang="pt-BR" sz="3200" dirty="0">
                <a:latin typeface="Calibri" panose="020F0502020204030204" pitchFamily="34" charset="0"/>
                <a:ea typeface="Calibri" panose="020F0502020204030204" pitchFamily="34" charset="0"/>
                <a:cs typeface="Calibri" panose="020F0502020204030204" pitchFamily="34" charset="0"/>
              </a:rPr>
              <a:t>) ϵ R, então x=y, ou seja, se x está relacionado a y e y está relacionado a x, então x=y.</a:t>
            </a:r>
          </a:p>
          <a:p>
            <a:pPr lvl="1" algn="just">
              <a:lnSpc>
                <a:spcPct val="160000"/>
              </a:lnSpc>
            </a:pPr>
            <a:r>
              <a:rPr lang="pt-BR" sz="2800" dirty="0">
                <a:latin typeface="Calibri" panose="020F0502020204030204" pitchFamily="34" charset="0"/>
                <a:ea typeface="Calibri" panose="020F0502020204030204" pitchFamily="34" charset="0"/>
                <a:cs typeface="Calibri" panose="020F0502020204030204" pitchFamily="34" charset="0"/>
              </a:rPr>
              <a:t>Por exemplo, sendo o conjunto A={1,2,3,4}, a relação R={(1,1),(1,2),(2,2)} é antissimétrica. </a:t>
            </a:r>
          </a:p>
        </p:txBody>
      </p:sp>
      <p:sp>
        <p:nvSpPr>
          <p:cNvPr id="4" name="Retângulo 3">
            <a:extLst>
              <a:ext uri="{FF2B5EF4-FFF2-40B4-BE49-F238E27FC236}">
                <a16:creationId xmlns:a16="http://schemas.microsoft.com/office/drawing/2014/main" id="{61991E20-25C6-0522-91EC-D39A2867353F}"/>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PROPRIEDADES</a:t>
            </a:r>
          </a:p>
        </p:txBody>
      </p:sp>
    </p:spTree>
    <p:extLst>
      <p:ext uri="{BB962C8B-B14F-4D97-AF65-F5344CB8AC3E}">
        <p14:creationId xmlns:p14="http://schemas.microsoft.com/office/powerpoint/2010/main" val="1889128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1511B-CCB7-DD1E-D7C5-A234E954EB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8490D7E-72FB-2777-A9FB-E1A97042D65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3547BB5C-D266-D5E5-4390-24C88C536CCE}"/>
              </a:ext>
            </a:extLst>
          </p:cNvPr>
          <p:cNvSpPr>
            <a:spLocks noGrp="1"/>
          </p:cNvSpPr>
          <p:nvPr>
            <p:ph idx="1"/>
          </p:nvPr>
        </p:nvSpPr>
        <p:spPr>
          <a:xfrm>
            <a:off x="-1" y="1825624"/>
            <a:ext cx="12191999" cy="5032375"/>
          </a:xfrm>
        </p:spPr>
        <p:txBody>
          <a:bodyPr>
            <a:normAutofit/>
          </a:bodyPr>
          <a:lstStyle/>
          <a:p>
            <a:pPr algn="just">
              <a:lnSpc>
                <a:spcPct val="16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TRANSITIVA: </a:t>
            </a:r>
            <a:r>
              <a:rPr lang="pt-BR" sz="3200" dirty="0">
                <a:latin typeface="Calibri" panose="020F0502020204030204" pitchFamily="34" charset="0"/>
                <a:ea typeface="Calibri" panose="020F0502020204030204" pitchFamily="34" charset="0"/>
                <a:cs typeface="Calibri" panose="020F0502020204030204" pitchFamily="34" charset="0"/>
              </a:rPr>
              <a:t>Uma relação R em um conjunto A é chamada de transitiva se,  sempre que (</a:t>
            </a:r>
            <a:r>
              <a:rPr lang="pt-BR" sz="3200" dirty="0" err="1">
                <a:latin typeface="Calibri" panose="020F0502020204030204" pitchFamily="34" charset="0"/>
                <a:ea typeface="Calibri" panose="020F0502020204030204" pitchFamily="34" charset="0"/>
                <a:cs typeface="Calibri" panose="020F0502020204030204" pitchFamily="34" charset="0"/>
              </a:rPr>
              <a:t>x,y</a:t>
            </a:r>
            <a:r>
              <a:rPr lang="pt-BR" sz="3200" dirty="0">
                <a:latin typeface="Calibri" panose="020F0502020204030204" pitchFamily="34" charset="0"/>
                <a:ea typeface="Calibri" panose="020F0502020204030204" pitchFamily="34" charset="0"/>
                <a:cs typeface="Calibri" panose="020F0502020204030204" pitchFamily="34" charset="0"/>
              </a:rPr>
              <a:t>) ϵ R e (</a:t>
            </a:r>
            <a:r>
              <a:rPr lang="pt-BR" sz="3200" dirty="0" err="1">
                <a:latin typeface="Calibri" panose="020F0502020204030204" pitchFamily="34" charset="0"/>
                <a:ea typeface="Calibri" panose="020F0502020204030204" pitchFamily="34" charset="0"/>
                <a:cs typeface="Calibri" panose="020F0502020204030204" pitchFamily="34" charset="0"/>
              </a:rPr>
              <a:t>y,z</a:t>
            </a:r>
            <a:r>
              <a:rPr lang="pt-BR" sz="3200" dirty="0">
                <a:latin typeface="Calibri" panose="020F0502020204030204" pitchFamily="34" charset="0"/>
                <a:ea typeface="Calibri" panose="020F0502020204030204" pitchFamily="34" charset="0"/>
                <a:cs typeface="Calibri" panose="020F0502020204030204" pitchFamily="34" charset="0"/>
              </a:rPr>
              <a:t>) ϵ R, então (</a:t>
            </a:r>
            <a:r>
              <a:rPr lang="pt-BR" sz="3200" dirty="0" err="1">
                <a:latin typeface="Calibri" panose="020F0502020204030204" pitchFamily="34" charset="0"/>
                <a:ea typeface="Calibri" panose="020F0502020204030204" pitchFamily="34" charset="0"/>
                <a:cs typeface="Calibri" panose="020F0502020204030204" pitchFamily="34" charset="0"/>
              </a:rPr>
              <a:t>x,z</a:t>
            </a:r>
            <a:r>
              <a:rPr lang="pt-BR" sz="3200" dirty="0">
                <a:latin typeface="Calibri" panose="020F0502020204030204" pitchFamily="34" charset="0"/>
                <a:ea typeface="Calibri" panose="020F0502020204030204" pitchFamily="34" charset="0"/>
                <a:cs typeface="Calibri" panose="020F0502020204030204" pitchFamily="34" charset="0"/>
              </a:rPr>
              <a:t>) ϵ R, </a:t>
            </a:r>
            <a:r>
              <a:rPr lang="pt-BR" sz="3200" dirty="0" err="1">
                <a:latin typeface="Calibri" panose="020F0502020204030204" pitchFamily="34" charset="0"/>
                <a:ea typeface="Calibri" panose="020F0502020204030204" pitchFamily="34" charset="0"/>
                <a:cs typeface="Calibri" panose="020F0502020204030204" pitchFamily="34" charset="0"/>
              </a:rPr>
              <a:t>x,y,z</a:t>
            </a:r>
            <a:r>
              <a:rPr lang="pt-BR" sz="3200" dirty="0">
                <a:latin typeface="Calibri" panose="020F0502020204030204" pitchFamily="34" charset="0"/>
                <a:ea typeface="Calibri" panose="020F0502020204030204" pitchFamily="34" charset="0"/>
                <a:cs typeface="Calibri" panose="020F0502020204030204" pitchFamily="34" charset="0"/>
              </a:rPr>
              <a:t> ϵ A. Ou seja, se x está relacionado a y e y está relacionado a z, então x está relacionado a z.</a:t>
            </a:r>
          </a:p>
          <a:p>
            <a:pPr lvl="1" algn="just">
              <a:lnSpc>
                <a:spcPct val="160000"/>
              </a:lnSpc>
            </a:pPr>
            <a:r>
              <a:rPr lang="pt-BR" sz="2800" dirty="0">
                <a:latin typeface="Calibri" panose="020F0502020204030204" pitchFamily="34" charset="0"/>
                <a:ea typeface="Calibri" panose="020F0502020204030204" pitchFamily="34" charset="0"/>
                <a:cs typeface="Calibri" panose="020F0502020204030204" pitchFamily="34" charset="0"/>
              </a:rPr>
              <a:t>Por exemplo, sendo o conjunto A={1,2,3,4}, a relação R={(1,2),(2,3),(1,3)} é transitiva. </a:t>
            </a:r>
          </a:p>
        </p:txBody>
      </p:sp>
      <p:sp>
        <p:nvSpPr>
          <p:cNvPr id="4" name="Retângulo 3">
            <a:extLst>
              <a:ext uri="{FF2B5EF4-FFF2-40B4-BE49-F238E27FC236}">
                <a16:creationId xmlns:a16="http://schemas.microsoft.com/office/drawing/2014/main" id="{87C66242-3EA4-C15A-2B0C-222E1FBFE452}"/>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PROPRIEDADES</a:t>
            </a:r>
          </a:p>
        </p:txBody>
      </p:sp>
    </p:spTree>
    <p:extLst>
      <p:ext uri="{BB962C8B-B14F-4D97-AF65-F5344CB8AC3E}">
        <p14:creationId xmlns:p14="http://schemas.microsoft.com/office/powerpoint/2010/main" val="2396415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01B97-33B6-3F6E-EEC2-0C333A8BEDB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B952C62-0BD3-E359-80B5-B43606E1D5BE}"/>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869D9B0-78C2-880C-E488-897E7CFF0D87}"/>
              </a:ext>
            </a:extLst>
          </p:cNvPr>
          <p:cNvSpPr>
            <a:spLocks noGrp="1"/>
          </p:cNvSpPr>
          <p:nvPr>
            <p:ph idx="1"/>
          </p:nvPr>
        </p:nvSpPr>
        <p:spPr>
          <a:xfrm>
            <a:off x="-1" y="1825624"/>
            <a:ext cx="12191999" cy="5032375"/>
          </a:xfrm>
        </p:spPr>
        <p:txBody>
          <a:bodyPr>
            <a:normAutofit/>
          </a:bodyPr>
          <a:lstStyle/>
          <a:p>
            <a:pPr algn="just">
              <a:lnSpc>
                <a:spcPct val="16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RESUMO: </a:t>
            </a:r>
            <a:endParaRPr lang="pt-BR" sz="3200" dirty="0">
              <a:latin typeface="Calibri" panose="020F0502020204030204" pitchFamily="34" charset="0"/>
              <a:ea typeface="Calibri" panose="020F0502020204030204" pitchFamily="34" charset="0"/>
              <a:cs typeface="Calibri" panose="020F0502020204030204" pitchFamily="34" charset="0"/>
            </a:endParaRPr>
          </a:p>
        </p:txBody>
      </p:sp>
      <p:sp>
        <p:nvSpPr>
          <p:cNvPr id="4" name="Retângulo 3">
            <a:extLst>
              <a:ext uri="{FF2B5EF4-FFF2-40B4-BE49-F238E27FC236}">
                <a16:creationId xmlns:a16="http://schemas.microsoft.com/office/drawing/2014/main" id="{4EF721DB-BC35-E87E-E9A3-AEDC52EE8F83}"/>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PROPRIEDADES</a:t>
            </a:r>
          </a:p>
        </p:txBody>
      </p:sp>
      <p:pic>
        <p:nvPicPr>
          <p:cNvPr id="6" name="Imagem 5">
            <a:extLst>
              <a:ext uri="{FF2B5EF4-FFF2-40B4-BE49-F238E27FC236}">
                <a16:creationId xmlns:a16="http://schemas.microsoft.com/office/drawing/2014/main" id="{8AD2C3E7-BC49-CA10-13E1-41FD32843F22}"/>
              </a:ext>
            </a:extLst>
          </p:cNvPr>
          <p:cNvPicPr>
            <a:picLocks noChangeAspect="1"/>
          </p:cNvPicPr>
          <p:nvPr/>
        </p:nvPicPr>
        <p:blipFill>
          <a:blip r:embed="rId2"/>
          <a:stretch>
            <a:fillRect/>
          </a:stretch>
        </p:blipFill>
        <p:spPr>
          <a:xfrm>
            <a:off x="1232095" y="2951847"/>
            <a:ext cx="9727809" cy="3467613"/>
          </a:xfrm>
          <a:prstGeom prst="rect">
            <a:avLst/>
          </a:prstGeom>
        </p:spPr>
      </p:pic>
    </p:spTree>
    <p:extLst>
      <p:ext uri="{BB962C8B-B14F-4D97-AF65-F5344CB8AC3E}">
        <p14:creationId xmlns:p14="http://schemas.microsoft.com/office/powerpoint/2010/main" val="2019817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9E547-8ECF-C77D-FBD0-7E46A610B8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EA4916A-29B9-DD38-346E-1B6BE768A2B0}"/>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739410EB-ACF2-2B81-0994-036690C07E26}"/>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Verifique se as relações são reflexivas, simétricas, antissimétricas ou transitivas:</a:t>
            </a:r>
          </a:p>
        </p:txBody>
      </p:sp>
      <p:sp>
        <p:nvSpPr>
          <p:cNvPr id="4" name="Retângulo 3">
            <a:extLst>
              <a:ext uri="{FF2B5EF4-FFF2-40B4-BE49-F238E27FC236}">
                <a16:creationId xmlns:a16="http://schemas.microsoft.com/office/drawing/2014/main" id="{98E230DD-D814-C22B-25E0-88B279A0F2E5}"/>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PRATIQUE 02</a:t>
            </a:r>
          </a:p>
        </p:txBody>
      </p:sp>
      <p:pic>
        <p:nvPicPr>
          <p:cNvPr id="7" name="Imagem 6">
            <a:extLst>
              <a:ext uri="{FF2B5EF4-FFF2-40B4-BE49-F238E27FC236}">
                <a16:creationId xmlns:a16="http://schemas.microsoft.com/office/drawing/2014/main" id="{BFD6161D-03EA-04B1-45EC-1DE95D9389EE}"/>
              </a:ext>
            </a:extLst>
          </p:cNvPr>
          <p:cNvPicPr>
            <a:picLocks noChangeAspect="1"/>
          </p:cNvPicPr>
          <p:nvPr/>
        </p:nvPicPr>
        <p:blipFill>
          <a:blip r:embed="rId2"/>
          <a:stretch>
            <a:fillRect/>
          </a:stretch>
        </p:blipFill>
        <p:spPr>
          <a:xfrm>
            <a:off x="3956887" y="3956599"/>
            <a:ext cx="4278225" cy="2536276"/>
          </a:xfrm>
          <a:prstGeom prst="rect">
            <a:avLst/>
          </a:prstGeom>
        </p:spPr>
      </p:pic>
    </p:spTree>
    <p:extLst>
      <p:ext uri="{BB962C8B-B14F-4D97-AF65-F5344CB8AC3E}">
        <p14:creationId xmlns:p14="http://schemas.microsoft.com/office/powerpoint/2010/main" val="2039155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7A752-E5AD-9746-CEC4-30A1D9FBC64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A0F44-E45E-8F08-1DFD-C0C84BBD833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02F7A391-D5E0-2214-71B2-7CE7A8FCF1E3}"/>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Uma relação binária em um conjunto A que é </a:t>
            </a: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reflexiva, simétrica e transitiva</a:t>
            </a:r>
            <a:r>
              <a:rPr lang="pt-BR" sz="3200" dirty="0">
                <a:latin typeface="Calibri" panose="020F0502020204030204" pitchFamily="34" charset="0"/>
                <a:ea typeface="Calibri" panose="020F0502020204030204" pitchFamily="34" charset="0"/>
                <a:cs typeface="Calibri" panose="020F0502020204030204" pitchFamily="34" charset="0"/>
              </a:rPr>
              <a:t> é chamada de </a:t>
            </a: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relação de equivalência</a:t>
            </a:r>
            <a:r>
              <a:rPr lang="pt-BR" sz="3200" dirty="0">
                <a:latin typeface="Calibri" panose="020F0502020204030204" pitchFamily="34" charset="0"/>
                <a:ea typeface="Calibri" panose="020F0502020204030204" pitchFamily="34" charset="0"/>
                <a:cs typeface="Calibri" panose="020F0502020204030204" pitchFamily="34" charset="0"/>
              </a:rPr>
              <a:t> em A. Exemplos:</a:t>
            </a:r>
          </a:p>
          <a:p>
            <a:pPr lvl="1" algn="just">
              <a:lnSpc>
                <a:spcPct val="200000"/>
              </a:lnSpc>
            </a:pPr>
            <a:r>
              <a:rPr lang="pt-BR" dirty="0">
                <a:latin typeface="Calibri" panose="020F0502020204030204" pitchFamily="34" charset="0"/>
                <a:ea typeface="Calibri" panose="020F0502020204030204" pitchFamily="34" charset="0"/>
                <a:cs typeface="Calibri" panose="020F0502020204030204" pitchFamily="34" charset="0"/>
              </a:rPr>
              <a:t>R1 ={(</a:t>
            </a:r>
            <a:r>
              <a:rPr lang="pt-BR" dirty="0" err="1">
                <a:latin typeface="Calibri" panose="020F0502020204030204" pitchFamily="34" charset="0"/>
                <a:ea typeface="Calibri" panose="020F0502020204030204" pitchFamily="34" charset="0"/>
                <a:cs typeface="Calibri" panose="020F0502020204030204" pitchFamily="34" charset="0"/>
              </a:rPr>
              <a:t>x,y</a:t>
            </a:r>
            <a:r>
              <a:rPr lang="pt-BR" dirty="0">
                <a:latin typeface="Calibri" panose="020F0502020204030204" pitchFamily="34" charset="0"/>
                <a:ea typeface="Calibri" panose="020F0502020204030204" pitchFamily="34" charset="0"/>
                <a:cs typeface="Calibri" panose="020F0502020204030204" pitchFamily="34" charset="0"/>
              </a:rPr>
              <a:t>) | x=y}, sobre qualquer conjunto S.</a:t>
            </a:r>
          </a:p>
          <a:p>
            <a:pPr lvl="1" algn="just">
              <a:lnSpc>
                <a:spcPct val="200000"/>
              </a:lnSpc>
            </a:pPr>
            <a:r>
              <a:rPr lang="pt-BR" dirty="0">
                <a:latin typeface="Calibri" panose="020F0502020204030204" pitchFamily="34" charset="0"/>
                <a:ea typeface="Calibri" panose="020F0502020204030204" pitchFamily="34" charset="0"/>
                <a:cs typeface="Calibri" panose="020F0502020204030204" pitchFamily="34" charset="0"/>
              </a:rPr>
              <a:t>R2 ={(</a:t>
            </a:r>
            <a:r>
              <a:rPr lang="pt-BR" dirty="0" err="1">
                <a:latin typeface="Calibri" panose="020F0502020204030204" pitchFamily="34" charset="0"/>
                <a:ea typeface="Calibri" panose="020F0502020204030204" pitchFamily="34" charset="0"/>
                <a:cs typeface="Calibri" panose="020F0502020204030204" pitchFamily="34" charset="0"/>
              </a:rPr>
              <a:t>x,y</a:t>
            </a:r>
            <a:r>
              <a:rPr lang="pt-BR" dirty="0">
                <a:latin typeface="Calibri" panose="020F0502020204030204" pitchFamily="34" charset="0"/>
                <a:ea typeface="Calibri" panose="020F0502020204030204" pitchFamily="34" charset="0"/>
                <a:cs typeface="Calibri" panose="020F0502020204030204" pitchFamily="34" charset="0"/>
              </a:rPr>
              <a:t>) | </a:t>
            </a:r>
            <a:r>
              <a:rPr lang="pt-BR" dirty="0" err="1">
                <a:latin typeface="Calibri" panose="020F0502020204030204" pitchFamily="34" charset="0"/>
                <a:ea typeface="Calibri" panose="020F0502020204030204" pitchFamily="34" charset="0"/>
                <a:cs typeface="Calibri" panose="020F0502020204030204" pitchFamily="34" charset="0"/>
              </a:rPr>
              <a:t>x+y</a:t>
            </a:r>
            <a:r>
              <a:rPr lang="pt-BR" dirty="0">
                <a:latin typeface="Calibri" panose="020F0502020204030204" pitchFamily="34" charset="0"/>
                <a:ea typeface="Calibri" panose="020F0502020204030204" pitchFamily="34" charset="0"/>
                <a:cs typeface="Calibri" panose="020F0502020204030204" pitchFamily="34" charset="0"/>
              </a:rPr>
              <a:t> é par}, sobre o conjunto N.</a:t>
            </a:r>
          </a:p>
          <a:p>
            <a:pPr lvl="1" algn="just">
              <a:lnSpc>
                <a:spcPct val="200000"/>
              </a:lnSpc>
            </a:pPr>
            <a:r>
              <a:rPr lang="pt-BR" dirty="0">
                <a:latin typeface="Calibri" panose="020F0502020204030204" pitchFamily="34" charset="0"/>
                <a:ea typeface="Calibri" panose="020F0502020204030204" pitchFamily="34" charset="0"/>
                <a:cs typeface="Calibri" panose="020F0502020204030204" pitchFamily="34" charset="0"/>
              </a:rPr>
              <a:t>R3 ={(</a:t>
            </a:r>
            <a:r>
              <a:rPr lang="pt-BR" dirty="0" err="1">
                <a:latin typeface="Calibri" panose="020F0502020204030204" pitchFamily="34" charset="0"/>
                <a:ea typeface="Calibri" panose="020F0502020204030204" pitchFamily="34" charset="0"/>
                <a:cs typeface="Calibri" panose="020F0502020204030204" pitchFamily="34" charset="0"/>
              </a:rPr>
              <a:t>x,y</a:t>
            </a:r>
            <a:r>
              <a:rPr lang="pt-BR" dirty="0">
                <a:latin typeface="Calibri" panose="020F0502020204030204" pitchFamily="34" charset="0"/>
                <a:ea typeface="Calibri" panose="020F0502020204030204" pitchFamily="34" charset="0"/>
                <a:cs typeface="Calibri" panose="020F0502020204030204" pitchFamily="34" charset="0"/>
              </a:rPr>
              <a:t>) | x senta na mesma fileira de y}, sobre {</a:t>
            </a:r>
            <a:r>
              <a:rPr lang="pt-BR" dirty="0" err="1">
                <a:latin typeface="Calibri" panose="020F0502020204030204" pitchFamily="34" charset="0"/>
                <a:ea typeface="Calibri" panose="020F0502020204030204" pitchFamily="34" charset="0"/>
                <a:cs typeface="Calibri" panose="020F0502020204030204" pitchFamily="34" charset="0"/>
              </a:rPr>
              <a:t>x|x</a:t>
            </a:r>
            <a:r>
              <a:rPr lang="pt-BR" dirty="0">
                <a:latin typeface="Calibri" panose="020F0502020204030204" pitchFamily="34" charset="0"/>
                <a:ea typeface="Calibri" panose="020F0502020204030204" pitchFamily="34" charset="0"/>
                <a:cs typeface="Calibri" panose="020F0502020204030204" pitchFamily="34" charset="0"/>
              </a:rPr>
              <a:t> é aluno da turma}.</a:t>
            </a:r>
          </a:p>
        </p:txBody>
      </p:sp>
      <p:sp>
        <p:nvSpPr>
          <p:cNvPr id="4" name="Retângulo 3">
            <a:extLst>
              <a:ext uri="{FF2B5EF4-FFF2-40B4-BE49-F238E27FC236}">
                <a16:creationId xmlns:a16="http://schemas.microsoft.com/office/drawing/2014/main" id="{381BCB44-3FCF-58F9-0EA0-C221F0170918}"/>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RELAÇÕES DE EQUIVALÊNCIA</a:t>
            </a:r>
          </a:p>
        </p:txBody>
      </p:sp>
    </p:spTree>
    <p:extLst>
      <p:ext uri="{BB962C8B-B14F-4D97-AF65-F5344CB8AC3E}">
        <p14:creationId xmlns:p14="http://schemas.microsoft.com/office/powerpoint/2010/main" val="3497418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314CF-48D6-7037-5E3B-63BA4550EE5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A9CA1E-58A8-65F2-C2BA-72E3ECC537BA}"/>
              </a:ext>
            </a:extLst>
          </p:cNvPr>
          <p:cNvSpPr>
            <a:spLocks noGrp="1"/>
          </p:cNvSpPr>
          <p:nvPr>
            <p:ph type="title"/>
          </p:nvPr>
        </p:nvSpPr>
        <p:spPr/>
        <p:txBody>
          <a:bodyPr/>
          <a:lstStyle/>
          <a:p>
            <a:r>
              <a:rPr lang="pt-BR" dirty="0"/>
              <a:t>DÚVIDAS?</a:t>
            </a:r>
          </a:p>
        </p:txBody>
      </p:sp>
      <p:pic>
        <p:nvPicPr>
          <p:cNvPr id="3074" name="Picture 2" descr="Resultado de imagem para DÚVIDAS">
            <a:extLst>
              <a:ext uri="{FF2B5EF4-FFF2-40B4-BE49-F238E27FC236}">
                <a16:creationId xmlns:a16="http://schemas.microsoft.com/office/drawing/2014/main" id="{745773D9-E05F-41BE-E3C2-3D8CC25CC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042" y="2577752"/>
            <a:ext cx="4947916" cy="3370320"/>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E254FBD0-F5AF-7E64-2DF3-FAACF2D38D04}"/>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DÚVIDAS?</a:t>
            </a:r>
          </a:p>
        </p:txBody>
      </p:sp>
    </p:spTree>
    <p:extLst>
      <p:ext uri="{BB962C8B-B14F-4D97-AF65-F5344CB8AC3E}">
        <p14:creationId xmlns:p14="http://schemas.microsoft.com/office/powerpoint/2010/main" val="2674639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4FC0F-7922-88E4-1874-D054C1B828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28F69DE-63AB-015C-A1D4-7F6BE498F27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D12A02EF-BAE0-3FDF-8292-661EDCE52F96}"/>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REPRESENTAÇÃO POR ENUMERAÇÃO</a:t>
            </a:r>
            <a:r>
              <a:rPr lang="pt-BR" sz="3200" dirty="0">
                <a:latin typeface="Calibri" panose="020F0502020204030204" pitchFamily="34" charset="0"/>
                <a:ea typeface="Calibri" panose="020F0502020204030204" pitchFamily="34" charset="0"/>
                <a:cs typeface="Calibri" panose="020F0502020204030204" pitchFamily="34" charset="0"/>
              </a:rPr>
              <a:t>: podemos enumerar seus elementos, ou seja, fazer uma lista, sempre entre chaves. Por exemplo:</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A={1,5,9,12,14,20}</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B={0,1,2,3,4,5,6,7,8,9}</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C={100,102,104,106,108}</a:t>
            </a:r>
          </a:p>
          <a:p>
            <a:pPr marL="0" indent="0">
              <a:buNone/>
            </a:pPr>
            <a:endParaRPr lang="pt-BR" dirty="0"/>
          </a:p>
        </p:txBody>
      </p:sp>
      <p:sp>
        <p:nvSpPr>
          <p:cNvPr id="4" name="Retângulo 3">
            <a:extLst>
              <a:ext uri="{FF2B5EF4-FFF2-40B4-BE49-F238E27FC236}">
                <a16:creationId xmlns:a16="http://schemas.microsoft.com/office/drawing/2014/main" id="{B9B0DEE3-8F4B-21B5-F7C7-119F9E392CA5}"/>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NOTAÇÃO E REPRESENTAÇÃO DE CONJUNTOS</a:t>
            </a:r>
          </a:p>
        </p:txBody>
      </p:sp>
    </p:spTree>
    <p:extLst>
      <p:ext uri="{BB962C8B-B14F-4D97-AF65-F5344CB8AC3E}">
        <p14:creationId xmlns:p14="http://schemas.microsoft.com/office/powerpoint/2010/main" val="312310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CC969-A508-847A-298C-946840A7264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BDB3AE-8EA6-17CA-724A-6FA441E14B1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ACA62024-28D9-4F44-077C-3BD2304635FD}"/>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DESCREVENDO AS CARACTERÍSTICAS</a:t>
            </a:r>
            <a:r>
              <a:rPr lang="pt-BR" sz="3200" dirty="0">
                <a:latin typeface="Calibri" panose="020F0502020204030204" pitchFamily="34" charset="0"/>
                <a:ea typeface="Calibri" panose="020F0502020204030204" pitchFamily="34" charset="0"/>
                <a:cs typeface="Calibri" panose="020F0502020204030204" pitchFamily="34" charset="0"/>
              </a:rPr>
              <a:t>: podemos simplesmente descrever a característica do conjunto. Por exemplo:</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Seja X um conjunto, temos que X={x é um número positivo múltiplo de 5}.</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Y: é o conjunto dos meses do ano.</a:t>
            </a:r>
          </a:p>
          <a:p>
            <a:pPr lvl="1" algn="just">
              <a:lnSpc>
                <a:spcPct val="200000"/>
              </a:lnSpc>
            </a:pPr>
            <a:r>
              <a:rPr lang="pt-BR" sz="2800" dirty="0">
                <a:latin typeface="Calibri" panose="020F0502020204030204" pitchFamily="34" charset="0"/>
                <a:ea typeface="Calibri" panose="020F0502020204030204" pitchFamily="34" charset="0"/>
                <a:cs typeface="Calibri" panose="020F0502020204030204" pitchFamily="34" charset="0"/>
              </a:rPr>
              <a:t>Z={z é um dia da semana}</a:t>
            </a:r>
            <a:endParaRPr lang="pt-BR"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pt-BR" dirty="0"/>
          </a:p>
        </p:txBody>
      </p:sp>
      <p:sp>
        <p:nvSpPr>
          <p:cNvPr id="4" name="Retângulo 3">
            <a:extLst>
              <a:ext uri="{FF2B5EF4-FFF2-40B4-BE49-F238E27FC236}">
                <a16:creationId xmlns:a16="http://schemas.microsoft.com/office/drawing/2014/main" id="{AEE28307-5410-62E7-9448-897C366C7ECA}"/>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NOTAÇÃO E REPRESENTAÇÃO DE CONJUNTOS</a:t>
            </a:r>
          </a:p>
        </p:txBody>
      </p:sp>
    </p:spTree>
    <p:extLst>
      <p:ext uri="{BB962C8B-B14F-4D97-AF65-F5344CB8AC3E}">
        <p14:creationId xmlns:p14="http://schemas.microsoft.com/office/powerpoint/2010/main" val="80931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9F2FD-6D90-6062-A7BF-3C34432B26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B913D8-2CEF-F63E-66D8-E6795559D482}"/>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73EF0876-37DF-24DB-272D-D27F97E2247D}"/>
              </a:ext>
            </a:extLst>
          </p:cNvPr>
          <p:cNvSpPr>
            <a:spLocks noGrp="1"/>
          </p:cNvSpPr>
          <p:nvPr>
            <p:ph idx="1"/>
          </p:nvPr>
        </p:nvSpPr>
        <p:spPr>
          <a:xfrm>
            <a:off x="-1" y="1825624"/>
            <a:ext cx="12191999" cy="5032375"/>
          </a:xfrm>
        </p:spPr>
        <p:txBody>
          <a:bodyPr>
            <a:normAutofit/>
          </a:bodyPr>
          <a:lstStyle/>
          <a:p>
            <a:pPr algn="just">
              <a:lnSpc>
                <a:spcPct val="150000"/>
              </a:lnSpc>
            </a:pPr>
            <a:r>
              <a:rPr lang="pt-BR" sz="3200" b="1" dirty="0">
                <a:solidFill>
                  <a:srgbClr val="994190"/>
                </a:solidFill>
                <a:latin typeface="Calibri" panose="020F0502020204030204" pitchFamily="34" charset="0"/>
                <a:ea typeface="Calibri" panose="020F0502020204030204" pitchFamily="34" charset="0"/>
                <a:cs typeface="Calibri" panose="020F0502020204030204" pitchFamily="34" charset="0"/>
              </a:rPr>
              <a:t>DIAGRAMA DE VENN</a:t>
            </a:r>
            <a:r>
              <a:rPr lang="pt-BR" sz="3200" dirty="0">
                <a:latin typeface="Calibri" panose="020F0502020204030204" pitchFamily="34" charset="0"/>
                <a:ea typeface="Calibri" panose="020F0502020204030204" pitchFamily="34" charset="0"/>
                <a:cs typeface="Calibri" panose="020F0502020204030204" pitchFamily="34" charset="0"/>
              </a:rPr>
              <a:t>: os conjuntos podem ser representados na forma de um diagrama, que é uma representação mais eficiente para a realização das operações.</a:t>
            </a:r>
            <a:endParaRPr lang="pt-BR" dirty="0"/>
          </a:p>
        </p:txBody>
      </p:sp>
      <p:sp>
        <p:nvSpPr>
          <p:cNvPr id="4" name="Retângulo 3">
            <a:extLst>
              <a:ext uri="{FF2B5EF4-FFF2-40B4-BE49-F238E27FC236}">
                <a16:creationId xmlns:a16="http://schemas.microsoft.com/office/drawing/2014/main" id="{1BFECCC3-4F65-D509-ABD4-0333A2D87B12}"/>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NOTAÇÃO E REPRESENTAÇÃO DE CONJUNTOS</a:t>
            </a:r>
          </a:p>
        </p:txBody>
      </p:sp>
      <p:pic>
        <p:nvPicPr>
          <p:cNvPr id="6" name="Imagem 5">
            <a:extLst>
              <a:ext uri="{FF2B5EF4-FFF2-40B4-BE49-F238E27FC236}">
                <a16:creationId xmlns:a16="http://schemas.microsoft.com/office/drawing/2014/main" id="{87F70C04-6179-1AE9-B43E-1A20CB9ACBE4}"/>
              </a:ext>
            </a:extLst>
          </p:cNvPr>
          <p:cNvPicPr>
            <a:picLocks noChangeAspect="1"/>
          </p:cNvPicPr>
          <p:nvPr/>
        </p:nvPicPr>
        <p:blipFill>
          <a:blip r:embed="rId2"/>
          <a:stretch>
            <a:fillRect/>
          </a:stretch>
        </p:blipFill>
        <p:spPr>
          <a:xfrm>
            <a:off x="7084535" y="3729951"/>
            <a:ext cx="2781541" cy="2682472"/>
          </a:xfrm>
          <a:prstGeom prst="rect">
            <a:avLst/>
          </a:prstGeom>
        </p:spPr>
      </p:pic>
    </p:spTree>
    <p:extLst>
      <p:ext uri="{BB962C8B-B14F-4D97-AF65-F5344CB8AC3E}">
        <p14:creationId xmlns:p14="http://schemas.microsoft.com/office/powerpoint/2010/main" val="221668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1B509-1193-5C9B-9F6F-A29C5FC20A0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5F6196D-3A8D-7EB1-1F8E-0EE43A08608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BB50DB6-36AF-11A1-C235-9059957A127D}"/>
              </a:ext>
            </a:extLst>
          </p:cNvPr>
          <p:cNvSpPr>
            <a:spLocks noGrp="1"/>
          </p:cNvSpPr>
          <p:nvPr>
            <p:ph idx="1"/>
          </p:nvPr>
        </p:nvSpPr>
        <p:spPr>
          <a:xfrm>
            <a:off x="-1" y="1825624"/>
            <a:ext cx="12191999" cy="5032375"/>
          </a:xfrm>
        </p:spPr>
        <p:txBody>
          <a:bodyPr>
            <a:normAutofit/>
          </a:bodyPr>
          <a:lstStyle/>
          <a:p>
            <a:pPr algn="just">
              <a:lnSpc>
                <a:spcPct val="150000"/>
              </a:lnSpc>
            </a:pPr>
            <a:r>
              <a:rPr lang="pt-BR" sz="3200" dirty="0">
                <a:latin typeface="Calibri" panose="020F0502020204030204" pitchFamily="34" charset="0"/>
                <a:ea typeface="Calibri" panose="020F0502020204030204" pitchFamily="34" charset="0"/>
                <a:cs typeface="Calibri" panose="020F0502020204030204" pitchFamily="34" charset="0"/>
              </a:rPr>
              <a:t>Dado um elemento qualquer, podemos dizer que o elemento pertence ao conjunto ou não pertence a esse conjunto. Para representar essa relação de pertinência de forma mais rápida, utilizamos os símbolos </a:t>
            </a:r>
            <a:r>
              <a:rPr lang="el-GR" sz="3200" dirty="0">
                <a:latin typeface="Calibri" panose="020F0502020204030204" pitchFamily="34" charset="0"/>
                <a:ea typeface="Calibri" panose="020F0502020204030204" pitchFamily="34" charset="0"/>
                <a:cs typeface="Calibri" panose="020F0502020204030204" pitchFamily="34" charset="0"/>
              </a:rPr>
              <a:t>ϵ</a:t>
            </a:r>
            <a:r>
              <a:rPr lang="pt-BR" sz="3200" dirty="0">
                <a:latin typeface="Calibri" panose="020F0502020204030204" pitchFamily="34" charset="0"/>
                <a:ea typeface="Calibri" panose="020F0502020204030204" pitchFamily="34" charset="0"/>
                <a:cs typeface="Calibri" panose="020F0502020204030204" pitchFamily="34" charset="0"/>
              </a:rPr>
              <a:t> (lê-se pertence) e ∉ (lê-se não pertence).</a:t>
            </a:r>
          </a:p>
          <a:p>
            <a:pPr lvl="1" algn="just">
              <a:lnSpc>
                <a:spcPct val="150000"/>
              </a:lnSpc>
            </a:pPr>
            <a:r>
              <a:rPr lang="pt-BR" dirty="0"/>
              <a:t>Por exemplo, seja P o conjunto dos números pares, podemos dizer que o 7 ∉ P e que 12  </a:t>
            </a:r>
            <a:r>
              <a:rPr lang="el-GR" sz="2400" dirty="0">
                <a:latin typeface="Calibri" panose="020F0502020204030204" pitchFamily="34" charset="0"/>
                <a:ea typeface="Calibri" panose="020F0502020204030204" pitchFamily="34" charset="0"/>
                <a:cs typeface="Calibri" panose="020F0502020204030204" pitchFamily="34" charset="0"/>
              </a:rPr>
              <a:t>ϵ </a:t>
            </a:r>
            <a:r>
              <a:rPr lang="pt-BR" dirty="0"/>
              <a:t>P.</a:t>
            </a:r>
          </a:p>
        </p:txBody>
      </p:sp>
      <p:sp>
        <p:nvSpPr>
          <p:cNvPr id="4" name="Retângulo 3">
            <a:extLst>
              <a:ext uri="{FF2B5EF4-FFF2-40B4-BE49-F238E27FC236}">
                <a16:creationId xmlns:a16="http://schemas.microsoft.com/office/drawing/2014/main" id="{9342A71A-0BF4-64E4-B3FF-380D3845860C}"/>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RELAÇÃO DE PERTINÊNCIA</a:t>
            </a:r>
          </a:p>
        </p:txBody>
      </p:sp>
    </p:spTree>
    <p:extLst>
      <p:ext uri="{BB962C8B-B14F-4D97-AF65-F5344CB8AC3E}">
        <p14:creationId xmlns:p14="http://schemas.microsoft.com/office/powerpoint/2010/main" val="4236647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41DC4-7C94-07C5-DEB9-671567C5DE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D9AC139-00F6-DF71-FFA5-12999BED229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D7248CF-E909-DCB2-A91A-932F0D599BD1}"/>
              </a:ext>
            </a:extLst>
          </p:cNvPr>
          <p:cNvSpPr>
            <a:spLocks noGrp="1"/>
          </p:cNvSpPr>
          <p:nvPr>
            <p:ph idx="1"/>
          </p:nvPr>
        </p:nvSpPr>
        <p:spPr>
          <a:xfrm>
            <a:off x="-1" y="1825624"/>
            <a:ext cx="12191999" cy="5032375"/>
          </a:xfrm>
        </p:spPr>
        <p:txBody>
          <a:bodyPr>
            <a:normAutofit/>
          </a:bodyPr>
          <a:lstStyle/>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Podemos afirmar que dois conjuntos são iguais ou não verificando cada um dos seus elementos. </a:t>
            </a:r>
          </a:p>
          <a:p>
            <a:pPr algn="just">
              <a:lnSpc>
                <a:spcPct val="200000"/>
              </a:lnSpc>
            </a:pPr>
            <a:r>
              <a:rPr lang="pt-BR" sz="3200" dirty="0">
                <a:latin typeface="Calibri" panose="020F0502020204030204" pitchFamily="34" charset="0"/>
                <a:ea typeface="Calibri" panose="020F0502020204030204" pitchFamily="34" charset="0"/>
                <a:cs typeface="Calibri" panose="020F0502020204030204" pitchFamily="34" charset="0"/>
              </a:rPr>
              <a:t>Seja A = {0,1,3,4,8} e B = {8,4,3,1,0}, ainda que os elementos estejam em ordem diferente, podemos afirmar que os conjuntos A e B são iguais: A = B.</a:t>
            </a:r>
          </a:p>
        </p:txBody>
      </p:sp>
      <p:sp>
        <p:nvSpPr>
          <p:cNvPr id="4" name="Retângulo 3">
            <a:extLst>
              <a:ext uri="{FF2B5EF4-FFF2-40B4-BE49-F238E27FC236}">
                <a16:creationId xmlns:a16="http://schemas.microsoft.com/office/drawing/2014/main" id="{E21209E5-5BC9-88E2-8038-3D65004B990B}"/>
              </a:ext>
            </a:extLst>
          </p:cNvPr>
          <p:cNvSpPr/>
          <p:nvPr/>
        </p:nvSpPr>
        <p:spPr>
          <a:xfrm>
            <a:off x="0" y="0"/>
            <a:ext cx="12192000" cy="1759789"/>
          </a:xfrm>
          <a:prstGeom prst="rect">
            <a:avLst/>
          </a:prstGeom>
          <a:solidFill>
            <a:srgbClr val="9941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4400" dirty="0">
                <a:latin typeface="Arial Black" panose="020B0A04020102020204" pitchFamily="34" charset="0"/>
              </a:rPr>
              <a:t>IGUALDADE DE CONJUNTOS</a:t>
            </a:r>
          </a:p>
        </p:txBody>
      </p:sp>
    </p:spTree>
    <p:extLst>
      <p:ext uri="{BB962C8B-B14F-4D97-AF65-F5344CB8AC3E}">
        <p14:creationId xmlns:p14="http://schemas.microsoft.com/office/powerpoint/2010/main" val="403732560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45B42583C7D604C97E8E871995D5191" ma:contentTypeVersion="4" ma:contentTypeDescription="Crie um novo documento." ma:contentTypeScope="" ma:versionID="67ff29cacf1dbed2da754e56d6ddc465">
  <xsd:schema xmlns:xsd="http://www.w3.org/2001/XMLSchema" xmlns:xs="http://www.w3.org/2001/XMLSchema" xmlns:p="http://schemas.microsoft.com/office/2006/metadata/properties" xmlns:ns2="b8f2b34f-4edf-46a5-a82f-ebae3a183152" targetNamespace="http://schemas.microsoft.com/office/2006/metadata/properties" ma:root="true" ma:fieldsID="5670b36ca1de6ee826469d9b9869bc3c" ns2:_="">
    <xsd:import namespace="b8f2b34f-4edf-46a5-a82f-ebae3a1831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f2b34f-4edf-46a5-a82f-ebae3a1831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69F5C6-FD7C-46CB-A77A-E47B63AA3420}">
  <ds:schemaRefs>
    <ds:schemaRef ds:uri="http://schemas.microsoft.com/sharepoint/v3/contenttype/forms"/>
  </ds:schemaRefs>
</ds:datastoreItem>
</file>

<file path=customXml/itemProps2.xml><?xml version="1.0" encoding="utf-8"?>
<ds:datastoreItem xmlns:ds="http://schemas.openxmlformats.org/officeDocument/2006/customXml" ds:itemID="{08803B99-AC6E-4EE1-A592-04D63CCAD49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23F4EF7-0720-455F-A1B0-79EB86A43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f2b34f-4edf-46a5-a82f-ebae3a183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531</TotalTime>
  <Words>2601</Words>
  <Application>Microsoft Office PowerPoint</Application>
  <PresentationFormat>Widescreen</PresentationFormat>
  <Paragraphs>160</Paragraphs>
  <Slides>47</Slides>
  <Notes>0</Notes>
  <HiddenSlides>0</HiddenSlides>
  <MMClips>0</MMClips>
  <ScaleCrop>false</ScaleCrop>
  <HeadingPairs>
    <vt:vector size="4" baseType="variant">
      <vt:variant>
        <vt:lpstr>Tema</vt:lpstr>
      </vt:variant>
      <vt:variant>
        <vt:i4>1</vt:i4>
      </vt:variant>
      <vt:variant>
        <vt:lpstr>Títulos de slides</vt:lpstr>
      </vt:variant>
      <vt:variant>
        <vt:i4>47</vt:i4>
      </vt:variant>
    </vt:vector>
  </HeadingPairs>
  <TitlesOfParts>
    <vt:vector size="48"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DÚVIDAS?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Thissiany B Almeida</dc:creator>
  <cp:lastModifiedBy>Thissiany B Almeida</cp:lastModifiedBy>
  <cp:revision>6</cp:revision>
  <dcterms:created xsi:type="dcterms:W3CDTF">2024-02-19T17:05:45Z</dcterms:created>
  <dcterms:modified xsi:type="dcterms:W3CDTF">2024-09-09T21:54:01Z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0x010100E45B42583C7D604C97E8E871995D5191</vt:lpwstr>
  </property>
</Properties>
</file>