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353" r:id="rId5"/>
    <p:sldId id="354" r:id="rId6"/>
    <p:sldId id="355" r:id="rId7"/>
    <p:sldId id="310" r:id="rId8"/>
    <p:sldId id="356" r:id="rId9"/>
    <p:sldId id="357" r:id="rId10"/>
    <p:sldId id="358" r:id="rId11"/>
    <p:sldId id="359" r:id="rId12"/>
    <p:sldId id="360" r:id="rId13"/>
    <p:sldId id="342" r:id="rId14"/>
    <p:sldId id="362" r:id="rId15"/>
    <p:sldId id="363" r:id="rId16"/>
    <p:sldId id="361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27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190"/>
    <a:srgbClr val="282F78"/>
    <a:srgbClr val="C26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SSIANY BEATRIZ ALMEIDA" userId="2dcd9e37-326d-4709-acd7-5ac3ef4a188f" providerId="ADAL" clId="{DE2C66C3-120C-478B-A1A5-B8D6BA8C6CFE}"/>
    <pc:docChg chg="modSld">
      <pc:chgData name="THISSIANY BEATRIZ ALMEIDA" userId="2dcd9e37-326d-4709-acd7-5ac3ef4a188f" providerId="ADAL" clId="{DE2C66C3-120C-478B-A1A5-B8D6BA8C6CFE}" dt="2024-03-18T18:07:44.244" v="1" actId="20577"/>
      <pc:docMkLst>
        <pc:docMk/>
      </pc:docMkLst>
      <pc:sldChg chg="modSp mod">
        <pc:chgData name="THISSIANY BEATRIZ ALMEIDA" userId="2dcd9e37-326d-4709-acd7-5ac3ef4a188f" providerId="ADAL" clId="{DE2C66C3-120C-478B-A1A5-B8D6BA8C6CFE}" dt="2024-03-18T18:07:44.244" v="1" actId="20577"/>
        <pc:sldMkLst>
          <pc:docMk/>
          <pc:sldMk cId="54212182" sldId="310"/>
        </pc:sldMkLst>
        <pc:spChg chg="mod">
          <ac:chgData name="THISSIANY BEATRIZ ALMEIDA" userId="2dcd9e37-326d-4709-acd7-5ac3ef4a188f" providerId="ADAL" clId="{DE2C66C3-120C-478B-A1A5-B8D6BA8C6CFE}" dt="2024-03-18T18:07:44.244" v="1" actId="20577"/>
          <ac:spMkLst>
            <pc:docMk/>
            <pc:sldMk cId="54212182" sldId="310"/>
            <ac:spMk id="3" creationId="{11170CA6-FDE6-7B70-43FF-A5180CA82AC0}"/>
          </ac:spMkLst>
        </pc:spChg>
      </pc:sldChg>
    </pc:docChg>
  </pc:docChgLst>
  <pc:docChgLst>
    <pc:chgData name="THISSIANY BEATRIZ ALMEIDA" userId="2dcd9e37-326d-4709-acd7-5ac3ef4a188f" providerId="ADAL" clId="{E4960348-4248-4DC7-910B-7E30EAA075A0}"/>
    <pc:docChg chg="undo custSel addSld delSld modSld">
      <pc:chgData name="THISSIANY BEATRIZ ALMEIDA" userId="2dcd9e37-326d-4709-acd7-5ac3ef4a188f" providerId="ADAL" clId="{E4960348-4248-4DC7-910B-7E30EAA075A0}" dt="2024-02-19T20:06:59.326" v="16100" actId="20577"/>
      <pc:docMkLst>
        <pc:docMk/>
      </pc:docMkLst>
      <pc:sldChg chg="modSp mod">
        <pc:chgData name="THISSIANY BEATRIZ ALMEIDA" userId="2dcd9e37-326d-4709-acd7-5ac3ef4a188f" providerId="ADAL" clId="{E4960348-4248-4DC7-910B-7E30EAA075A0}" dt="2024-02-19T18:27:25.587" v="44" actId="20577"/>
        <pc:sldMkLst>
          <pc:docMk/>
          <pc:sldMk cId="2171811861" sldId="256"/>
        </pc:sldMkLst>
        <pc:spChg chg="mod">
          <ac:chgData name="THISSIANY BEATRIZ ALMEIDA" userId="2dcd9e37-326d-4709-acd7-5ac3ef4a188f" providerId="ADAL" clId="{E4960348-4248-4DC7-910B-7E30EAA075A0}" dt="2024-02-19T18:27:25.587" v="44" actId="20577"/>
          <ac:spMkLst>
            <pc:docMk/>
            <pc:sldMk cId="2171811861" sldId="256"/>
            <ac:spMk id="5" creationId="{DBE60C55-CFDA-ABBB-AEE1-A2F7EDF7FF12}"/>
          </ac:spMkLst>
        </pc:spChg>
      </pc:sldChg>
      <pc:sldChg chg="modSp mod">
        <pc:chgData name="THISSIANY BEATRIZ ALMEIDA" userId="2dcd9e37-326d-4709-acd7-5ac3ef4a188f" providerId="ADAL" clId="{E4960348-4248-4DC7-910B-7E30EAA075A0}" dt="2024-02-19T18:32:24.738" v="245" actId="20577"/>
        <pc:sldMkLst>
          <pc:docMk/>
          <pc:sldMk cId="3236644282" sldId="257"/>
        </pc:sldMkLst>
        <pc:spChg chg="mod">
          <ac:chgData name="THISSIANY BEATRIZ ALMEIDA" userId="2dcd9e37-326d-4709-acd7-5ac3ef4a188f" providerId="ADAL" clId="{E4960348-4248-4DC7-910B-7E30EAA075A0}" dt="2024-02-19T18:32:24.738" v="245" actId="20577"/>
          <ac:spMkLst>
            <pc:docMk/>
            <pc:sldMk cId="3236644282" sldId="257"/>
            <ac:spMk id="3" creationId="{30868531-4076-9BC2-740A-928ACB114A92}"/>
          </ac:spMkLst>
        </pc:spChg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478335380" sldId="258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987936547" sldId="259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1421376450" sldId="260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348822984" sldId="261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1661797884" sldId="265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044956114" sldId="266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211300243" sldId="267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741799910" sldId="268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613918190" sldId="269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393711049" sldId="270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793538177" sldId="271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3055321755" sldId="272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156257804" sldId="273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3850597215" sldId="274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195818609" sldId="275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474246146" sldId="276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96554654" sldId="277"/>
        </pc:sldMkLst>
      </pc:sldChg>
      <pc:sldChg chg="delSp modSp add mod">
        <pc:chgData name="THISSIANY BEATRIZ ALMEIDA" userId="2dcd9e37-326d-4709-acd7-5ac3ef4a188f" providerId="ADAL" clId="{E4960348-4248-4DC7-910B-7E30EAA075A0}" dt="2024-02-19T18:35:49.102" v="797" actId="20577"/>
        <pc:sldMkLst>
          <pc:docMk/>
          <pc:sldMk cId="1620301075" sldId="279"/>
        </pc:sldMkLst>
        <pc:spChg chg="mod">
          <ac:chgData name="THISSIANY BEATRIZ ALMEIDA" userId="2dcd9e37-326d-4709-acd7-5ac3ef4a188f" providerId="ADAL" clId="{E4960348-4248-4DC7-910B-7E30EAA075A0}" dt="2024-02-19T18:35:49.102" v="797" actId="20577"/>
          <ac:spMkLst>
            <pc:docMk/>
            <pc:sldMk cId="1620301075" sldId="279"/>
            <ac:spMk id="3" creationId="{2AE372F7-D807-A2CB-2466-2E10E1082378}"/>
          </ac:spMkLst>
        </pc:spChg>
        <pc:spChg chg="mod">
          <ac:chgData name="THISSIANY BEATRIZ ALMEIDA" userId="2dcd9e37-326d-4709-acd7-5ac3ef4a188f" providerId="ADAL" clId="{E4960348-4248-4DC7-910B-7E30EAA075A0}" dt="2024-02-19T18:32:50.757" v="270" actId="20577"/>
          <ac:spMkLst>
            <pc:docMk/>
            <pc:sldMk cId="1620301075" sldId="279"/>
            <ac:spMk id="4" creationId="{D9D24CD8-7DDE-C0BA-D367-90DDCEE831F8}"/>
          </ac:spMkLst>
        </pc:spChg>
        <pc:picChg chg="del">
          <ac:chgData name="THISSIANY BEATRIZ ALMEIDA" userId="2dcd9e37-326d-4709-acd7-5ac3ef4a188f" providerId="ADAL" clId="{E4960348-4248-4DC7-910B-7E30EAA075A0}" dt="2024-02-19T18:33:26.187" v="271" actId="478"/>
          <ac:picMkLst>
            <pc:docMk/>
            <pc:sldMk cId="1620301075" sldId="279"/>
            <ac:picMk id="2054" creationId="{7FEA4A76-7549-5C40-EE0C-5E9B36DF4575}"/>
          </ac:picMkLst>
        </pc:picChg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3230539751" sldId="279"/>
        </pc:sldMkLst>
      </pc:sldChg>
      <pc:sldChg chg="addSp modSp add mod">
        <pc:chgData name="THISSIANY BEATRIZ ALMEIDA" userId="2dcd9e37-326d-4709-acd7-5ac3ef4a188f" providerId="ADAL" clId="{E4960348-4248-4DC7-910B-7E30EAA075A0}" dt="2024-02-19T18:38:11.126" v="1311" actId="1076"/>
        <pc:sldMkLst>
          <pc:docMk/>
          <pc:sldMk cId="1224412571" sldId="280"/>
        </pc:sldMkLst>
        <pc:spChg chg="mod">
          <ac:chgData name="THISSIANY BEATRIZ ALMEIDA" userId="2dcd9e37-326d-4709-acd7-5ac3ef4a188f" providerId="ADAL" clId="{E4960348-4248-4DC7-910B-7E30EAA075A0}" dt="2024-02-19T18:36:38.687" v="1302" actId="20577"/>
          <ac:spMkLst>
            <pc:docMk/>
            <pc:sldMk cId="1224412571" sldId="280"/>
            <ac:spMk id="3" creationId="{B6AD0E64-60C3-50EA-8BB4-87113F785F58}"/>
          </ac:spMkLst>
        </pc:spChg>
        <pc:picChg chg="add mod">
          <ac:chgData name="THISSIANY BEATRIZ ALMEIDA" userId="2dcd9e37-326d-4709-acd7-5ac3ef4a188f" providerId="ADAL" clId="{E4960348-4248-4DC7-910B-7E30EAA075A0}" dt="2024-02-19T18:38:11.126" v="1311" actId="1076"/>
          <ac:picMkLst>
            <pc:docMk/>
            <pc:sldMk cId="1224412571" sldId="280"/>
            <ac:picMk id="1026" creationId="{254C7EB2-D444-B535-9001-339124D03F69}"/>
          </ac:picMkLst>
        </pc:picChg>
      </pc:sldChg>
      <pc:sldChg chg="modSp add mod">
        <pc:chgData name="THISSIANY BEATRIZ ALMEIDA" userId="2dcd9e37-326d-4709-acd7-5ac3ef4a188f" providerId="ADAL" clId="{E4960348-4248-4DC7-910B-7E30EAA075A0}" dt="2024-02-19T18:41:11.522" v="2045" actId="113"/>
        <pc:sldMkLst>
          <pc:docMk/>
          <pc:sldMk cId="3442236573" sldId="281"/>
        </pc:sldMkLst>
        <pc:spChg chg="mod">
          <ac:chgData name="THISSIANY BEATRIZ ALMEIDA" userId="2dcd9e37-326d-4709-acd7-5ac3ef4a188f" providerId="ADAL" clId="{E4960348-4248-4DC7-910B-7E30EAA075A0}" dt="2024-02-19T18:41:11.522" v="2045" actId="113"/>
          <ac:spMkLst>
            <pc:docMk/>
            <pc:sldMk cId="3442236573" sldId="281"/>
            <ac:spMk id="3" creationId="{BF08A6FA-08BC-C64E-3CFD-B26C3C73D54A}"/>
          </ac:spMkLst>
        </pc:spChg>
        <pc:spChg chg="mod">
          <ac:chgData name="THISSIANY BEATRIZ ALMEIDA" userId="2dcd9e37-326d-4709-acd7-5ac3ef4a188f" providerId="ADAL" clId="{E4960348-4248-4DC7-910B-7E30EAA075A0}" dt="2024-02-19T18:39:24.036" v="1344" actId="20577"/>
          <ac:spMkLst>
            <pc:docMk/>
            <pc:sldMk cId="3442236573" sldId="281"/>
            <ac:spMk id="4" creationId="{8353EB1C-D0FC-BBF0-1C35-8DA88C4A8123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8:45:17.386" v="2389"/>
        <pc:sldMkLst>
          <pc:docMk/>
          <pc:sldMk cId="435346984" sldId="282"/>
        </pc:sldMkLst>
        <pc:spChg chg="mod">
          <ac:chgData name="THISSIANY BEATRIZ ALMEIDA" userId="2dcd9e37-326d-4709-acd7-5ac3ef4a188f" providerId="ADAL" clId="{E4960348-4248-4DC7-910B-7E30EAA075A0}" dt="2024-02-19T18:45:17.386" v="2389"/>
          <ac:spMkLst>
            <pc:docMk/>
            <pc:sldMk cId="435346984" sldId="282"/>
            <ac:spMk id="3" creationId="{83D5B686-045E-0672-3AF4-DD408F94D24A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8:47:03.806" v="2796" actId="20577"/>
        <pc:sldMkLst>
          <pc:docMk/>
          <pc:sldMk cId="1419914616" sldId="283"/>
        </pc:sldMkLst>
        <pc:spChg chg="mod">
          <ac:chgData name="THISSIANY BEATRIZ ALMEIDA" userId="2dcd9e37-326d-4709-acd7-5ac3ef4a188f" providerId="ADAL" clId="{E4960348-4248-4DC7-910B-7E30EAA075A0}" dt="2024-02-19T18:47:03.806" v="2796" actId="20577"/>
          <ac:spMkLst>
            <pc:docMk/>
            <pc:sldMk cId="1419914616" sldId="283"/>
            <ac:spMk id="3" creationId="{21CB285F-96CD-01FB-9394-5E8F80AF33BC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8:49:31.075" v="3293" actId="2710"/>
        <pc:sldMkLst>
          <pc:docMk/>
          <pc:sldMk cId="2198088395" sldId="284"/>
        </pc:sldMkLst>
        <pc:spChg chg="mod">
          <ac:chgData name="THISSIANY BEATRIZ ALMEIDA" userId="2dcd9e37-326d-4709-acd7-5ac3ef4a188f" providerId="ADAL" clId="{E4960348-4248-4DC7-910B-7E30EAA075A0}" dt="2024-02-19T18:49:31.075" v="3293" actId="2710"/>
          <ac:spMkLst>
            <pc:docMk/>
            <pc:sldMk cId="2198088395" sldId="284"/>
            <ac:spMk id="3" creationId="{C630FCA2-9E5D-3657-8DE3-11429A9DD53F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8:52:48.338" v="4113" actId="113"/>
        <pc:sldMkLst>
          <pc:docMk/>
          <pc:sldMk cId="2133575855" sldId="285"/>
        </pc:sldMkLst>
        <pc:spChg chg="mod">
          <ac:chgData name="THISSIANY BEATRIZ ALMEIDA" userId="2dcd9e37-326d-4709-acd7-5ac3ef4a188f" providerId="ADAL" clId="{E4960348-4248-4DC7-910B-7E30EAA075A0}" dt="2024-02-19T18:52:48.338" v="4113" actId="113"/>
          <ac:spMkLst>
            <pc:docMk/>
            <pc:sldMk cId="2133575855" sldId="285"/>
            <ac:spMk id="3" creationId="{A9CBF943-DFD5-04EC-594C-2A922CF43A55}"/>
          </ac:spMkLst>
        </pc:spChg>
        <pc:spChg chg="mod">
          <ac:chgData name="THISSIANY BEATRIZ ALMEIDA" userId="2dcd9e37-326d-4709-acd7-5ac3ef4a188f" providerId="ADAL" clId="{E4960348-4248-4DC7-910B-7E30EAA075A0}" dt="2024-02-19T18:50:08.449" v="3317" actId="20577"/>
          <ac:spMkLst>
            <pc:docMk/>
            <pc:sldMk cId="2133575855" sldId="285"/>
            <ac:spMk id="4" creationId="{4A551603-4B77-5F0A-516E-40D7C1079D6E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9:00:36.986" v="4819" actId="20577"/>
        <pc:sldMkLst>
          <pc:docMk/>
          <pc:sldMk cId="1513964806" sldId="286"/>
        </pc:sldMkLst>
        <pc:spChg chg="mod">
          <ac:chgData name="THISSIANY BEATRIZ ALMEIDA" userId="2dcd9e37-326d-4709-acd7-5ac3ef4a188f" providerId="ADAL" clId="{E4960348-4248-4DC7-910B-7E30EAA075A0}" dt="2024-02-19T19:00:36.986" v="4819" actId="20577"/>
          <ac:spMkLst>
            <pc:docMk/>
            <pc:sldMk cId="1513964806" sldId="286"/>
            <ac:spMk id="3" creationId="{D724EB98-DDEC-CE51-69FB-7C5DF2D0600C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9:02:17.507" v="5233" actId="20577"/>
        <pc:sldMkLst>
          <pc:docMk/>
          <pc:sldMk cId="123741996" sldId="287"/>
        </pc:sldMkLst>
        <pc:spChg chg="mod">
          <ac:chgData name="THISSIANY BEATRIZ ALMEIDA" userId="2dcd9e37-326d-4709-acd7-5ac3ef4a188f" providerId="ADAL" clId="{E4960348-4248-4DC7-910B-7E30EAA075A0}" dt="2024-02-19T19:02:17.507" v="5233" actId="20577"/>
          <ac:spMkLst>
            <pc:docMk/>
            <pc:sldMk cId="123741996" sldId="287"/>
            <ac:spMk id="3" creationId="{AF9D3CDC-0CC8-6973-066B-DA8831BD51A6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9:04:31.100" v="6006" actId="20577"/>
        <pc:sldMkLst>
          <pc:docMk/>
          <pc:sldMk cId="54951062" sldId="288"/>
        </pc:sldMkLst>
        <pc:spChg chg="mod">
          <ac:chgData name="THISSIANY BEATRIZ ALMEIDA" userId="2dcd9e37-326d-4709-acd7-5ac3ef4a188f" providerId="ADAL" clId="{E4960348-4248-4DC7-910B-7E30EAA075A0}" dt="2024-02-19T19:04:31.100" v="6006" actId="20577"/>
          <ac:spMkLst>
            <pc:docMk/>
            <pc:sldMk cId="54951062" sldId="288"/>
            <ac:spMk id="3" creationId="{721591C7-A3A6-8E02-C765-BAE7873A1C0B}"/>
          </ac:spMkLst>
        </pc:spChg>
        <pc:spChg chg="mod">
          <ac:chgData name="THISSIANY BEATRIZ ALMEIDA" userId="2dcd9e37-326d-4709-acd7-5ac3ef4a188f" providerId="ADAL" clId="{E4960348-4248-4DC7-910B-7E30EAA075A0}" dt="2024-02-19T19:02:44.525" v="5266" actId="20577"/>
          <ac:spMkLst>
            <pc:docMk/>
            <pc:sldMk cId="54951062" sldId="288"/>
            <ac:spMk id="4" creationId="{EA94ADE0-6DFE-636F-D109-2B9078C3CA0D}"/>
          </ac:spMkLst>
        </pc:spChg>
      </pc:sldChg>
      <pc:sldChg chg="addSp delSp modSp add mod">
        <pc:chgData name="THISSIANY BEATRIZ ALMEIDA" userId="2dcd9e37-326d-4709-acd7-5ac3ef4a188f" providerId="ADAL" clId="{E4960348-4248-4DC7-910B-7E30EAA075A0}" dt="2024-02-19T19:05:54.796" v="6012"/>
        <pc:sldMkLst>
          <pc:docMk/>
          <pc:sldMk cId="1886566596" sldId="289"/>
        </pc:sldMkLst>
        <pc:spChg chg="del">
          <ac:chgData name="THISSIANY BEATRIZ ALMEIDA" userId="2dcd9e37-326d-4709-acd7-5ac3ef4a188f" providerId="ADAL" clId="{E4960348-4248-4DC7-910B-7E30EAA075A0}" dt="2024-02-19T19:05:05.989" v="6008" actId="478"/>
          <ac:spMkLst>
            <pc:docMk/>
            <pc:sldMk cId="1886566596" sldId="289"/>
            <ac:spMk id="3" creationId="{0D95103C-C834-A4EB-DACC-B0FC9563DD7D}"/>
          </ac:spMkLst>
        </pc:spChg>
        <pc:spChg chg="add del mod">
          <ac:chgData name="THISSIANY BEATRIZ ALMEIDA" userId="2dcd9e37-326d-4709-acd7-5ac3ef4a188f" providerId="ADAL" clId="{E4960348-4248-4DC7-910B-7E30EAA075A0}" dt="2024-02-19T19:05:09.848" v="6009" actId="478"/>
          <ac:spMkLst>
            <pc:docMk/>
            <pc:sldMk cId="1886566596" sldId="289"/>
            <ac:spMk id="6" creationId="{0028FFD8-47B7-056F-E09A-E0A77AB46535}"/>
          </ac:spMkLst>
        </pc:spChg>
        <pc:picChg chg="add mod">
          <ac:chgData name="THISSIANY BEATRIZ ALMEIDA" userId="2dcd9e37-326d-4709-acd7-5ac3ef4a188f" providerId="ADAL" clId="{E4960348-4248-4DC7-910B-7E30EAA075A0}" dt="2024-02-19T19:05:54.796" v="6012"/>
          <ac:picMkLst>
            <pc:docMk/>
            <pc:sldMk cId="1886566596" sldId="289"/>
            <ac:picMk id="2050" creationId="{61E7FAF7-DFC7-1A91-C7B8-C112EA5271E0}"/>
          </ac:picMkLst>
        </pc:picChg>
      </pc:sldChg>
      <pc:sldChg chg="modSp add mod">
        <pc:chgData name="THISSIANY BEATRIZ ALMEIDA" userId="2dcd9e37-326d-4709-acd7-5ac3ef4a188f" providerId="ADAL" clId="{E4960348-4248-4DC7-910B-7E30EAA075A0}" dt="2024-02-19T19:09:26.182" v="6663" actId="2710"/>
        <pc:sldMkLst>
          <pc:docMk/>
          <pc:sldMk cId="2342666629" sldId="290"/>
        </pc:sldMkLst>
        <pc:spChg chg="mod">
          <ac:chgData name="THISSIANY BEATRIZ ALMEIDA" userId="2dcd9e37-326d-4709-acd7-5ac3ef4a188f" providerId="ADAL" clId="{E4960348-4248-4DC7-910B-7E30EAA075A0}" dt="2024-02-19T19:09:26.182" v="6663" actId="2710"/>
          <ac:spMkLst>
            <pc:docMk/>
            <pc:sldMk cId="2342666629" sldId="290"/>
            <ac:spMk id="3" creationId="{7ED2FC41-0E13-6D3A-49F6-8868260A8509}"/>
          </ac:spMkLst>
        </pc:spChg>
        <pc:spChg chg="mod">
          <ac:chgData name="THISSIANY BEATRIZ ALMEIDA" userId="2dcd9e37-326d-4709-acd7-5ac3ef4a188f" providerId="ADAL" clId="{E4960348-4248-4DC7-910B-7E30EAA075A0}" dt="2024-02-19T19:07:00.284" v="6052" actId="20577"/>
          <ac:spMkLst>
            <pc:docMk/>
            <pc:sldMk cId="2342666629" sldId="290"/>
            <ac:spMk id="4" creationId="{481B0CA2-BB3A-0C2F-E733-86A294AAC5D6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9:11:38.017" v="7320" actId="20577"/>
        <pc:sldMkLst>
          <pc:docMk/>
          <pc:sldMk cId="2373907979" sldId="291"/>
        </pc:sldMkLst>
        <pc:spChg chg="mod">
          <ac:chgData name="THISSIANY BEATRIZ ALMEIDA" userId="2dcd9e37-326d-4709-acd7-5ac3ef4a188f" providerId="ADAL" clId="{E4960348-4248-4DC7-910B-7E30EAA075A0}" dt="2024-02-19T19:11:38.017" v="7320" actId="20577"/>
          <ac:spMkLst>
            <pc:docMk/>
            <pc:sldMk cId="2373907979" sldId="291"/>
            <ac:spMk id="3" creationId="{B1B68D31-CA87-307F-AD01-384FE744B170}"/>
          </ac:spMkLst>
        </pc:spChg>
        <pc:spChg chg="mod">
          <ac:chgData name="THISSIANY BEATRIZ ALMEIDA" userId="2dcd9e37-326d-4709-acd7-5ac3ef4a188f" providerId="ADAL" clId="{E4960348-4248-4DC7-910B-7E30EAA075A0}" dt="2024-02-19T19:09:58.373" v="6687" actId="20577"/>
          <ac:spMkLst>
            <pc:docMk/>
            <pc:sldMk cId="2373907979" sldId="291"/>
            <ac:spMk id="4" creationId="{3E5089CA-5FD2-4B1E-AA4E-1F99D32559F3}"/>
          </ac:spMkLst>
        </pc:spChg>
      </pc:sldChg>
      <pc:sldChg chg="addSp modSp add mod">
        <pc:chgData name="THISSIANY BEATRIZ ALMEIDA" userId="2dcd9e37-326d-4709-acd7-5ac3ef4a188f" providerId="ADAL" clId="{E4960348-4248-4DC7-910B-7E30EAA075A0}" dt="2024-02-19T19:13:00.037" v="7710" actId="2710"/>
        <pc:sldMkLst>
          <pc:docMk/>
          <pc:sldMk cId="227734104" sldId="292"/>
        </pc:sldMkLst>
        <pc:spChg chg="mod">
          <ac:chgData name="THISSIANY BEATRIZ ALMEIDA" userId="2dcd9e37-326d-4709-acd7-5ac3ef4a188f" providerId="ADAL" clId="{E4960348-4248-4DC7-910B-7E30EAA075A0}" dt="2024-02-19T19:13:00.037" v="7710" actId="2710"/>
          <ac:spMkLst>
            <pc:docMk/>
            <pc:sldMk cId="227734104" sldId="292"/>
            <ac:spMk id="3" creationId="{A7427121-AFF5-A864-C9EA-5D970ADC5C7E}"/>
          </ac:spMkLst>
        </pc:spChg>
        <pc:picChg chg="add mod">
          <ac:chgData name="THISSIANY BEATRIZ ALMEIDA" userId="2dcd9e37-326d-4709-acd7-5ac3ef4a188f" providerId="ADAL" clId="{E4960348-4248-4DC7-910B-7E30EAA075A0}" dt="2024-02-19T19:12:52.570" v="7709"/>
          <ac:picMkLst>
            <pc:docMk/>
            <pc:sldMk cId="227734104" sldId="292"/>
            <ac:picMk id="3074" creationId="{E9EEB4EE-C5F1-9ECB-F893-EAEB19E3A995}"/>
          </ac:picMkLst>
        </pc:picChg>
      </pc:sldChg>
      <pc:sldChg chg="modSp add mod">
        <pc:chgData name="THISSIANY BEATRIZ ALMEIDA" userId="2dcd9e37-326d-4709-acd7-5ac3ef4a188f" providerId="ADAL" clId="{E4960348-4248-4DC7-910B-7E30EAA075A0}" dt="2024-02-19T19:20:40.386" v="9168" actId="207"/>
        <pc:sldMkLst>
          <pc:docMk/>
          <pc:sldMk cId="1615806360" sldId="293"/>
        </pc:sldMkLst>
        <pc:spChg chg="mod">
          <ac:chgData name="THISSIANY BEATRIZ ALMEIDA" userId="2dcd9e37-326d-4709-acd7-5ac3ef4a188f" providerId="ADAL" clId="{E4960348-4248-4DC7-910B-7E30EAA075A0}" dt="2024-02-19T19:20:40.386" v="9168" actId="207"/>
          <ac:spMkLst>
            <pc:docMk/>
            <pc:sldMk cId="1615806360" sldId="293"/>
            <ac:spMk id="3" creationId="{6353263B-2655-1776-0FF2-FE821018143F}"/>
          </ac:spMkLst>
        </pc:spChg>
        <pc:spChg chg="mod">
          <ac:chgData name="THISSIANY BEATRIZ ALMEIDA" userId="2dcd9e37-326d-4709-acd7-5ac3ef4a188f" providerId="ADAL" clId="{E4960348-4248-4DC7-910B-7E30EAA075A0}" dt="2024-02-19T19:13:26.234" v="7729" actId="20577"/>
          <ac:spMkLst>
            <pc:docMk/>
            <pc:sldMk cId="1615806360" sldId="293"/>
            <ac:spMk id="4" creationId="{DFDF9101-A691-CF29-22D2-2FAF0A1DC000}"/>
          </ac:spMkLst>
        </pc:spChg>
      </pc:sldChg>
      <pc:sldChg chg="addSp delSp modSp add del mod">
        <pc:chgData name="THISSIANY BEATRIZ ALMEIDA" userId="2dcd9e37-326d-4709-acd7-5ac3ef4a188f" providerId="ADAL" clId="{E4960348-4248-4DC7-910B-7E30EAA075A0}" dt="2024-02-19T19:17:22.821" v="8476" actId="20577"/>
        <pc:sldMkLst>
          <pc:docMk/>
          <pc:sldMk cId="888257905" sldId="294"/>
        </pc:sldMkLst>
        <pc:spChg chg="mod">
          <ac:chgData name="THISSIANY BEATRIZ ALMEIDA" userId="2dcd9e37-326d-4709-acd7-5ac3ef4a188f" providerId="ADAL" clId="{E4960348-4248-4DC7-910B-7E30EAA075A0}" dt="2024-02-19T19:17:22.821" v="8476" actId="20577"/>
          <ac:spMkLst>
            <pc:docMk/>
            <pc:sldMk cId="888257905" sldId="294"/>
            <ac:spMk id="3" creationId="{B60DC96F-871D-247F-2F60-1BBCB5802966}"/>
          </ac:spMkLst>
        </pc:spChg>
        <pc:spChg chg="mod">
          <ac:chgData name="THISSIANY BEATRIZ ALMEIDA" userId="2dcd9e37-326d-4709-acd7-5ac3ef4a188f" providerId="ADAL" clId="{E4960348-4248-4DC7-910B-7E30EAA075A0}" dt="2024-02-19T19:15:26.082" v="8365" actId="20577"/>
          <ac:spMkLst>
            <pc:docMk/>
            <pc:sldMk cId="888257905" sldId="294"/>
            <ac:spMk id="4" creationId="{BC3F313E-559B-EE23-76FA-05012FA88BCE}"/>
          </ac:spMkLst>
        </pc:spChg>
        <pc:picChg chg="del">
          <ac:chgData name="THISSIANY BEATRIZ ALMEIDA" userId="2dcd9e37-326d-4709-acd7-5ac3ef4a188f" providerId="ADAL" clId="{E4960348-4248-4DC7-910B-7E30EAA075A0}" dt="2024-02-19T19:16:31.430" v="8441" actId="478"/>
          <ac:picMkLst>
            <pc:docMk/>
            <pc:sldMk cId="888257905" sldId="294"/>
            <ac:picMk id="3074" creationId="{55196F35-47A1-7401-34D7-DB73282E4290}"/>
          </ac:picMkLst>
        </pc:picChg>
        <pc:picChg chg="add mod">
          <ac:chgData name="THISSIANY BEATRIZ ALMEIDA" userId="2dcd9e37-326d-4709-acd7-5ac3ef4a188f" providerId="ADAL" clId="{E4960348-4248-4DC7-910B-7E30EAA075A0}" dt="2024-02-19T19:16:50.530" v="8445"/>
          <ac:picMkLst>
            <pc:docMk/>
            <pc:sldMk cId="888257905" sldId="294"/>
            <ac:picMk id="4098" creationId="{9A47CB1D-E4B5-5299-EB3B-8A030D9C274C}"/>
          </ac:picMkLst>
        </pc:picChg>
      </pc:sldChg>
      <pc:sldChg chg="modSp add mod">
        <pc:chgData name="THISSIANY BEATRIZ ALMEIDA" userId="2dcd9e37-326d-4709-acd7-5ac3ef4a188f" providerId="ADAL" clId="{E4960348-4248-4DC7-910B-7E30EAA075A0}" dt="2024-02-19T19:20:27.982" v="9164" actId="113"/>
        <pc:sldMkLst>
          <pc:docMk/>
          <pc:sldMk cId="1736025552" sldId="295"/>
        </pc:sldMkLst>
        <pc:spChg chg="mod">
          <ac:chgData name="THISSIANY BEATRIZ ALMEIDA" userId="2dcd9e37-326d-4709-acd7-5ac3ef4a188f" providerId="ADAL" clId="{E4960348-4248-4DC7-910B-7E30EAA075A0}" dt="2024-02-19T19:20:27.982" v="9164" actId="113"/>
          <ac:spMkLst>
            <pc:docMk/>
            <pc:sldMk cId="1736025552" sldId="295"/>
            <ac:spMk id="3" creationId="{4BD4CA34-FD26-06E8-A097-65D6982AF1DC}"/>
          </ac:spMkLst>
        </pc:spChg>
        <pc:spChg chg="mod">
          <ac:chgData name="THISSIANY BEATRIZ ALMEIDA" userId="2dcd9e37-326d-4709-acd7-5ac3ef4a188f" providerId="ADAL" clId="{E4960348-4248-4DC7-910B-7E30EAA075A0}" dt="2024-02-19T19:18:14.194" v="8489" actId="20577"/>
          <ac:spMkLst>
            <pc:docMk/>
            <pc:sldMk cId="1736025552" sldId="295"/>
            <ac:spMk id="4" creationId="{8BDFB75F-FE70-E688-1754-5F414CF7A731}"/>
          </ac:spMkLst>
        </pc:spChg>
      </pc:sldChg>
      <pc:sldChg chg="addSp delSp modSp add mod">
        <pc:chgData name="THISSIANY BEATRIZ ALMEIDA" userId="2dcd9e37-326d-4709-acd7-5ac3ef4a188f" providerId="ADAL" clId="{E4960348-4248-4DC7-910B-7E30EAA075A0}" dt="2024-02-19T19:25:04.101" v="9369"/>
        <pc:sldMkLst>
          <pc:docMk/>
          <pc:sldMk cId="3387054909" sldId="296"/>
        </pc:sldMkLst>
        <pc:spChg chg="mod">
          <ac:chgData name="THISSIANY BEATRIZ ALMEIDA" userId="2dcd9e37-326d-4709-acd7-5ac3ef4a188f" providerId="ADAL" clId="{E4960348-4248-4DC7-910B-7E30EAA075A0}" dt="2024-02-19T19:24:29.473" v="9364" actId="20577"/>
          <ac:spMkLst>
            <pc:docMk/>
            <pc:sldMk cId="3387054909" sldId="296"/>
            <ac:spMk id="3" creationId="{6DABCEA3-FECA-4211-41CC-D269EF005748}"/>
          </ac:spMkLst>
        </pc:spChg>
        <pc:spChg chg="mod">
          <ac:chgData name="THISSIANY BEATRIZ ALMEIDA" userId="2dcd9e37-326d-4709-acd7-5ac3ef4a188f" providerId="ADAL" clId="{E4960348-4248-4DC7-910B-7E30EAA075A0}" dt="2024-02-19T19:20:52.742" v="9183" actId="20577"/>
          <ac:spMkLst>
            <pc:docMk/>
            <pc:sldMk cId="3387054909" sldId="296"/>
            <ac:spMk id="4" creationId="{86069F4D-5BB5-B9DC-5B33-9730E8617650}"/>
          </ac:spMkLst>
        </pc:spChg>
        <pc:picChg chg="del">
          <ac:chgData name="THISSIANY BEATRIZ ALMEIDA" userId="2dcd9e37-326d-4709-acd7-5ac3ef4a188f" providerId="ADAL" clId="{E4960348-4248-4DC7-910B-7E30EAA075A0}" dt="2024-02-19T19:24:31.851" v="9365" actId="478"/>
          <ac:picMkLst>
            <pc:docMk/>
            <pc:sldMk cId="3387054909" sldId="296"/>
            <ac:picMk id="4098" creationId="{CFD4E85D-EA85-CB9D-1E78-2E88C5754920}"/>
          </ac:picMkLst>
        </pc:picChg>
        <pc:picChg chg="add mod">
          <ac:chgData name="THISSIANY BEATRIZ ALMEIDA" userId="2dcd9e37-326d-4709-acd7-5ac3ef4a188f" providerId="ADAL" clId="{E4960348-4248-4DC7-910B-7E30EAA075A0}" dt="2024-02-19T19:25:04.101" v="9369"/>
          <ac:picMkLst>
            <pc:docMk/>
            <pc:sldMk cId="3387054909" sldId="296"/>
            <ac:picMk id="5122" creationId="{4B919852-58B9-FD0D-17F2-A163BE4C2CBA}"/>
          </ac:picMkLst>
        </pc:picChg>
      </pc:sldChg>
      <pc:sldChg chg="addSp modSp add mod">
        <pc:chgData name="THISSIANY BEATRIZ ALMEIDA" userId="2dcd9e37-326d-4709-acd7-5ac3ef4a188f" providerId="ADAL" clId="{E4960348-4248-4DC7-910B-7E30EAA075A0}" dt="2024-02-19T19:27:37.164" v="9768"/>
        <pc:sldMkLst>
          <pc:docMk/>
          <pc:sldMk cId="269966770" sldId="297"/>
        </pc:sldMkLst>
        <pc:spChg chg="mod">
          <ac:chgData name="THISSIANY BEATRIZ ALMEIDA" userId="2dcd9e37-326d-4709-acd7-5ac3ef4a188f" providerId="ADAL" clId="{E4960348-4248-4DC7-910B-7E30EAA075A0}" dt="2024-02-19T19:27:07.891" v="9763" actId="20577"/>
          <ac:spMkLst>
            <pc:docMk/>
            <pc:sldMk cId="269966770" sldId="297"/>
            <ac:spMk id="3" creationId="{8B30F1FC-4CD8-9BC5-48A9-E06FCE8988E6}"/>
          </ac:spMkLst>
        </pc:spChg>
        <pc:spChg chg="mod">
          <ac:chgData name="THISSIANY BEATRIZ ALMEIDA" userId="2dcd9e37-326d-4709-acd7-5ac3ef4a188f" providerId="ADAL" clId="{E4960348-4248-4DC7-910B-7E30EAA075A0}" dt="2024-02-19T19:26:00.647" v="9384" actId="20577"/>
          <ac:spMkLst>
            <pc:docMk/>
            <pc:sldMk cId="269966770" sldId="297"/>
            <ac:spMk id="4" creationId="{F24F2DE4-4394-ABAE-75F7-8CF12A367536}"/>
          </ac:spMkLst>
        </pc:spChg>
        <pc:picChg chg="add mod">
          <ac:chgData name="THISSIANY BEATRIZ ALMEIDA" userId="2dcd9e37-326d-4709-acd7-5ac3ef4a188f" providerId="ADAL" clId="{E4960348-4248-4DC7-910B-7E30EAA075A0}" dt="2024-02-19T19:27:37.164" v="9768"/>
          <ac:picMkLst>
            <pc:docMk/>
            <pc:sldMk cId="269966770" sldId="297"/>
            <ac:picMk id="6" creationId="{C1413286-E175-C9F4-F51F-A846A3AB880E}"/>
          </ac:picMkLst>
        </pc:picChg>
      </pc:sldChg>
      <pc:sldChg chg="modSp add mod">
        <pc:chgData name="THISSIANY BEATRIZ ALMEIDA" userId="2dcd9e37-326d-4709-acd7-5ac3ef4a188f" providerId="ADAL" clId="{E4960348-4248-4DC7-910B-7E30EAA075A0}" dt="2024-02-19T19:31:46.384" v="10304" actId="20577"/>
        <pc:sldMkLst>
          <pc:docMk/>
          <pc:sldMk cId="2007640157" sldId="298"/>
        </pc:sldMkLst>
        <pc:spChg chg="mod">
          <ac:chgData name="THISSIANY BEATRIZ ALMEIDA" userId="2dcd9e37-326d-4709-acd7-5ac3ef4a188f" providerId="ADAL" clId="{E4960348-4248-4DC7-910B-7E30EAA075A0}" dt="2024-02-19T19:31:46.384" v="10304" actId="20577"/>
          <ac:spMkLst>
            <pc:docMk/>
            <pc:sldMk cId="2007640157" sldId="298"/>
            <ac:spMk id="3" creationId="{B04B3623-EE9C-831B-7FAC-EA7EEE2FCE4E}"/>
          </ac:spMkLst>
        </pc:spChg>
        <pc:spChg chg="mod">
          <ac:chgData name="THISSIANY BEATRIZ ALMEIDA" userId="2dcd9e37-326d-4709-acd7-5ac3ef4a188f" providerId="ADAL" clId="{E4960348-4248-4DC7-910B-7E30EAA075A0}" dt="2024-02-19T19:28:00.233" v="9795" actId="20577"/>
          <ac:spMkLst>
            <pc:docMk/>
            <pc:sldMk cId="2007640157" sldId="298"/>
            <ac:spMk id="4" creationId="{823D9E66-CC8E-8D02-FF17-30E4EE260414}"/>
          </ac:spMkLst>
        </pc:spChg>
      </pc:sldChg>
      <pc:sldChg chg="addSp delSp modSp add mod">
        <pc:chgData name="THISSIANY BEATRIZ ALMEIDA" userId="2dcd9e37-326d-4709-acd7-5ac3ef4a188f" providerId="ADAL" clId="{E4960348-4248-4DC7-910B-7E30EAA075A0}" dt="2024-02-19T19:33:12.551" v="10435"/>
        <pc:sldMkLst>
          <pc:docMk/>
          <pc:sldMk cId="10498652" sldId="299"/>
        </pc:sldMkLst>
        <pc:spChg chg="mod">
          <ac:chgData name="THISSIANY BEATRIZ ALMEIDA" userId="2dcd9e37-326d-4709-acd7-5ac3ef4a188f" providerId="ADAL" clId="{E4960348-4248-4DC7-910B-7E30EAA075A0}" dt="2024-02-19T19:32:40.990" v="10430" actId="20577"/>
          <ac:spMkLst>
            <pc:docMk/>
            <pc:sldMk cId="10498652" sldId="299"/>
            <ac:spMk id="3" creationId="{2BE1F7A4-FA24-A8F2-7E43-ED6039AB47EC}"/>
          </ac:spMkLst>
        </pc:spChg>
        <pc:spChg chg="mod">
          <ac:chgData name="THISSIANY BEATRIZ ALMEIDA" userId="2dcd9e37-326d-4709-acd7-5ac3ef4a188f" providerId="ADAL" clId="{E4960348-4248-4DC7-910B-7E30EAA075A0}" dt="2024-02-19T19:32:12.511" v="10329" actId="20577"/>
          <ac:spMkLst>
            <pc:docMk/>
            <pc:sldMk cId="10498652" sldId="299"/>
            <ac:spMk id="4" creationId="{F7CC094D-8A83-EEE9-7D4E-CAE45AB4F909}"/>
          </ac:spMkLst>
        </pc:spChg>
        <pc:picChg chg="del">
          <ac:chgData name="THISSIANY BEATRIZ ALMEIDA" userId="2dcd9e37-326d-4709-acd7-5ac3ef4a188f" providerId="ADAL" clId="{E4960348-4248-4DC7-910B-7E30EAA075A0}" dt="2024-02-19T19:32:44.693" v="10431" actId="478"/>
          <ac:picMkLst>
            <pc:docMk/>
            <pc:sldMk cId="10498652" sldId="299"/>
            <ac:picMk id="5122" creationId="{8EB6667C-BA8C-0C04-4247-02A888BD3E96}"/>
          </ac:picMkLst>
        </pc:picChg>
        <pc:picChg chg="add mod">
          <ac:chgData name="THISSIANY BEATRIZ ALMEIDA" userId="2dcd9e37-326d-4709-acd7-5ac3ef4a188f" providerId="ADAL" clId="{E4960348-4248-4DC7-910B-7E30EAA075A0}" dt="2024-02-19T19:33:12.551" v="10435"/>
          <ac:picMkLst>
            <pc:docMk/>
            <pc:sldMk cId="10498652" sldId="299"/>
            <ac:picMk id="6146" creationId="{39173F6E-B5E8-A8F4-7CF7-74E5DAA0A40B}"/>
          </ac:picMkLst>
        </pc:picChg>
      </pc:sldChg>
      <pc:sldChg chg="add del">
        <pc:chgData name="THISSIANY BEATRIZ ALMEIDA" userId="2dcd9e37-326d-4709-acd7-5ac3ef4a188f" providerId="ADAL" clId="{E4960348-4248-4DC7-910B-7E30EAA075A0}" dt="2024-02-19T19:32:01.749" v="10306" actId="47"/>
        <pc:sldMkLst>
          <pc:docMk/>
          <pc:sldMk cId="107937580" sldId="299"/>
        </pc:sldMkLst>
      </pc:sldChg>
      <pc:sldChg chg="modSp add mod">
        <pc:chgData name="THISSIANY BEATRIZ ALMEIDA" userId="2dcd9e37-326d-4709-acd7-5ac3ef4a188f" providerId="ADAL" clId="{E4960348-4248-4DC7-910B-7E30EAA075A0}" dt="2024-02-19T19:35:52.008" v="11257" actId="20577"/>
        <pc:sldMkLst>
          <pc:docMk/>
          <pc:sldMk cId="2695939141" sldId="300"/>
        </pc:sldMkLst>
        <pc:spChg chg="mod">
          <ac:chgData name="THISSIANY BEATRIZ ALMEIDA" userId="2dcd9e37-326d-4709-acd7-5ac3ef4a188f" providerId="ADAL" clId="{E4960348-4248-4DC7-910B-7E30EAA075A0}" dt="2024-02-19T19:35:52.008" v="11257" actId="20577"/>
          <ac:spMkLst>
            <pc:docMk/>
            <pc:sldMk cId="2695939141" sldId="300"/>
            <ac:spMk id="3" creationId="{C6DBD441-67EC-848A-9947-CAC030B58592}"/>
          </ac:spMkLst>
        </pc:spChg>
        <pc:spChg chg="mod">
          <ac:chgData name="THISSIANY BEATRIZ ALMEIDA" userId="2dcd9e37-326d-4709-acd7-5ac3ef4a188f" providerId="ADAL" clId="{E4960348-4248-4DC7-910B-7E30EAA075A0}" dt="2024-02-19T19:33:25.701" v="10440" actId="20577"/>
          <ac:spMkLst>
            <pc:docMk/>
            <pc:sldMk cId="2695939141" sldId="300"/>
            <ac:spMk id="4" creationId="{E91AA785-F7C7-0C72-A934-0973D2E1FFDC}"/>
          </ac:spMkLst>
        </pc:spChg>
      </pc:sldChg>
      <pc:sldChg chg="addSp delSp modSp add mod">
        <pc:chgData name="THISSIANY BEATRIZ ALMEIDA" userId="2dcd9e37-326d-4709-acd7-5ac3ef4a188f" providerId="ADAL" clId="{E4960348-4248-4DC7-910B-7E30EAA075A0}" dt="2024-02-19T19:36:58.314" v="11285"/>
        <pc:sldMkLst>
          <pc:docMk/>
          <pc:sldMk cId="954342263" sldId="301"/>
        </pc:sldMkLst>
        <pc:spChg chg="mod">
          <ac:chgData name="THISSIANY BEATRIZ ALMEIDA" userId="2dcd9e37-326d-4709-acd7-5ac3ef4a188f" providerId="ADAL" clId="{E4960348-4248-4DC7-910B-7E30EAA075A0}" dt="2024-02-19T19:36:27.328" v="11280" actId="20577"/>
          <ac:spMkLst>
            <pc:docMk/>
            <pc:sldMk cId="954342263" sldId="301"/>
            <ac:spMk id="3" creationId="{DEA62073-FC21-8570-B10D-2F8D3E92CBD1}"/>
          </ac:spMkLst>
        </pc:spChg>
        <pc:spChg chg="mod">
          <ac:chgData name="THISSIANY BEATRIZ ALMEIDA" userId="2dcd9e37-326d-4709-acd7-5ac3ef4a188f" providerId="ADAL" clId="{E4960348-4248-4DC7-910B-7E30EAA075A0}" dt="2024-02-19T19:36:02.928" v="11260" actId="20577"/>
          <ac:spMkLst>
            <pc:docMk/>
            <pc:sldMk cId="954342263" sldId="301"/>
            <ac:spMk id="4" creationId="{B5B2465C-1807-19CD-9A83-8F153C3BCF83}"/>
          </ac:spMkLst>
        </pc:spChg>
        <pc:picChg chg="del">
          <ac:chgData name="THISSIANY BEATRIZ ALMEIDA" userId="2dcd9e37-326d-4709-acd7-5ac3ef4a188f" providerId="ADAL" clId="{E4960348-4248-4DC7-910B-7E30EAA075A0}" dt="2024-02-19T19:36:35.780" v="11281" actId="478"/>
          <ac:picMkLst>
            <pc:docMk/>
            <pc:sldMk cId="954342263" sldId="301"/>
            <ac:picMk id="6146" creationId="{95759632-46DB-65D8-2C97-D6A365F4CF7D}"/>
          </ac:picMkLst>
        </pc:picChg>
        <pc:picChg chg="add mod">
          <ac:chgData name="THISSIANY BEATRIZ ALMEIDA" userId="2dcd9e37-326d-4709-acd7-5ac3ef4a188f" providerId="ADAL" clId="{E4960348-4248-4DC7-910B-7E30EAA075A0}" dt="2024-02-19T19:36:58.314" v="11285"/>
          <ac:picMkLst>
            <pc:docMk/>
            <pc:sldMk cId="954342263" sldId="301"/>
            <ac:picMk id="7170" creationId="{C8819511-D3AE-363A-A115-E03C70A2AF57}"/>
          </ac:picMkLst>
        </pc:picChg>
      </pc:sldChg>
      <pc:sldChg chg="addSp delSp modSp add mod">
        <pc:chgData name="THISSIANY BEATRIZ ALMEIDA" userId="2dcd9e37-326d-4709-acd7-5ac3ef4a188f" providerId="ADAL" clId="{E4960348-4248-4DC7-910B-7E30EAA075A0}" dt="2024-02-19T19:38:26.817" v="11356"/>
        <pc:sldMkLst>
          <pc:docMk/>
          <pc:sldMk cId="486994953" sldId="302"/>
        </pc:sldMkLst>
        <pc:spChg chg="del">
          <ac:chgData name="THISSIANY BEATRIZ ALMEIDA" userId="2dcd9e37-326d-4709-acd7-5ac3ef4a188f" providerId="ADAL" clId="{E4960348-4248-4DC7-910B-7E30EAA075A0}" dt="2024-02-19T19:37:57.125" v="11351" actId="478"/>
          <ac:spMkLst>
            <pc:docMk/>
            <pc:sldMk cId="486994953" sldId="302"/>
            <ac:spMk id="3" creationId="{3AEAC15C-D75A-04F6-615B-586C9E819150}"/>
          </ac:spMkLst>
        </pc:spChg>
        <pc:spChg chg="mod">
          <ac:chgData name="THISSIANY BEATRIZ ALMEIDA" userId="2dcd9e37-326d-4709-acd7-5ac3ef4a188f" providerId="ADAL" clId="{E4960348-4248-4DC7-910B-7E30EAA075A0}" dt="2024-02-19T19:37:49.876" v="11350" actId="20577"/>
          <ac:spMkLst>
            <pc:docMk/>
            <pc:sldMk cId="486994953" sldId="302"/>
            <ac:spMk id="4" creationId="{7565AA93-E81A-5BDE-5DAD-9966C55C2FA4}"/>
          </ac:spMkLst>
        </pc:spChg>
        <pc:spChg chg="add del mod">
          <ac:chgData name="THISSIANY BEATRIZ ALMEIDA" userId="2dcd9e37-326d-4709-acd7-5ac3ef4a188f" providerId="ADAL" clId="{E4960348-4248-4DC7-910B-7E30EAA075A0}" dt="2024-02-19T19:37:59.827" v="11352" actId="478"/>
          <ac:spMkLst>
            <pc:docMk/>
            <pc:sldMk cId="486994953" sldId="302"/>
            <ac:spMk id="6" creationId="{C6A19195-BAD2-2834-21A5-F4EA119D159C}"/>
          </ac:spMkLst>
        </pc:spChg>
        <pc:picChg chg="add mod">
          <ac:chgData name="THISSIANY BEATRIZ ALMEIDA" userId="2dcd9e37-326d-4709-acd7-5ac3ef4a188f" providerId="ADAL" clId="{E4960348-4248-4DC7-910B-7E30EAA075A0}" dt="2024-02-19T19:38:26.817" v="11356"/>
          <ac:picMkLst>
            <pc:docMk/>
            <pc:sldMk cId="486994953" sldId="302"/>
            <ac:picMk id="8" creationId="{EC659ECD-987E-8676-6881-8725CFC03602}"/>
          </ac:picMkLst>
        </pc:picChg>
      </pc:sldChg>
      <pc:sldChg chg="delSp modSp add mod">
        <pc:chgData name="THISSIANY BEATRIZ ALMEIDA" userId="2dcd9e37-326d-4709-acd7-5ac3ef4a188f" providerId="ADAL" clId="{E4960348-4248-4DC7-910B-7E30EAA075A0}" dt="2024-02-19T19:40:46.097" v="11675" actId="20577"/>
        <pc:sldMkLst>
          <pc:docMk/>
          <pc:sldMk cId="3594225769" sldId="303"/>
        </pc:sldMkLst>
        <pc:spChg chg="mod">
          <ac:chgData name="THISSIANY BEATRIZ ALMEIDA" userId="2dcd9e37-326d-4709-acd7-5ac3ef4a188f" providerId="ADAL" clId="{E4960348-4248-4DC7-910B-7E30EAA075A0}" dt="2024-02-19T19:40:46.097" v="11675" actId="20577"/>
          <ac:spMkLst>
            <pc:docMk/>
            <pc:sldMk cId="3594225769" sldId="303"/>
            <ac:spMk id="3" creationId="{59D1794F-05F7-494B-1CDB-716F1A99A04D}"/>
          </ac:spMkLst>
        </pc:spChg>
        <pc:spChg chg="mod">
          <ac:chgData name="THISSIANY BEATRIZ ALMEIDA" userId="2dcd9e37-326d-4709-acd7-5ac3ef4a188f" providerId="ADAL" clId="{E4960348-4248-4DC7-910B-7E30EAA075A0}" dt="2024-02-19T19:39:40.783" v="11397" actId="20577"/>
          <ac:spMkLst>
            <pc:docMk/>
            <pc:sldMk cId="3594225769" sldId="303"/>
            <ac:spMk id="4" creationId="{D4DBF87E-7B84-141D-EEE4-9A7AA747AA4D}"/>
          </ac:spMkLst>
        </pc:spChg>
        <pc:picChg chg="del">
          <ac:chgData name="THISSIANY BEATRIZ ALMEIDA" userId="2dcd9e37-326d-4709-acd7-5ac3ef4a188f" providerId="ADAL" clId="{E4960348-4248-4DC7-910B-7E30EAA075A0}" dt="2024-02-19T19:39:29.552" v="11358" actId="478"/>
          <ac:picMkLst>
            <pc:docMk/>
            <pc:sldMk cId="3594225769" sldId="303"/>
            <ac:picMk id="7170" creationId="{51AE4634-D8A4-3205-0857-50989084CB9C}"/>
          </ac:picMkLst>
        </pc:picChg>
      </pc:sldChg>
      <pc:sldChg chg="addSp modSp add mod">
        <pc:chgData name="THISSIANY BEATRIZ ALMEIDA" userId="2dcd9e37-326d-4709-acd7-5ac3ef4a188f" providerId="ADAL" clId="{E4960348-4248-4DC7-910B-7E30EAA075A0}" dt="2024-02-19T19:43:17.317" v="12082"/>
        <pc:sldMkLst>
          <pc:docMk/>
          <pc:sldMk cId="280131833" sldId="304"/>
        </pc:sldMkLst>
        <pc:spChg chg="mod">
          <ac:chgData name="THISSIANY BEATRIZ ALMEIDA" userId="2dcd9e37-326d-4709-acd7-5ac3ef4a188f" providerId="ADAL" clId="{E4960348-4248-4DC7-910B-7E30EAA075A0}" dt="2024-02-19T19:42:49.656" v="12078" actId="33524"/>
          <ac:spMkLst>
            <pc:docMk/>
            <pc:sldMk cId="280131833" sldId="304"/>
            <ac:spMk id="3" creationId="{BC915084-720F-CDD4-6986-B34143D056DD}"/>
          </ac:spMkLst>
        </pc:spChg>
        <pc:spChg chg="mod">
          <ac:chgData name="THISSIANY BEATRIZ ALMEIDA" userId="2dcd9e37-326d-4709-acd7-5ac3ef4a188f" providerId="ADAL" clId="{E4960348-4248-4DC7-910B-7E30EAA075A0}" dt="2024-02-19T19:41:42.780" v="11708" actId="20577"/>
          <ac:spMkLst>
            <pc:docMk/>
            <pc:sldMk cId="280131833" sldId="304"/>
            <ac:spMk id="4" creationId="{03D384E8-DFDB-C875-F530-932071A0A3A3}"/>
          </ac:spMkLst>
        </pc:spChg>
        <pc:picChg chg="add mod">
          <ac:chgData name="THISSIANY BEATRIZ ALMEIDA" userId="2dcd9e37-326d-4709-acd7-5ac3ef4a188f" providerId="ADAL" clId="{E4960348-4248-4DC7-910B-7E30EAA075A0}" dt="2024-02-19T19:43:17.317" v="12082"/>
          <ac:picMkLst>
            <pc:docMk/>
            <pc:sldMk cId="280131833" sldId="304"/>
            <ac:picMk id="6" creationId="{D82B607C-775E-3997-F4AE-FE9C61C4639D}"/>
          </ac:picMkLst>
        </pc:picChg>
      </pc:sldChg>
      <pc:sldChg chg="addSp delSp modSp add mod">
        <pc:chgData name="THISSIANY BEATRIZ ALMEIDA" userId="2dcd9e37-326d-4709-acd7-5ac3ef4a188f" providerId="ADAL" clId="{E4960348-4248-4DC7-910B-7E30EAA075A0}" dt="2024-02-19T19:44:49.957" v="12405"/>
        <pc:sldMkLst>
          <pc:docMk/>
          <pc:sldMk cId="3593042432" sldId="305"/>
        </pc:sldMkLst>
        <pc:spChg chg="mod">
          <ac:chgData name="THISSIANY BEATRIZ ALMEIDA" userId="2dcd9e37-326d-4709-acd7-5ac3ef4a188f" providerId="ADAL" clId="{E4960348-4248-4DC7-910B-7E30EAA075A0}" dt="2024-02-19T19:44:26.327" v="12400" actId="20577"/>
          <ac:spMkLst>
            <pc:docMk/>
            <pc:sldMk cId="3593042432" sldId="305"/>
            <ac:spMk id="3" creationId="{9ADC5B30-FFAB-4473-2115-F43DB54CCBB2}"/>
          </ac:spMkLst>
        </pc:spChg>
        <pc:spChg chg="mod">
          <ac:chgData name="THISSIANY BEATRIZ ALMEIDA" userId="2dcd9e37-326d-4709-acd7-5ac3ef4a188f" providerId="ADAL" clId="{E4960348-4248-4DC7-910B-7E30EAA075A0}" dt="2024-02-19T19:43:43.352" v="12114" actId="20577"/>
          <ac:spMkLst>
            <pc:docMk/>
            <pc:sldMk cId="3593042432" sldId="305"/>
            <ac:spMk id="4" creationId="{5128C98F-91D0-E4BD-6EDC-5F7C98431C3C}"/>
          </ac:spMkLst>
        </pc:spChg>
        <pc:picChg chg="del">
          <ac:chgData name="THISSIANY BEATRIZ ALMEIDA" userId="2dcd9e37-326d-4709-acd7-5ac3ef4a188f" providerId="ADAL" clId="{E4960348-4248-4DC7-910B-7E30EAA075A0}" dt="2024-02-19T19:44:28.483" v="12401" actId="478"/>
          <ac:picMkLst>
            <pc:docMk/>
            <pc:sldMk cId="3593042432" sldId="305"/>
            <ac:picMk id="6" creationId="{A52C282B-E138-78C9-3B81-31D1F96324F8}"/>
          </ac:picMkLst>
        </pc:picChg>
        <pc:picChg chg="add mod">
          <ac:chgData name="THISSIANY BEATRIZ ALMEIDA" userId="2dcd9e37-326d-4709-acd7-5ac3ef4a188f" providerId="ADAL" clId="{E4960348-4248-4DC7-910B-7E30EAA075A0}" dt="2024-02-19T19:44:49.957" v="12405"/>
          <ac:picMkLst>
            <pc:docMk/>
            <pc:sldMk cId="3593042432" sldId="305"/>
            <ac:picMk id="7" creationId="{0614977C-6E7E-7005-4FC3-F126DFC638F4}"/>
          </ac:picMkLst>
        </pc:picChg>
      </pc:sldChg>
      <pc:sldChg chg="delSp modSp add mod">
        <pc:chgData name="THISSIANY BEATRIZ ALMEIDA" userId="2dcd9e37-326d-4709-acd7-5ac3ef4a188f" providerId="ADAL" clId="{E4960348-4248-4DC7-910B-7E30EAA075A0}" dt="2024-02-19T19:47:35.931" v="12868" actId="20577"/>
        <pc:sldMkLst>
          <pc:docMk/>
          <pc:sldMk cId="2826089997" sldId="306"/>
        </pc:sldMkLst>
        <pc:spChg chg="mod">
          <ac:chgData name="THISSIANY BEATRIZ ALMEIDA" userId="2dcd9e37-326d-4709-acd7-5ac3ef4a188f" providerId="ADAL" clId="{E4960348-4248-4DC7-910B-7E30EAA075A0}" dt="2024-02-19T19:47:35.931" v="12868" actId="20577"/>
          <ac:spMkLst>
            <pc:docMk/>
            <pc:sldMk cId="2826089997" sldId="306"/>
            <ac:spMk id="3" creationId="{E419FD51-B7C5-E1E5-1F98-0FA7A9C10831}"/>
          </ac:spMkLst>
        </pc:spChg>
        <pc:spChg chg="mod">
          <ac:chgData name="THISSIANY BEATRIZ ALMEIDA" userId="2dcd9e37-326d-4709-acd7-5ac3ef4a188f" providerId="ADAL" clId="{E4960348-4248-4DC7-910B-7E30EAA075A0}" dt="2024-02-19T19:45:53.483" v="12437" actId="20577"/>
          <ac:spMkLst>
            <pc:docMk/>
            <pc:sldMk cId="2826089997" sldId="306"/>
            <ac:spMk id="4" creationId="{8320B7B2-C284-DE68-4EB4-035C9924E36D}"/>
          </ac:spMkLst>
        </pc:spChg>
        <pc:picChg chg="del">
          <ac:chgData name="THISSIANY BEATRIZ ALMEIDA" userId="2dcd9e37-326d-4709-acd7-5ac3ef4a188f" providerId="ADAL" clId="{E4960348-4248-4DC7-910B-7E30EAA075A0}" dt="2024-02-19T19:45:55.857" v="12438" actId="478"/>
          <ac:picMkLst>
            <pc:docMk/>
            <pc:sldMk cId="2826089997" sldId="306"/>
            <ac:picMk id="7" creationId="{7CE3B471-1CED-2A7B-BCDF-CEBD05AC7A6B}"/>
          </ac:picMkLst>
        </pc:picChg>
      </pc:sldChg>
      <pc:sldChg chg="modSp add mod">
        <pc:chgData name="THISSIANY BEATRIZ ALMEIDA" userId="2dcd9e37-326d-4709-acd7-5ac3ef4a188f" providerId="ADAL" clId="{E4960348-4248-4DC7-910B-7E30EAA075A0}" dt="2024-02-19T19:49:08.969" v="13070" actId="20577"/>
        <pc:sldMkLst>
          <pc:docMk/>
          <pc:sldMk cId="4059025681" sldId="307"/>
        </pc:sldMkLst>
        <pc:spChg chg="mod">
          <ac:chgData name="THISSIANY BEATRIZ ALMEIDA" userId="2dcd9e37-326d-4709-acd7-5ac3ef4a188f" providerId="ADAL" clId="{E4960348-4248-4DC7-910B-7E30EAA075A0}" dt="2024-02-19T19:49:08.969" v="13070" actId="20577"/>
          <ac:spMkLst>
            <pc:docMk/>
            <pc:sldMk cId="4059025681" sldId="307"/>
            <ac:spMk id="3" creationId="{F7698C2D-6D34-7EB6-EE7B-B0EE61AA84D1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9:52:11.588" v="13341" actId="20577"/>
        <pc:sldMkLst>
          <pc:docMk/>
          <pc:sldMk cId="4146898723" sldId="308"/>
        </pc:sldMkLst>
        <pc:spChg chg="mod">
          <ac:chgData name="THISSIANY BEATRIZ ALMEIDA" userId="2dcd9e37-326d-4709-acd7-5ac3ef4a188f" providerId="ADAL" clId="{E4960348-4248-4DC7-910B-7E30EAA075A0}" dt="2024-02-19T19:52:11.588" v="13341" actId="20577"/>
          <ac:spMkLst>
            <pc:docMk/>
            <pc:sldMk cId="4146898723" sldId="308"/>
            <ac:spMk id="3" creationId="{6A5FCCC9-C7BB-F63E-E7E7-224D744DD6C8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9:53:43.318" v="13697" actId="20577"/>
        <pc:sldMkLst>
          <pc:docMk/>
          <pc:sldMk cId="146893720" sldId="309"/>
        </pc:sldMkLst>
        <pc:spChg chg="mod">
          <ac:chgData name="THISSIANY BEATRIZ ALMEIDA" userId="2dcd9e37-326d-4709-acd7-5ac3ef4a188f" providerId="ADAL" clId="{E4960348-4248-4DC7-910B-7E30EAA075A0}" dt="2024-02-19T19:53:43.318" v="13697" actId="20577"/>
          <ac:spMkLst>
            <pc:docMk/>
            <pc:sldMk cId="146893720" sldId="309"/>
            <ac:spMk id="3" creationId="{8BC22059-DCC1-61D9-F61E-C01C8E5E6E54}"/>
          </ac:spMkLst>
        </pc:spChg>
      </pc:sldChg>
      <pc:sldChg chg="addSp modSp add mod">
        <pc:chgData name="THISSIANY BEATRIZ ALMEIDA" userId="2dcd9e37-326d-4709-acd7-5ac3ef4a188f" providerId="ADAL" clId="{E4960348-4248-4DC7-910B-7E30EAA075A0}" dt="2024-02-19T19:55:36.623" v="14018" actId="1076"/>
        <pc:sldMkLst>
          <pc:docMk/>
          <pc:sldMk cId="54212182" sldId="310"/>
        </pc:sldMkLst>
        <pc:spChg chg="mod">
          <ac:chgData name="THISSIANY BEATRIZ ALMEIDA" userId="2dcd9e37-326d-4709-acd7-5ac3ef4a188f" providerId="ADAL" clId="{E4960348-4248-4DC7-910B-7E30EAA075A0}" dt="2024-02-19T19:55:09.277" v="14016" actId="20577"/>
          <ac:spMkLst>
            <pc:docMk/>
            <pc:sldMk cId="54212182" sldId="310"/>
            <ac:spMk id="3" creationId="{11170CA6-FDE6-7B70-43FF-A5180CA82AC0}"/>
          </ac:spMkLst>
        </pc:spChg>
        <pc:spChg chg="mod">
          <ac:chgData name="THISSIANY BEATRIZ ALMEIDA" userId="2dcd9e37-326d-4709-acd7-5ac3ef4a188f" providerId="ADAL" clId="{E4960348-4248-4DC7-910B-7E30EAA075A0}" dt="2024-02-19T19:54:52.921" v="13958" actId="20577"/>
          <ac:spMkLst>
            <pc:docMk/>
            <pc:sldMk cId="54212182" sldId="310"/>
            <ac:spMk id="4" creationId="{64D15AAA-FF54-7641-AC9B-E1B31AAC3630}"/>
          </ac:spMkLst>
        </pc:spChg>
        <pc:picChg chg="add mod">
          <ac:chgData name="THISSIANY BEATRIZ ALMEIDA" userId="2dcd9e37-326d-4709-acd7-5ac3ef4a188f" providerId="ADAL" clId="{E4960348-4248-4DC7-910B-7E30EAA075A0}" dt="2024-02-19T19:55:36.623" v="14018" actId="1076"/>
          <ac:picMkLst>
            <pc:docMk/>
            <pc:sldMk cId="54212182" sldId="310"/>
            <ac:picMk id="6" creationId="{CB700171-27EC-764B-EE17-0177B328EB72}"/>
          </ac:picMkLst>
        </pc:picChg>
      </pc:sldChg>
      <pc:sldChg chg="delSp modSp add mod">
        <pc:chgData name="THISSIANY BEATRIZ ALMEIDA" userId="2dcd9e37-326d-4709-acd7-5ac3ef4a188f" providerId="ADAL" clId="{E4960348-4248-4DC7-910B-7E30EAA075A0}" dt="2024-02-19T20:01:28.757" v="14603" actId="20577"/>
        <pc:sldMkLst>
          <pc:docMk/>
          <pc:sldMk cId="1859877041" sldId="311"/>
        </pc:sldMkLst>
        <pc:spChg chg="mod">
          <ac:chgData name="THISSIANY BEATRIZ ALMEIDA" userId="2dcd9e37-326d-4709-acd7-5ac3ef4a188f" providerId="ADAL" clId="{E4960348-4248-4DC7-910B-7E30EAA075A0}" dt="2024-02-19T20:01:28.757" v="14603" actId="20577"/>
          <ac:spMkLst>
            <pc:docMk/>
            <pc:sldMk cId="1859877041" sldId="311"/>
            <ac:spMk id="3" creationId="{487B476B-1B8E-4A77-F101-3488D4550F08}"/>
          </ac:spMkLst>
        </pc:spChg>
        <pc:spChg chg="mod">
          <ac:chgData name="THISSIANY BEATRIZ ALMEIDA" userId="2dcd9e37-326d-4709-acd7-5ac3ef4a188f" providerId="ADAL" clId="{E4960348-4248-4DC7-910B-7E30EAA075A0}" dt="2024-02-19T19:56:37.669" v="14021" actId="20577"/>
          <ac:spMkLst>
            <pc:docMk/>
            <pc:sldMk cId="1859877041" sldId="311"/>
            <ac:spMk id="4" creationId="{D599F62A-FB26-75EC-7EEF-D13DC8F4CFEC}"/>
          </ac:spMkLst>
        </pc:spChg>
        <pc:picChg chg="del">
          <ac:chgData name="THISSIANY BEATRIZ ALMEIDA" userId="2dcd9e37-326d-4709-acd7-5ac3ef4a188f" providerId="ADAL" clId="{E4960348-4248-4DC7-910B-7E30EAA075A0}" dt="2024-02-19T19:56:39.715" v="14022" actId="478"/>
          <ac:picMkLst>
            <pc:docMk/>
            <pc:sldMk cId="1859877041" sldId="311"/>
            <ac:picMk id="6" creationId="{7D5E04EE-DF16-4CD7-D8E2-70360757E1F1}"/>
          </ac:picMkLst>
        </pc:picChg>
      </pc:sldChg>
      <pc:sldChg chg="modSp add mod">
        <pc:chgData name="THISSIANY BEATRIZ ALMEIDA" userId="2dcd9e37-326d-4709-acd7-5ac3ef4a188f" providerId="ADAL" clId="{E4960348-4248-4DC7-910B-7E30EAA075A0}" dt="2024-02-19T20:06:50.608" v="16086" actId="20577"/>
        <pc:sldMkLst>
          <pc:docMk/>
          <pc:sldMk cId="2318665042" sldId="312"/>
        </pc:sldMkLst>
        <pc:spChg chg="mod">
          <ac:chgData name="THISSIANY BEATRIZ ALMEIDA" userId="2dcd9e37-326d-4709-acd7-5ac3ef4a188f" providerId="ADAL" clId="{E4960348-4248-4DC7-910B-7E30EAA075A0}" dt="2024-02-19T20:03:06.922" v="15312" actId="20577"/>
          <ac:spMkLst>
            <pc:docMk/>
            <pc:sldMk cId="2318665042" sldId="312"/>
            <ac:spMk id="3" creationId="{A5E3071F-A8A3-5567-E39C-7C7B36A0D4E3}"/>
          </ac:spMkLst>
        </pc:spChg>
        <pc:spChg chg="mod">
          <ac:chgData name="THISSIANY BEATRIZ ALMEIDA" userId="2dcd9e37-326d-4709-acd7-5ac3ef4a188f" providerId="ADAL" clId="{E4960348-4248-4DC7-910B-7E30EAA075A0}" dt="2024-02-19T20:06:50.608" v="16086" actId="20577"/>
          <ac:spMkLst>
            <pc:docMk/>
            <pc:sldMk cId="2318665042" sldId="312"/>
            <ac:spMk id="4" creationId="{D0AE0D81-C07C-8343-33C9-DC50FBA28A94}"/>
          </ac:spMkLst>
        </pc:spChg>
      </pc:sldChg>
      <pc:sldChg chg="addSp modSp add mod">
        <pc:chgData name="THISSIANY BEATRIZ ALMEIDA" userId="2dcd9e37-326d-4709-acd7-5ac3ef4a188f" providerId="ADAL" clId="{E4960348-4248-4DC7-910B-7E30EAA075A0}" dt="2024-02-19T20:05:41.645" v="15830"/>
        <pc:sldMkLst>
          <pc:docMk/>
          <pc:sldMk cId="3633604996" sldId="313"/>
        </pc:sldMkLst>
        <pc:spChg chg="mod">
          <ac:chgData name="THISSIANY BEATRIZ ALMEIDA" userId="2dcd9e37-326d-4709-acd7-5ac3ef4a188f" providerId="ADAL" clId="{E4960348-4248-4DC7-910B-7E30EAA075A0}" dt="2024-02-19T20:05:15.858" v="15826" actId="20577"/>
          <ac:spMkLst>
            <pc:docMk/>
            <pc:sldMk cId="3633604996" sldId="313"/>
            <ac:spMk id="3" creationId="{188C1FB7-C753-6FD0-2F56-3FD4CF4024AA}"/>
          </ac:spMkLst>
        </pc:spChg>
        <pc:spChg chg="mod">
          <ac:chgData name="THISSIANY BEATRIZ ALMEIDA" userId="2dcd9e37-326d-4709-acd7-5ac3ef4a188f" providerId="ADAL" clId="{E4960348-4248-4DC7-910B-7E30EAA075A0}" dt="2024-02-19T20:04:18.742" v="15315" actId="20577"/>
          <ac:spMkLst>
            <pc:docMk/>
            <pc:sldMk cId="3633604996" sldId="313"/>
            <ac:spMk id="4" creationId="{3C245167-D26E-9762-48FA-8658B5F4D9D3}"/>
          </ac:spMkLst>
        </pc:spChg>
        <pc:picChg chg="add mod">
          <ac:chgData name="THISSIANY BEATRIZ ALMEIDA" userId="2dcd9e37-326d-4709-acd7-5ac3ef4a188f" providerId="ADAL" clId="{E4960348-4248-4DC7-910B-7E30EAA075A0}" dt="2024-02-19T20:05:41.645" v="15830"/>
          <ac:picMkLst>
            <pc:docMk/>
            <pc:sldMk cId="3633604996" sldId="313"/>
            <ac:picMk id="6" creationId="{77304739-C56E-54BC-A07B-C1E493F115ED}"/>
          </ac:picMkLst>
        </pc:picChg>
      </pc:sldChg>
      <pc:sldChg chg="delSp modSp add mod">
        <pc:chgData name="THISSIANY BEATRIZ ALMEIDA" userId="2dcd9e37-326d-4709-acd7-5ac3ef4a188f" providerId="ADAL" clId="{E4960348-4248-4DC7-910B-7E30EAA075A0}" dt="2024-02-19T20:06:59.326" v="16100" actId="20577"/>
        <pc:sldMkLst>
          <pc:docMk/>
          <pc:sldMk cId="715603729" sldId="314"/>
        </pc:sldMkLst>
        <pc:spChg chg="mod">
          <ac:chgData name="THISSIANY BEATRIZ ALMEIDA" userId="2dcd9e37-326d-4709-acd7-5ac3ef4a188f" providerId="ADAL" clId="{E4960348-4248-4DC7-910B-7E30EAA075A0}" dt="2024-02-19T20:06:37.741" v="16072" actId="27636"/>
          <ac:spMkLst>
            <pc:docMk/>
            <pc:sldMk cId="715603729" sldId="314"/>
            <ac:spMk id="3" creationId="{C27E7095-CD61-BD99-6D2B-A6B9A9BA8CD1}"/>
          </ac:spMkLst>
        </pc:spChg>
        <pc:spChg chg="mod">
          <ac:chgData name="THISSIANY BEATRIZ ALMEIDA" userId="2dcd9e37-326d-4709-acd7-5ac3ef4a188f" providerId="ADAL" clId="{E4960348-4248-4DC7-910B-7E30EAA075A0}" dt="2024-02-19T20:06:59.326" v="16100" actId="20577"/>
          <ac:spMkLst>
            <pc:docMk/>
            <pc:sldMk cId="715603729" sldId="314"/>
            <ac:spMk id="4" creationId="{9982413C-ECEE-0AD3-D422-7E1629C5E18A}"/>
          </ac:spMkLst>
        </pc:spChg>
        <pc:picChg chg="del">
          <ac:chgData name="THISSIANY BEATRIZ ALMEIDA" userId="2dcd9e37-326d-4709-acd7-5ac3ef4a188f" providerId="ADAL" clId="{E4960348-4248-4DC7-910B-7E30EAA075A0}" dt="2024-02-19T20:05:52.125" v="15832" actId="478"/>
          <ac:picMkLst>
            <pc:docMk/>
            <pc:sldMk cId="715603729" sldId="314"/>
            <ac:picMk id="6" creationId="{AE861928-25F0-069E-5E38-3B6D1CCB47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941BA-FAF3-75A2-0A70-459E6893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5AA21-0719-BD1D-3B1F-46E8F38D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1E422-4AF0-8A5C-FD42-CB6F4A60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95F4C-ACBC-5908-7A7B-9AC975B3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AE688-9CCE-75B5-064B-9EFA735C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92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E128-4987-C709-1637-35985FB2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CEB567-1632-B1DD-F4B7-DCBFA038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F7DBB-FDF2-8FDB-77EF-D76625E7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123AD-A7FD-B162-6E18-4A194589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343DB-20D1-FE16-4047-075A792B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8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7175C3-F6F3-0299-9681-3DDA8B978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34747F-13ED-DA39-CEB0-25033E3B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6242B-5A01-8D37-1D18-17AF8304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96864-730D-8678-8F2E-5027431F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BDA69-5299-A8FF-CEE2-44D37C3D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14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806B3-60A4-CC4E-39D2-4183517E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4BF77-0754-6E80-8F02-EA95ED92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ABB52-CCEB-11D2-EC27-AEBE4325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A18D9-79D9-CDC0-9E6E-6AC38146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27E4C9-2766-5B38-1233-C93BEB09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94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17C8B-3C3A-DCBE-5785-6D214340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D3577B-8F19-BBBE-3A8D-68F7AB39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E94AC-EC51-83D9-5018-04F4163E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39F91-7BD2-46EB-A8BF-7AEB43F6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BD9F8-4C8E-2B7D-C112-832C9A24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4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6C305-4B35-C98D-FCF9-8E84CC6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9854C-45E7-C433-5404-75749C455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DAE230-6E0C-99D9-3DAC-06A53BF6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2D294-D9D7-9ADF-173C-AAD48D1D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082D9-824E-A033-26EF-FE18144D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4C154B-2C17-001B-95E5-D692646B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8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CB7E3-1058-72C6-7D97-E4A45B77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52D8B7-408B-DC41-0DB6-37B574911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8D4937-26D1-D384-8A87-CCAAEC15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1718CE-1936-A96F-085F-24B79608F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E25B24-2411-C3F5-ECB7-B5977BF4F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93441A-CDCE-7929-7278-608E5CA2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051192-2384-1656-2077-E0A33017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17EF2D-31B0-6E89-6B4E-C705B8AB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38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BA452-EA46-F926-6636-186E49A9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DAF1ED-10F1-116B-5B2A-DBF1A588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75DCEE-F25D-4634-F916-DD85719E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709F31-38F3-BADF-642E-CADBBC9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4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A90F2-3B0C-D90E-3786-D5B785E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B73635-F7AC-2C87-5718-15F12195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4BF334-A516-6D56-3DE4-466C9A4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29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6A337-BE05-BCAD-FC9F-71C756D6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2149C-C840-CBAF-4B63-71B37FC6C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5E86EE-26F5-FE5C-EEF3-E0B257CA4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D56866-2EB1-C3EE-3089-A6D6A361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ABAFBF-B048-E156-80CC-29531BF1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B7B97-92F6-5F47-2A75-DCE4983A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9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36725-00AA-533F-C5E1-94FC1155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1E8A78-0797-ACBB-324E-9125A5C4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CF0B4C-F954-3C40-B5FA-5B701609C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7F2D97-CFBB-877D-65A3-429A817E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3BBE5-8609-7D2F-F04D-FF000960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B9A3-544C-E32D-5939-1AE6C84C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22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5ECF88-A555-FB9B-A66E-66E0EAA0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A08FF0-F181-DC01-144D-ECFC51C9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03C5F-1CDD-BAE2-4ABE-8AF68217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52B8D-7DBD-434C-AD81-85E1F77F4A07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578E7-3C81-876E-DAF4-F5188B171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3943B-E016-3689-E97E-86F9F3CF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BE60C55-CFDA-ABBB-AEE1-A2F7EDF7FF12}"/>
              </a:ext>
            </a:extLst>
          </p:cNvPr>
          <p:cNvSpPr/>
          <p:nvPr/>
        </p:nvSpPr>
        <p:spPr>
          <a:xfrm>
            <a:off x="0" y="5098211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AULA 03 – FUNÇÕES</a:t>
            </a:r>
          </a:p>
        </p:txBody>
      </p:sp>
      <p:pic>
        <p:nvPicPr>
          <p:cNvPr id="8" name="Picture 14" descr="Veja os detalhes da imagem relacionada. Flat vector business icons set. Corporate style. Outlined IT icons for ...">
            <a:extLst>
              <a:ext uri="{FF2B5EF4-FFF2-40B4-BE49-F238E27FC236}">
                <a16:creationId xmlns:a16="http://schemas.microsoft.com/office/drawing/2014/main" id="{7702007B-1F2F-D8A9-1B32-9B25702B2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7" b="41306"/>
          <a:stretch/>
        </p:blipFill>
        <p:spPr bwMode="auto">
          <a:xfrm>
            <a:off x="1758113" y="785004"/>
            <a:ext cx="8675773" cy="336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81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52E42-7984-A0A2-219C-5CCDE3EC1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C96AC-EFCC-C680-C32E-ED2DED77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5E5C5B-2E89-6311-E8BC-9661B2C3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função f de A em B é chamada de 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sobrejetora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e somente se para todo elemento b </a:t>
            </a:r>
            <a:r>
              <a:rPr lang="el-G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 há um elemento a </a:t>
            </a:r>
            <a:r>
              <a:rPr lang="el-G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com f(a)=b. Equivalentemente, f é 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sobrejetora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(f)=B.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6C937A6-BB13-F993-61AB-A35F20CF683B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TIPOS DE FUNÇÕES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70C9D9-AFB0-BC44-873F-8B90B0D1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32" y="4166262"/>
            <a:ext cx="5544731" cy="26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3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EE940-29FD-B3C0-17C5-82D3E3643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A44AB-A1F1-A415-0725-B1851F9D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96642-29F7-23CF-47FE-F7DBF0529E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pt-BR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Determine se as funções apresentadas abaixo são </a:t>
                </a:r>
                <a:r>
                  <a:rPr lang="pt-BR" sz="3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sobrejetoras</a:t>
                </a:r>
                <a:r>
                  <a:rPr lang="pt-BR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ou não:</a:t>
                </a:r>
              </a:p>
              <a:p>
                <a:pPr lvl="1" algn="just">
                  <a:lnSpc>
                    <a:spcPct val="200000"/>
                  </a:lnSpc>
                </a:pPr>
                <a:r>
                  <a:rPr lang="pt-BR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em que x pertence ao conjunto dos inteiros.</a:t>
                </a:r>
              </a:p>
              <a:p>
                <a:pPr lvl="1" algn="just">
                  <a:lnSpc>
                    <a:spcPct val="200000"/>
                  </a:lnSpc>
                </a:pPr>
                <a:r>
                  <a:rPr lang="pt-BR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f(x) = x +1, em que x pertence ao conjunto dos inteiros.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96642-29F7-23CF-47FE-F7DBF0529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  <a:blipFill>
                <a:blip r:embed="rId2"/>
                <a:stretch>
                  <a:fillRect l="-1150" r="-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8E78C455-172C-9852-4D7D-BF66402FB996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FAÇAMOS JUNTOS 03</a:t>
            </a:r>
          </a:p>
        </p:txBody>
      </p:sp>
    </p:spTree>
    <p:extLst>
      <p:ext uri="{BB962C8B-B14F-4D97-AF65-F5344CB8AC3E}">
        <p14:creationId xmlns:p14="http://schemas.microsoft.com/office/powerpoint/2010/main" val="249885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DB1FD-09E2-4AC5-A4CB-7501EDC84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16A2D-32C3-37BB-7F4C-7D749E8D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9BED4-0454-9B0E-3355-5DEF845A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função f é uma correspondência de um-para-um, ou uma função bijetora, se ela for injetora e 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sobrejetora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FB13348-DD7D-DD4A-C1E1-BEC250EDE2A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TIPOS DE FUNÇÕES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8A60F0-99B1-A93A-63BC-4E3935F6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79" y="3382382"/>
            <a:ext cx="8652838" cy="347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0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86429-9E1E-F455-42F5-810DA1F1E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C6169-598C-595B-8A0A-6F75AEFD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5BDA8-AF08-C5BE-E668-4A574446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Sejam g (uma função do conjunto A para o conjunto B) e f (uma função do conjunto B para o conjunto C). </a:t>
            </a:r>
          </a:p>
          <a:p>
            <a:pPr algn="just">
              <a:lnSpc>
                <a:spcPct val="16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 seja, f o g é a função que associa ao elemento a </a:t>
            </a:r>
            <a:r>
              <a:rPr lang="el-G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o elemento associado por f a g(a).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7D80A13-2580-BF06-B8CD-E0CB126BA22A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COMPOSIÇÃO DE FUNÇÕES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3EF1F5-8A41-1F4B-C648-CA75E63C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232" y="3764578"/>
            <a:ext cx="3307535" cy="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2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20A69-F1FC-7B94-61B0-780AD3347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94ED6-509A-41E1-6D04-3189470F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CD7C9-F0F0-21D5-97DC-52C611D64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A67B930-7551-D1D2-38FF-10E99D66EF42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COMPOSIÇÃO DE FUNÇÕES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60F6F0-B48F-6F32-CD83-BB298DBA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207" y="2124914"/>
            <a:ext cx="6807585" cy="412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E87B8-EAD0-2CDE-3CEE-C545CE456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6E038-3FF8-FDCB-C54F-17DE405C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CA2F27-3973-3CFF-9DE7-06A09607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3438A90-D900-7ACB-A5D6-E432C6D271B9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FAÇAMOS JUNTOS 04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A5FD15-FD16-7F43-7442-85C15B47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4"/>
            <a:ext cx="8368145" cy="51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95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917D7-BDF1-DB27-DCBA-21CAF9606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7F519-D492-02F1-67D5-D72B270C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0CA8663-7126-3D57-D6DE-3A0D2AF23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pt-BR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Podemos avaliar programas comparando as funções de complexidade, negligenciando as constantes de proporcionalidade. 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pt-BR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Um programa com tempo de execução O(n) é melhor que outro com tempo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pt-BR" sz="3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pt-BR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porém, as constantes de proporcionalidade podem alterar esta consideração.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0CA8663-7126-3D57-D6DE-3A0D2AF23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  <a:blipFill>
                <a:blip r:embed="rId2"/>
                <a:stretch>
                  <a:fillRect l="-1150" r="-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3F66F5B9-74F4-67AA-D6C8-A0BACF061407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ORDEM DE GRANDEZA</a:t>
            </a:r>
          </a:p>
        </p:txBody>
      </p:sp>
    </p:spTree>
    <p:extLst>
      <p:ext uri="{BB962C8B-B14F-4D97-AF65-F5344CB8AC3E}">
        <p14:creationId xmlns:p14="http://schemas.microsoft.com/office/powerpoint/2010/main" val="179650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CCFC7-A68A-9A3C-E726-C8D7934B3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F6DF1-ECA5-BFA5-199B-8D3430F2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5A8597D-C3D5-48E6-257C-32C44E838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Exemplo: um programa leva 100n unidades de tempo para ser executado e outro leva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Qual dos dois programas é melhor?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Depende do tamanho do problema, para n &lt; 50, o programa com tempo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é melhor do que o que possui tempo 100n.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Para problemas com entrada de dados pequena é preferível usar o programa cujo tempo de execução é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pt-BR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pt-BR" sz="28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Entretanto, quando n cresce, o programa com tempo de execução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pt-BR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leva muito mais tempo que o programa O(n).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5A8597D-C3D5-48E6-257C-32C44E838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  <a:blipFill>
                <a:blip r:embed="rId2"/>
                <a:stretch>
                  <a:fillRect l="-1150" r="-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68DB14C7-FB39-2CCB-0334-BC03EFD3521C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ORDEM DE GRANDEZA</a:t>
            </a:r>
          </a:p>
        </p:txBody>
      </p:sp>
    </p:spTree>
    <p:extLst>
      <p:ext uri="{BB962C8B-B14F-4D97-AF65-F5344CB8AC3E}">
        <p14:creationId xmlns:p14="http://schemas.microsoft.com/office/powerpoint/2010/main" val="116313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962A7-1FCF-9B4B-FE03-86100F47B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EA49F-B230-67BD-779A-E28123F0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4DECF-4888-2942-E1C3-23F21A616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Complexidade constante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f(n) = O(1), o uso do algoritmo independe do tamanho de n, pois as instruções do algoritmo são executadas um número fixo de vezes.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significa um algoritmo ser O(2) ou O(5)?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20A7DAB-D782-558C-A381-2DB46C09EAB1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ORDEM DE GRANDEZA</a:t>
            </a:r>
          </a:p>
        </p:txBody>
      </p:sp>
    </p:spTree>
    <p:extLst>
      <p:ext uri="{BB962C8B-B14F-4D97-AF65-F5344CB8AC3E}">
        <p14:creationId xmlns:p14="http://schemas.microsoft.com/office/powerpoint/2010/main" val="166948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FD120-6214-B2DA-BC0C-906FF1DA8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89755-53CC-3841-DF4A-AE9AA3DF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712687-ED40-EC7A-5387-F8B525649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b="1" dirty="0">
                    <a:solidFill>
                      <a:srgbClr val="99419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Complexidade logarítmica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f(n) = O(log n), ocorre tipicamente em algoritmos que resolvem um problema transformando-o em problemas menores. Nestes casos, o tempo de execução pode ser considerado como sendo menor do que uma constante grande.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Supondo que a base do logaritmo seja 2, para n = 1000,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80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func>
                    <m:r>
                      <a:rPr lang="pt-BR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10 e para n = 1000000,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func>
                    <m:r>
                      <a:rPr lang="pt-BR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20. Um exemplo de algoritmo que tem complexidade logarítmica é a </a:t>
                </a:r>
                <a:r>
                  <a:rPr lang="pt-BR" sz="2800" b="1" dirty="0">
                    <a:solidFill>
                      <a:srgbClr val="99419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Pesquisa Binária</a:t>
                </a: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712687-ED40-EC7A-5387-F8B525649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  <a:blipFill>
                <a:blip r:embed="rId2"/>
                <a:stretch>
                  <a:fillRect l="-900" r="-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BC9A8446-C959-620C-91A0-2589D86B7FE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ORDEM DE GRANDEZA</a:t>
            </a:r>
          </a:p>
        </p:txBody>
      </p:sp>
    </p:spTree>
    <p:extLst>
      <p:ext uri="{BB962C8B-B14F-4D97-AF65-F5344CB8AC3E}">
        <p14:creationId xmlns:p14="http://schemas.microsoft.com/office/powerpoint/2010/main" val="305269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DEFINIÇÕES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TIPOS DE FUNÇÕES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COMPOSIÇÃO DE FUNÇÕES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ORDEM DE GRANDEZA DE FUNÇÕES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ROTEIRO</a:t>
            </a:r>
          </a:p>
        </p:txBody>
      </p:sp>
      <p:pic>
        <p:nvPicPr>
          <p:cNvPr id="2054" name="Picture 6" descr="Mafalda">
            <a:extLst>
              <a:ext uri="{FF2B5EF4-FFF2-40B4-BE49-F238E27FC236}">
                <a16:creationId xmlns:a16="http://schemas.microsoft.com/office/drawing/2014/main" id="{0843C0EA-034B-270F-C7D4-9804AFCAA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7" b="9351"/>
          <a:stretch/>
        </p:blipFill>
        <p:spPr bwMode="auto">
          <a:xfrm>
            <a:off x="7703622" y="2851458"/>
            <a:ext cx="3245395" cy="29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A67B5-EA67-DD1E-9A2B-E6F7E7B20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095DC-9696-1FCB-F0A1-0148F312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E4ADA-FB87-2CEF-F6E2-8E1C6C93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Complexidade linear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f(n) = O(n), em geral, um pequeno trabalho é realizado sobre cada elemento de entrada. Esta é a melhor situação possível para um algoritmo que tem que processar/produzir n elementos de entrada/saída. Cada vez que n dobra de tamanho, o tempo de execução também dobra.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São exemplos de algoritmos que tem complexidade linear: </a:t>
            </a:r>
            <a:r>
              <a:rPr lang="pt-BR" sz="28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Pesquisa Sequencial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28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 de </a:t>
            </a:r>
            <a:r>
              <a:rPr lang="pt-BR" sz="2800" b="1" dirty="0" err="1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planaridade</a:t>
            </a:r>
            <a:r>
              <a:rPr lang="pt-BR" sz="28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um grafo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DD81F58-112B-2A98-9FA2-8E7868F8D625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ORDEM DE GRANDEZA</a:t>
            </a:r>
          </a:p>
        </p:txBody>
      </p:sp>
    </p:spTree>
    <p:extLst>
      <p:ext uri="{BB962C8B-B14F-4D97-AF65-F5344CB8AC3E}">
        <p14:creationId xmlns:p14="http://schemas.microsoft.com/office/powerpoint/2010/main" val="2713263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38C6B-7969-8785-A6DA-8946FFB7A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44400-2E8E-C842-17BA-9459A3FD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5E20B-6364-58B7-A233-D4F35849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Complexidade linear logarítmica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f(n) = O(n* log n), este tempo de execução ocorre tipicamente em algoritmos que resolvem um problema quebrando-o em problemas menores, resolvendo cada um deles independentemente e depois agrupando as soluções. Caso típico dos algoritmos baseados no paradigma divisão-e-conquista.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exemplo de algoritmo que tem a complexidade linear logarítmica é o</a:t>
            </a:r>
            <a:r>
              <a:rPr lang="pt-BR" sz="28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b="1" dirty="0" err="1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MergeSort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F1AE5E-CD17-D6D8-8C48-A979A81C403E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ORDEM DE GRANDEZA</a:t>
            </a:r>
          </a:p>
        </p:txBody>
      </p:sp>
    </p:spTree>
    <p:extLst>
      <p:ext uri="{BB962C8B-B14F-4D97-AF65-F5344CB8AC3E}">
        <p14:creationId xmlns:p14="http://schemas.microsoft.com/office/powerpoint/2010/main" val="2320783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954CC-92B6-09A1-617B-97C9F681C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3607-8191-997A-AA64-6A215790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0AC70E7-3EDB-8FB2-4A89-6D7879BD0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b="1" dirty="0">
                    <a:solidFill>
                      <a:srgbClr val="99419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Complexidade quadrática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f(n)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), ocorrem quando os itens de dados são processados aos pares, muitas vezes em um laço dentro do outro. Sempre que n dobra o tempo de execução é multiplicado por 4.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Os algoritmos deste tipo são úteis para resolver problemas de tamanhos relativamente pequenos, tais como os algoritmos de ordenação simples, como é o caso do </a:t>
                </a:r>
                <a:r>
                  <a:rPr lang="pt-BR" sz="2800" b="1" dirty="0">
                    <a:solidFill>
                      <a:srgbClr val="99419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Selection Sort</a:t>
                </a: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 </a:t>
                </a:r>
                <a:r>
                  <a:rPr lang="pt-BR" sz="2800" b="1" dirty="0" err="1">
                    <a:solidFill>
                      <a:srgbClr val="99419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Insertion</a:t>
                </a:r>
                <a:r>
                  <a:rPr lang="pt-BR" sz="2800" b="1" dirty="0">
                    <a:solidFill>
                      <a:srgbClr val="99419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Sort</a:t>
                </a: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0AC70E7-3EDB-8FB2-4A89-6D7879BD0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  <a:blipFill>
                <a:blip r:embed="rId2"/>
                <a:stretch>
                  <a:fillRect l="-900" r="-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A5BABFC1-D718-382A-EC6C-4631E5FCD336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ORDEM DE GRANDEZA</a:t>
            </a:r>
          </a:p>
        </p:txBody>
      </p:sp>
    </p:spTree>
    <p:extLst>
      <p:ext uri="{BB962C8B-B14F-4D97-AF65-F5344CB8AC3E}">
        <p14:creationId xmlns:p14="http://schemas.microsoft.com/office/powerpoint/2010/main" val="327942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4F8D-07C8-99DF-100E-0FE12F3AC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2CC64-504F-FA66-FB34-AC5734F6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4900E94-F0BE-EF75-6976-AA3EBBB7B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b="1" dirty="0">
                    <a:solidFill>
                      <a:srgbClr val="99419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Complexidade cúbica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f(n)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), os algoritmos desta ordem de complexidade geralmente são úteis apenas para resolver problemas relativamente pequenos. Sempre que n dobra o tempo de execução é multiplicado por 8.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Os algoritmos deste tipo são úteis para resolver problemas de tamanhos relativamente pequenos, como por exemplo, o </a:t>
                </a:r>
                <a:r>
                  <a:rPr lang="pt-BR" sz="2800" b="1" dirty="0">
                    <a:solidFill>
                      <a:srgbClr val="99419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algoritmo de multiplicação de matrizes</a:t>
                </a: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4900E94-F0BE-EF75-6976-AA3EBBB7B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  <a:blipFill>
                <a:blip r:embed="rId2"/>
                <a:stretch>
                  <a:fillRect l="-900" r="-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93B1BD4-3856-8DF1-EC97-ABE95E8C0342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ORDEM DE GRANDEZA</a:t>
            </a:r>
          </a:p>
        </p:txBody>
      </p:sp>
    </p:spTree>
    <p:extLst>
      <p:ext uri="{BB962C8B-B14F-4D97-AF65-F5344CB8AC3E}">
        <p14:creationId xmlns:p14="http://schemas.microsoft.com/office/powerpoint/2010/main" val="2315864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C8787-8F05-9032-8C31-0B6AE3367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8228E-39C5-F682-405C-00144451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FF791F-2CB3-9571-FAEF-CF80506C5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b="1" dirty="0">
                    <a:solidFill>
                      <a:srgbClr val="99419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Complexidade exponencial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f(n)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), os algoritmos desta ordem de complexidade não são úteis sob o ponto de vista prático. Eles ocorrem na solução de problemas quando se usa a força bruta para resolvê-los.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Para n = 20, o tempo de execução é cerca de 1000000. Sempre que n dobra o tempo de execução fica elevado ao quadrado, como é o caso do Algoritmo do Caixeiro Viajante.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FF791F-2CB3-9571-FAEF-CF80506C5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  <a:blipFill>
                <a:blip r:embed="rId2"/>
                <a:stretch>
                  <a:fillRect l="-900" r="-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717CFA18-11E8-D6E5-C2F5-8A1C329C097A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ORDEM DE GRANDEZA</a:t>
            </a:r>
          </a:p>
        </p:txBody>
      </p:sp>
    </p:spTree>
    <p:extLst>
      <p:ext uri="{BB962C8B-B14F-4D97-AF65-F5344CB8AC3E}">
        <p14:creationId xmlns:p14="http://schemas.microsoft.com/office/powerpoint/2010/main" val="4148873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E085-A291-8DF9-34C3-4D51C8898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C8A1B-B045-3F81-4FAA-EE6D1105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0960097-9686-9F4D-3204-A2883F424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b="1" dirty="0">
                    <a:solidFill>
                      <a:srgbClr val="99419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Complexidade exponencial</a:t>
                </a:r>
              </a:p>
              <a:p>
                <a:pPr lvl="1" algn="just">
                  <a:lnSpc>
                    <a:spcPct val="200000"/>
                  </a:lnSpc>
                </a:pP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f(n) = O(n!), um algoritmo dessa complexidade é dito ter complexidade exponencial, apesar de O(n!) ter comportamento muito pior do que f(n)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 lvl="1" algn="just">
                  <a:lnSpc>
                    <a:spcPct val="200000"/>
                  </a:lnSpc>
                </a:pP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Para n = 20, temos que 20! = 2432902008176640000, um número com 19 dígitos. Para n = 40 temos um número de 48 dígitos.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0960097-9686-9F4D-3204-A2883F424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  <a:blipFill>
                <a:blip r:embed="rId2"/>
                <a:stretch>
                  <a:fillRect l="-900" r="-1000" b="-2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CCCDF668-A23E-4334-C980-00B8B769C37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ORDEM DE GRANDEZA</a:t>
            </a:r>
          </a:p>
        </p:txBody>
      </p:sp>
    </p:spTree>
    <p:extLst>
      <p:ext uri="{BB962C8B-B14F-4D97-AF65-F5344CB8AC3E}">
        <p14:creationId xmlns:p14="http://schemas.microsoft.com/office/powerpoint/2010/main" val="1984409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2734CF-78F9-A7FA-61DB-A97DA3D81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3114600-7549-0945-BECC-C4A81D048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770" y="1759789"/>
            <a:ext cx="5134460" cy="47237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6A55DFE-3A40-0D88-24C2-41EBD391A182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4400" dirty="0">
                <a:latin typeface="Arial Black" panose="020B0A04020102020204" pitchFamily="34" charset="0"/>
              </a:rPr>
              <a:t>ORDEM DE GRANDEZA</a:t>
            </a:r>
            <a:endParaRPr lang="pt-BR" sz="44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78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314CF-48D6-7037-5E3B-63BA4550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9CA1E-58A8-65F2-C2BA-72E3ECC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3074" name="Picture 2" descr="Resultado de imagem para DÚVIDAS">
            <a:extLst>
              <a:ext uri="{FF2B5EF4-FFF2-40B4-BE49-F238E27FC236}">
                <a16:creationId xmlns:a16="http://schemas.microsoft.com/office/drawing/2014/main" id="{745773D9-E05F-41BE-E3C2-3D8CC25C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042" y="2577752"/>
            <a:ext cx="4947916" cy="33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254FBD0-F5AF-7E64-2DF3-FAACF2D38D04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6746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E0E9E-B815-DE1D-2CCC-63A9CFAC3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AF232-7504-25DB-88E8-0CCBD44F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E372F7-D807-A2CB-2466-2E10E1082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uma regra que relaciona cada elemento de um conjunto (representado pela variável x) a um único elemento de outro conjunto (representado pela variável y). Para cada valor de x, podemos determinar um valor de y, dizemos então que “y está em função de x”.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D24CD8-7DDE-C0BA-D367-90DDCEE831F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FUNÇÃO</a:t>
            </a:r>
          </a:p>
        </p:txBody>
      </p:sp>
      <p:pic>
        <p:nvPicPr>
          <p:cNvPr id="1026" name="Picture 2" descr="O Diagrama de flechas ou diagrama de setas é usado para representar funções">
            <a:extLst>
              <a:ext uri="{FF2B5EF4-FFF2-40B4-BE49-F238E27FC236}">
                <a16:creationId xmlns:a16="http://schemas.microsoft.com/office/drawing/2014/main" id="{91C63F72-AC89-B105-B5D0-8B8963252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0" y="4121150"/>
            <a:ext cx="36099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30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73E0-721C-B949-8658-5E37428A9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99500-5235-91AF-B306-0274CF18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25756-F73E-E111-BD7C-56915F038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DEFINIÇÃO 01: Sejam A e B conjuntos não-vazios. Uma função f de A em B, denotada por f:A-&gt;B, é uma relação de A em B tal que: para todo a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Dom(f), f(a) contém </a:t>
            </a:r>
            <a:r>
              <a:rPr lang="pt-BR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apenas um elemento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DA7D7CA-9453-A28C-E900-B9810305E63B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FUNÇÃO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3AD79A-E790-34BD-40C2-8E63C7DB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576" y="3657662"/>
            <a:ext cx="4588847" cy="28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2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5704B-C622-A42F-1E94-DC965F007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E2A4F-BE2C-5F01-1D46-6AEED78E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C5DDB-BE8D-415A-C620-2C69954DE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15ADF58-B161-511B-C15C-E31B06127F83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FUNÇÃO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05A582-4FAB-8911-AC88-54772E461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88" y="1825623"/>
            <a:ext cx="649401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9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CEB7D-1E14-5604-F009-0D0FAD4FC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8C92A-DEDE-15BE-2EF8-1DB90915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F728B0-0D46-AF68-5C1B-8A5DB062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Observações</a:t>
            </a:r>
          </a:p>
          <a:p>
            <a:pPr lvl="1" algn="just">
              <a:lnSpc>
                <a:spcPct val="150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a </a:t>
            </a:r>
            <a:r>
              <a:rPr lang="pt-BR" dirty="0"/>
              <a:t>∉ Dom(f), então f(a)= ∅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Se f(a)={b}, escreve-se f(a)=b.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A relação f como definida acima pode ser escrita como o conjunto dos pares: {(</a:t>
            </a:r>
            <a:r>
              <a:rPr lang="pt-BR" dirty="0" err="1"/>
              <a:t>a,f</a:t>
            </a:r>
            <a:r>
              <a:rPr lang="pt-BR" dirty="0"/>
              <a:t>(a)) | a ∈ Dom(f)}.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O valor a é chamado de argumento da função e f(a) é chamado de valor de f para o argumento 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52FDF5A-2070-9ADC-8247-2EAB6FA1AA14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FUNÇÃO</a:t>
            </a:r>
          </a:p>
        </p:txBody>
      </p:sp>
    </p:spTree>
    <p:extLst>
      <p:ext uri="{BB962C8B-B14F-4D97-AF65-F5344CB8AC3E}">
        <p14:creationId xmlns:p14="http://schemas.microsoft.com/office/powerpoint/2010/main" val="426548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29C11-0031-C23F-E557-27881AF76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702CB-F7CB-391C-A405-8D4906A3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70CA6-FDE6-7B70-43FF-A5180CA8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Sejam A={1,2,3,4} e B={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a,b,c,d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 e seja f={(1,a),(</a:t>
            </a:r>
            <a:r>
              <a:rPr lang="pt-BR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2,b),(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3,d),(4,c)}. Assim, os valores de f de x, para cada x </a:t>
            </a:r>
            <a:r>
              <a:rPr lang="pt-BR" sz="3200" dirty="0"/>
              <a:t>∈ A são: f(1)={a}, f(2)={b}, f(3)={d}, f(4)={c}. A relação f pode ser considerada uma função?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Sejam A={1,2,3,4} e B={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x,y,z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 e considere as relações R={(1,X),(2,X)} e S={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(1,x),(1,y),(2,z),(3,y)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}. A relação R e S podem ser consideradas como função?</a:t>
            </a:r>
            <a:endParaRPr lang="pt-BR" sz="3200" dirty="0"/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D15AAA-FF54-7641-AC9B-E1B31AAC3630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FAÇAMOS JUNTOS 01</a:t>
            </a:r>
          </a:p>
        </p:txBody>
      </p:sp>
    </p:spTree>
    <p:extLst>
      <p:ext uri="{BB962C8B-B14F-4D97-AF65-F5344CB8AC3E}">
        <p14:creationId xmlns:p14="http://schemas.microsoft.com/office/powerpoint/2010/main" val="5421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88879-ACF4-A506-94FF-56654EC21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EC437-5C0D-3F8C-79B6-7F5200CA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4616DA-F475-B530-9063-E53C948B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função f de A em B é dita “um-para-um” ou injetora se e somente se f(a) != f(b) sempre que a != b. </a:t>
            </a:r>
            <a:endParaRPr lang="pt-BR" sz="3200" dirty="0"/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1969EA1-B92A-2104-3416-324F291CC352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TIPOS DE FUNÇÕES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5AF901-FDCC-DB80-6D0A-D3101AB52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089" y="3565278"/>
            <a:ext cx="6077817" cy="32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7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647C8-DD2C-04ED-E9F6-63B02D3AB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68B12-DA59-BE85-441B-6F76A49E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A15B81-AC59-DC4C-085A-7686F0173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pt-BR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Determine se as funções apresentadas abaixo são injetoras ou não:</a:t>
                </a:r>
              </a:p>
              <a:p>
                <a:pPr lvl="1" algn="just">
                  <a:lnSpc>
                    <a:spcPct val="200000"/>
                  </a:lnSpc>
                </a:pPr>
                <a:r>
                  <a:rPr lang="pt-BR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em que x pertence ao conjunto dos inteiros.</a:t>
                </a:r>
              </a:p>
              <a:p>
                <a:pPr lvl="1" algn="just">
                  <a:lnSpc>
                    <a:spcPct val="200000"/>
                  </a:lnSpc>
                </a:pPr>
                <a:r>
                  <a:rPr lang="pt-BR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f(x) = x +1, em que x pertence ao conjunto dos inteiros.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A15B81-AC59-DC4C-085A-7686F0173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  <a:blipFill>
                <a:blip r:embed="rId2"/>
                <a:stretch>
                  <a:fillRect l="-11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6999ED65-3D44-70B3-30AE-1C4CE038075E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FAÇAMOS JUNTOS 02</a:t>
            </a:r>
          </a:p>
        </p:txBody>
      </p:sp>
    </p:spTree>
    <p:extLst>
      <p:ext uri="{BB962C8B-B14F-4D97-AF65-F5344CB8AC3E}">
        <p14:creationId xmlns:p14="http://schemas.microsoft.com/office/powerpoint/2010/main" val="2058128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45B42583C7D604C97E8E871995D5191" ma:contentTypeVersion="4" ma:contentTypeDescription="Crie um novo documento." ma:contentTypeScope="" ma:versionID="67ff29cacf1dbed2da754e56d6ddc465">
  <xsd:schema xmlns:xsd="http://www.w3.org/2001/XMLSchema" xmlns:xs="http://www.w3.org/2001/XMLSchema" xmlns:p="http://schemas.microsoft.com/office/2006/metadata/properties" xmlns:ns2="b8f2b34f-4edf-46a5-a82f-ebae3a183152" targetNamespace="http://schemas.microsoft.com/office/2006/metadata/properties" ma:root="true" ma:fieldsID="5670b36ca1de6ee826469d9b9869bc3c" ns2:_="">
    <xsd:import namespace="b8f2b34f-4edf-46a5-a82f-ebae3a183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2b34f-4edf-46a5-a82f-ebae3a1831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6ACC81-DD6E-454A-ACC8-8E8D62860D66}"/>
</file>

<file path=customXml/itemProps2.xml><?xml version="1.0" encoding="utf-8"?>
<ds:datastoreItem xmlns:ds="http://schemas.openxmlformats.org/officeDocument/2006/customXml" ds:itemID="{DF343FF9-6F76-4AEB-8741-BBEDACB8EF3B}"/>
</file>

<file path=customXml/itemProps3.xml><?xml version="1.0" encoding="utf-8"?>
<ds:datastoreItem xmlns:ds="http://schemas.openxmlformats.org/officeDocument/2006/customXml" ds:itemID="{E1C4B7F5-4524-47EE-98A0-860C5DF49BE0}"/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1376</Words>
  <Application>Microsoft Office PowerPoint</Application>
  <PresentationFormat>Widescreen</PresentationFormat>
  <Paragraphs>82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Aptos</vt:lpstr>
      <vt:lpstr>Aptos Display</vt:lpstr>
      <vt:lpstr>Arial</vt:lpstr>
      <vt:lpstr>Arial Black</vt:lpstr>
      <vt:lpstr>Calibri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Thissiany B Almeida</dc:creator>
  <cp:lastModifiedBy>THISSIANY BEATRIZ ALMEIDA</cp:lastModifiedBy>
  <cp:revision>6</cp:revision>
  <dcterms:created xsi:type="dcterms:W3CDTF">2024-02-19T17:05:45Z</dcterms:created>
  <dcterms:modified xsi:type="dcterms:W3CDTF">2024-03-18T18:07:53Z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0x010100E45B42583C7D604C97E8E871995D5191</vt:lpwstr>
  </property>
</Properties>
</file>