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E0A75-9BD9-4D09-9EB2-0FC62123BB33}" v="377" dt="2020-01-24T21:02:59.645"/>
    <p1510:client id="{CCF8AA75-E3D5-4CCF-917E-B6E36001029E}" v="826" dt="2020-01-25T12:29:08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FCD-154C-4A8A-8083-828DC809D353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0C0-1D0E-44BA-86ED-DBFD6DA2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88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FCD-154C-4A8A-8083-828DC809D353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0C0-1D0E-44BA-86ED-DBFD6DA2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07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FCD-154C-4A8A-8083-828DC809D353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0C0-1D0E-44BA-86ED-DBFD6DA2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46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FCD-154C-4A8A-8083-828DC809D353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0C0-1D0E-44BA-86ED-DBFD6DA2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15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FCD-154C-4A8A-8083-828DC809D353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0C0-1D0E-44BA-86ED-DBFD6DA2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FCD-154C-4A8A-8083-828DC809D353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0C0-1D0E-44BA-86ED-DBFD6DA2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28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FCD-154C-4A8A-8083-828DC809D353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0C0-1D0E-44BA-86ED-DBFD6DA2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14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FCD-154C-4A8A-8083-828DC809D353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0C0-1D0E-44BA-86ED-DBFD6DA2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1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FCD-154C-4A8A-8083-828DC809D353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0C0-1D0E-44BA-86ED-DBFD6DA2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0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FCD-154C-4A8A-8083-828DC809D353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0C0-1D0E-44BA-86ED-DBFD6DA2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0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4FCD-154C-4A8A-8083-828DC809D353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0C0-1D0E-44BA-86ED-DBFD6DA2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90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4FCD-154C-4A8A-8083-828DC809D353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210C0-1D0E-44BA-86ED-DBFD6DA2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0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guilhermegca167@gmail.com" TargetMode="External"/><Relationship Id="rId2" Type="http://schemas.openxmlformats.org/officeDocument/2006/relationships/hyperlink" Target="mailto:luizwalkeramaro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2484" y="2470002"/>
            <a:ext cx="9144000" cy="231571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Times New Roman"/>
                <a:cs typeface="Times New Roman"/>
              </a:rPr>
              <a:t>PROJETO DE PROGRAMAÇÃO:</a:t>
            </a:r>
            <a:br>
              <a:rPr lang="pt-BR" sz="4000" dirty="0">
                <a:latin typeface="Times New Roman"/>
                <a:cs typeface="Times New Roman"/>
              </a:rPr>
            </a:br>
            <a:r>
              <a:rPr lang="pt-BR" sz="3200" dirty="0">
                <a:latin typeface="Times New Roman"/>
                <a:cs typeface="Times New Roman"/>
              </a:rPr>
              <a:t>BALANÇA CONECTADA À INTERFACE QT</a:t>
            </a:r>
            <a:b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3235" y="4641521"/>
            <a:ext cx="10896240" cy="21877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pt-BR" dirty="0"/>
              <a:t>Alunos: Luiz Walker Amaro Rodrigues          </a:t>
            </a:r>
            <a:endParaRPr lang="pt-BR">
              <a:cs typeface="Calibri"/>
            </a:endParaRPr>
          </a:p>
          <a:p>
            <a:pPr algn="l"/>
            <a:r>
              <a:rPr lang="pt-BR" dirty="0"/>
              <a:t>               Guilherme Costa de Araújo</a:t>
            </a:r>
            <a:endParaRPr lang="pt-BR" dirty="0">
              <a:cs typeface="Calibri"/>
            </a:endParaRPr>
          </a:p>
          <a:p>
            <a:pPr algn="l"/>
            <a:endParaRPr lang="pt-BR" dirty="0">
              <a:cs typeface="Calibri"/>
            </a:endParaRPr>
          </a:p>
          <a:p>
            <a:pPr algn="l"/>
            <a:r>
              <a:rPr lang="pt-BR" dirty="0">
                <a:cs typeface="Calibri"/>
              </a:rPr>
              <a:t>Disciplina: Técnicas de Programação                       Professor Dr.: Patrick </a:t>
            </a:r>
            <a:r>
              <a:rPr lang="pt-BR" dirty="0" err="1">
                <a:cs typeface="Calibri"/>
              </a:rPr>
              <a:t>Lacouth</a:t>
            </a:r>
          </a:p>
          <a:p>
            <a:pPr algn="l"/>
            <a:r>
              <a:rPr lang="pt-BR" dirty="0">
                <a:cs typeface="Calibri"/>
              </a:rPr>
              <a:t>Coordenação de Engenharia Elétrica</a:t>
            </a:r>
          </a:p>
          <a:p>
            <a:pPr algn="l"/>
            <a:endParaRPr lang="pt-BR" dirty="0">
              <a:cs typeface="Calibri"/>
            </a:endParaRPr>
          </a:p>
          <a:p>
            <a:pPr algn="l"/>
            <a:endParaRPr lang="pt-BR" dirty="0">
              <a:cs typeface="Calibri"/>
            </a:endParaRPr>
          </a:p>
          <a:p>
            <a:pPr algn="l"/>
            <a:endParaRPr lang="pt-BR" dirty="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3" y="287985"/>
            <a:ext cx="5347662" cy="21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7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66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sz="2600" dirty="0"/>
              <a:t>	Em diversos ramos da indústria se vê necessário a criação de diversas formas de controle sobre as mercadorias, a fim de manter a qualidade dos meios de produção, desde os bens de consumo que são produzidos, vendidos ou transportados.</a:t>
            </a:r>
          </a:p>
          <a:p>
            <a:pPr marL="0" indent="0" algn="just">
              <a:buNone/>
            </a:pPr>
            <a:endParaRPr lang="pt-BR" sz="2600" dirty="0">
              <a:cs typeface="Calibri"/>
            </a:endParaRPr>
          </a:p>
          <a:p>
            <a:pPr marL="359410" indent="-359410" algn="just"/>
            <a:r>
              <a:rPr lang="pt-BR" sz="2600" dirty="0"/>
              <a:t>Alimentícia</a:t>
            </a:r>
            <a:endParaRPr lang="pt-BR" sz="2600" dirty="0">
              <a:cs typeface="Calibri"/>
            </a:endParaRPr>
          </a:p>
          <a:p>
            <a:pPr marL="359410" indent="-359410" algn="just"/>
            <a:r>
              <a:rPr lang="pt-BR" sz="2600" dirty="0"/>
              <a:t>Farmacêutica</a:t>
            </a:r>
            <a:endParaRPr lang="pt-BR" sz="2600" dirty="0">
              <a:cs typeface="Calibri"/>
            </a:endParaRPr>
          </a:p>
          <a:p>
            <a:pPr marL="359410" indent="-359410" algn="just"/>
            <a:r>
              <a:rPr lang="pt-BR" sz="2600" dirty="0"/>
              <a:t>Tecnóloga</a:t>
            </a:r>
            <a:endParaRPr lang="pt-BR" sz="2600" dirty="0">
              <a:cs typeface="Calibri"/>
            </a:endParaRPr>
          </a:p>
          <a:p>
            <a:pPr marL="359410" indent="-359410" algn="just"/>
            <a:r>
              <a:rPr lang="pt-BR" sz="2600" dirty="0"/>
              <a:t>Siderúrgica</a:t>
            </a:r>
            <a:endParaRPr lang="pt-BR" sz="2600" dirty="0">
              <a:cs typeface="Calibri"/>
            </a:endParaRPr>
          </a:p>
          <a:p>
            <a:pPr marL="359410" indent="-359410" algn="just"/>
            <a:r>
              <a:rPr lang="pt-BR" sz="2600" dirty="0"/>
              <a:t>Entre outras</a:t>
            </a:r>
            <a:endParaRPr lang="pt-BR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854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1FB2F-B3CD-4844-ACB3-C2158F0C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2 - OBJETIVOS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5B9E8-063E-44C9-8411-AEEF09A4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 algn="just"/>
            <a:endParaRPr lang="pt-BR" dirty="0">
              <a:ea typeface="+mn-lt"/>
              <a:cs typeface="+mn-lt"/>
            </a:endParaRPr>
          </a:p>
          <a:p>
            <a:pPr marL="359410" indent="-359410" algn="just"/>
            <a:r>
              <a:rPr lang="pt-BR">
                <a:ea typeface="+mn-lt"/>
                <a:cs typeface="+mn-lt"/>
              </a:rPr>
              <a:t>Criar um sistema de pesagem utilizando arduino;</a:t>
            </a:r>
            <a:endParaRPr lang="pt-BR"/>
          </a:p>
          <a:p>
            <a:pPr marL="359410" indent="-359410" algn="just"/>
            <a:endParaRPr lang="pt-BR" dirty="0">
              <a:ea typeface="+mn-lt"/>
              <a:cs typeface="+mn-lt"/>
            </a:endParaRPr>
          </a:p>
          <a:p>
            <a:pPr marL="359410" indent="-359410" algn="just"/>
            <a:r>
              <a:rPr lang="pt-BR">
                <a:ea typeface="+mn-lt"/>
                <a:cs typeface="+mn-lt"/>
              </a:rPr>
              <a:t>Fazer a comunicação serial entre o arduino e o QT.</a:t>
            </a:r>
            <a:endParaRPr lang="pt-BR" dirty="0">
              <a:ea typeface="+mn-lt"/>
              <a:cs typeface="+mn-lt"/>
            </a:endParaRPr>
          </a:p>
          <a:p>
            <a:pPr marL="359410" indent="-359410" algn="just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85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3 – SOBRE O PROGRAMA </a:t>
            </a:r>
          </a:p>
        </p:txBody>
      </p:sp>
      <p:pic>
        <p:nvPicPr>
          <p:cNvPr id="8" name="Imagem 8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D22AFA66-1C8C-4B3E-A330-86E4A2F3A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657" y="1825625"/>
            <a:ext cx="6204686" cy="4351338"/>
          </a:xfrm>
        </p:spPr>
      </p:pic>
    </p:spTree>
    <p:extLst>
      <p:ext uri="{BB962C8B-B14F-4D97-AF65-F5344CB8AC3E}">
        <p14:creationId xmlns:p14="http://schemas.microsoft.com/office/powerpoint/2010/main" val="126401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/>
              <a:t>3.1 – CONEXÃO DA INTERFACE</a:t>
            </a:r>
          </a:p>
        </p:txBody>
      </p: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6E2CDB07-DAB5-467C-BA4D-DD84A981F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110" y="1825625"/>
            <a:ext cx="6037780" cy="4351338"/>
          </a:xfrm>
        </p:spPr>
      </p:pic>
    </p:spTree>
    <p:extLst>
      <p:ext uri="{BB962C8B-B14F-4D97-AF65-F5344CB8AC3E}">
        <p14:creationId xmlns:p14="http://schemas.microsoft.com/office/powerpoint/2010/main" val="424924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3.2 - CADASTRO</a:t>
            </a:r>
          </a:p>
        </p:txBody>
      </p:sp>
      <p:pic>
        <p:nvPicPr>
          <p:cNvPr id="4" name="Imagem 4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43C181BB-8BEA-42D2-8321-85493383A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462" y="1825625"/>
            <a:ext cx="6079075" cy="4351338"/>
          </a:xfrm>
        </p:spPr>
      </p:pic>
    </p:spTree>
    <p:extLst>
      <p:ext uri="{BB962C8B-B14F-4D97-AF65-F5344CB8AC3E}">
        <p14:creationId xmlns:p14="http://schemas.microsoft.com/office/powerpoint/2010/main" val="394527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4– EXECUÇÃO NA PRÁTICA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cs typeface="Calibri"/>
              </a:rPr>
              <a:t>Arduino Uno R3</a:t>
            </a:r>
            <a:endParaRPr lang="pt-BR" sz="2200">
              <a:cs typeface="Calibri"/>
            </a:endParaRPr>
          </a:p>
          <a:p>
            <a:r>
              <a:rPr lang="pt-BR" sz="2200" dirty="0">
                <a:cs typeface="Calibri"/>
              </a:rPr>
              <a:t>Célula de carga 50 kg</a:t>
            </a:r>
          </a:p>
          <a:p>
            <a:r>
              <a:rPr lang="pt-BR" sz="2200" dirty="0">
                <a:cs typeface="Calibri"/>
              </a:rPr>
              <a:t>Amplificador HX711</a:t>
            </a:r>
          </a:p>
          <a:p>
            <a:r>
              <a:rPr lang="pt-BR" sz="2200" dirty="0">
                <a:cs typeface="Calibri"/>
              </a:rPr>
              <a:t>LEDs verde e vermelho</a:t>
            </a:r>
          </a:p>
          <a:p>
            <a:r>
              <a:rPr lang="pt-BR" sz="2200" dirty="0">
                <a:cs typeface="Calibri"/>
              </a:rPr>
              <a:t>Push Button</a:t>
            </a:r>
          </a:p>
          <a:p>
            <a:r>
              <a:rPr lang="pt-BR" sz="2200" dirty="0">
                <a:cs typeface="Calibri"/>
              </a:rPr>
              <a:t>Resistores</a:t>
            </a:r>
          </a:p>
          <a:p>
            <a:pPr marL="0" indent="0">
              <a:buNone/>
            </a:pPr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  <p:pic>
        <p:nvPicPr>
          <p:cNvPr id="12" name="Imagem 12" descr="Uma imagem contendo eletrônico, circuito&#10;&#10;Descrição gerada com muito alta confiança">
            <a:extLst>
              <a:ext uri="{FF2B5EF4-FFF2-40B4-BE49-F238E27FC236}">
                <a16:creationId xmlns:a16="http://schemas.microsoft.com/office/drawing/2014/main" id="{DEC9E250-2388-4063-99A8-48C61357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231" y="1479014"/>
            <a:ext cx="2743200" cy="2743200"/>
          </a:xfrm>
          <a:prstGeom prst="rect">
            <a:avLst/>
          </a:prstGeom>
        </p:spPr>
      </p:pic>
      <p:pic>
        <p:nvPicPr>
          <p:cNvPr id="14" name="Imagem 14" descr="Uma imagem contendo branco&#10;&#10;Descrição gerada com muito alta confiança">
            <a:extLst>
              <a:ext uri="{FF2B5EF4-FFF2-40B4-BE49-F238E27FC236}">
                <a16:creationId xmlns:a16="http://schemas.microsoft.com/office/drawing/2014/main" id="{8F18F746-59A2-4342-B1C4-754DE7B61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08" y="4476228"/>
            <a:ext cx="1338551" cy="1541106"/>
          </a:xfrm>
          <a:prstGeom prst="rect">
            <a:avLst/>
          </a:prstGeom>
        </p:spPr>
      </p:pic>
      <p:pic>
        <p:nvPicPr>
          <p:cNvPr id="16" name="Imagem 16" descr="Uma imagem contendo verde, mesa, em pé, laranja&#10;&#10;Descrição gerada com muito alta confiança">
            <a:extLst>
              <a:ext uri="{FF2B5EF4-FFF2-40B4-BE49-F238E27FC236}">
                <a16:creationId xmlns:a16="http://schemas.microsoft.com/office/drawing/2014/main" id="{629A2EBF-D9D0-435C-BA36-516503282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593" y="1922442"/>
            <a:ext cx="1127394" cy="1672729"/>
          </a:xfrm>
          <a:prstGeom prst="rect">
            <a:avLst/>
          </a:prstGeom>
        </p:spPr>
      </p:pic>
      <p:pic>
        <p:nvPicPr>
          <p:cNvPr id="18" name="Imagem 18" descr="Uma imagem contendo eletrônico, circuito&#10;&#10;Descrição gerada com muito alta confiança">
            <a:extLst>
              <a:ext uri="{FF2B5EF4-FFF2-40B4-BE49-F238E27FC236}">
                <a16:creationId xmlns:a16="http://schemas.microsoft.com/office/drawing/2014/main" id="{9EB5D5D6-FC9B-4FEB-81AF-755531FFC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195" y="4093155"/>
            <a:ext cx="3560284" cy="2206269"/>
          </a:xfrm>
          <a:prstGeom prst="rect">
            <a:avLst/>
          </a:prstGeom>
        </p:spPr>
      </p:pic>
      <p:pic>
        <p:nvPicPr>
          <p:cNvPr id="20" name="Imagem 20" descr="Uma imagem contendo mesa, branco, luz, alfinete&#10;&#10;Descrição gerada com muito alta confiança">
            <a:extLst>
              <a:ext uri="{FF2B5EF4-FFF2-40B4-BE49-F238E27FC236}">
                <a16:creationId xmlns:a16="http://schemas.microsoft.com/office/drawing/2014/main" id="{D3AD2E21-45CA-4E1F-B6F8-B5310FED2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918" y="4591279"/>
            <a:ext cx="1522164" cy="152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no interior, mesa, preto, computador&#10;&#10;Descrição gerada com muito alta confiança">
            <a:extLst>
              <a:ext uri="{FF2B5EF4-FFF2-40B4-BE49-F238E27FC236}">
                <a16:creationId xmlns:a16="http://schemas.microsoft.com/office/drawing/2014/main" id="{0EE74CBE-0BC6-4E8D-8313-FE6599147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7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87BF7-81AE-4358-913C-DA616941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Times New Roman"/>
                <a:cs typeface="Times New Roman"/>
              </a:rPr>
              <a:t>BALANÇA CONECTADA À INTERFACE QT</a:t>
            </a:r>
            <a:br>
              <a:rPr lang="pt-BR" dirty="0">
                <a:latin typeface="Times New Roman"/>
                <a:cs typeface="Times New Roman"/>
              </a:rPr>
            </a:br>
            <a:endParaRPr lang="pt-BR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3EFDC-3A26-44A6-8FDC-E7B69698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760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Formas de contato:</a:t>
            </a:r>
            <a:endParaRPr lang="pt-BR" dirty="0"/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          Luiz Walker Amaro Rodrigues                  </a:t>
            </a:r>
            <a:r>
              <a:rPr lang="pt-BR" dirty="0">
                <a:ea typeface="+mn-lt"/>
                <a:cs typeface="+mn-lt"/>
                <a:hlinkClick r:id="rId2"/>
              </a:rPr>
              <a:t>luizwalkeramaro@gmail.com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          Guilherme Costa de Araújo                      </a:t>
            </a:r>
            <a:r>
              <a:rPr lang="pt-BR" dirty="0">
                <a:ea typeface="+mn-lt"/>
                <a:cs typeface="+mn-lt"/>
                <a:hlinkClick r:id="rId3"/>
              </a:rPr>
              <a:t>guilhermegca167@gmail.com</a:t>
            </a:r>
            <a:endParaRPr lang="pt-BR" dirty="0">
              <a:ea typeface="+mn-lt"/>
              <a:cs typeface="+mn-lt"/>
            </a:endParaRPr>
          </a:p>
          <a:p>
            <a:pPr marL="0" indent="0" algn="r">
              <a:buNone/>
            </a:pPr>
            <a:endParaRPr lang="pt-BR" dirty="0">
              <a:cs typeface="Calibri"/>
            </a:endParaRPr>
          </a:p>
          <a:p>
            <a:pPr marL="0" indent="0" algn="r">
              <a:buNone/>
            </a:pPr>
            <a:endParaRPr lang="pt-BR" dirty="0">
              <a:cs typeface="Calibri"/>
            </a:endParaRPr>
          </a:p>
          <a:p>
            <a:pPr marL="0" indent="0" algn="r">
              <a:buNone/>
            </a:pPr>
            <a:r>
              <a:rPr lang="pt-BR" dirty="0">
                <a:cs typeface="Calibri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871679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PROJETO DE PROGRAMAÇÃO: BALANÇA CONECTADA À INTERFACE QT </vt:lpstr>
      <vt:lpstr>1 - INTRODUÇÃO</vt:lpstr>
      <vt:lpstr>2 - OBJETIVOS</vt:lpstr>
      <vt:lpstr>3 – SOBRE O PROGRAMA </vt:lpstr>
      <vt:lpstr>3.1 – CONEXÃO DA INTERFACE</vt:lpstr>
      <vt:lpstr>3.2 - CADASTRO</vt:lpstr>
      <vt:lpstr>4– EXECUÇÃO NA PRÁTICA</vt:lpstr>
      <vt:lpstr>Apresentação do PowerPoint</vt:lpstr>
      <vt:lpstr>BALANÇA CONECTADA À INTERFACE QT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PROGRAMAÇÃO</dc:title>
  <dc:creator>Paulo</dc:creator>
  <cp:lastModifiedBy>Paulo</cp:lastModifiedBy>
  <cp:revision>241</cp:revision>
  <dcterms:created xsi:type="dcterms:W3CDTF">2020-01-24T10:59:14Z</dcterms:created>
  <dcterms:modified xsi:type="dcterms:W3CDTF">2020-01-25T12:29:27Z</dcterms:modified>
</cp:coreProperties>
</file>