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5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>
        <p:guide orient="horz" pos="3657"/>
        <p:guide pos="5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3CA2-E732-424C-B9F3-D3DD74036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EF1FB-15BE-45E0-95BA-7F2E5B49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6871-2A5A-4092-AF5F-A321581A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EDBB-37BE-4589-B2CC-56B596A0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73BE-3D21-44A2-BD0A-1E3FC37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CC5-87A4-4DA5-9A78-746C4DD7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E805-8E15-4077-8ECD-ABF67F45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5370-59D5-407F-A615-B92E680E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C612-706F-4182-AF77-995215F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0C0B-645A-41F8-A13F-56B83A0C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0EA80-C7EE-4CC3-BAB0-906A1F229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019E-512E-493E-B680-8EE9A3E94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FC64-356A-498D-9AC4-1C2EACE5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59FE-93A5-4F05-B8D8-2EB03AC8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2708-5602-4586-8CF7-1DBEF6F2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B9A-4B12-4ED0-A979-C15FDE87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DFBA-0FC3-40C1-AF4E-79B51DC1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6099-D5F8-44EB-9B8E-2B0C1A42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0DCF-15CF-4DF6-B0D7-896C829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77F3-7A4A-4852-BD86-198D1A74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7B9E-124C-405C-91AA-DD1BE2C1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C3AA-EC91-48D7-9F83-51629887C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B984-D39C-485A-BD1B-92BF8C9E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ED42-5145-44B0-A9A9-826AFA49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8447-FD18-47B7-B3B3-B45E121D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F69-A300-48F2-B5AF-D5A55B6E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C855-9D16-45BA-BDE1-30F0605E0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6525-7051-46EC-8947-B0963C70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FEEF-240E-43EC-9739-9A17023C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64BD9-166F-4B83-BA75-A07AE4AC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98672-2EF9-41BE-A717-E2FD493D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B892-56E8-4E1B-AB0C-499099E2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EDF1-BC70-4B0D-BD00-C30B9E01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E9FD6-665D-4147-8694-7E39F982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6832C-1C35-4366-B020-B292A4D1D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E7DA5-2E9F-440B-A318-F5625A3B6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7EEB1-9D91-4D5F-B5F9-16EDD797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83CB3-3144-4E51-892B-C9962AE6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CE29C-43D9-4A57-B8EA-69ADB21A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71D-0F15-4089-B1E7-3783B28A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55A4E-D1E5-40FE-A0A4-96F3708A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1885-C955-42D1-97B5-002304C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64075-D410-45BD-8E20-6771F2CD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3AB40-0BCD-4749-95C2-F3DA7194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65CCD-1AEB-495E-A5D6-861938D2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DCA84-6FC0-4709-9099-8B8C5913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C6FB-CECB-452D-B469-6D1E6B96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159A-19A7-4296-B595-65A9A85B8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FE673-66E8-40ED-84D1-C1807025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FB6FB-551A-495E-B50C-ACF9128B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39602-F63C-4644-8F61-1E3A37C6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68AA-5C90-4D4A-8454-178BBEA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180-226F-4EB3-98BE-F72EBA78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1C1B6-E2D7-4935-B766-060029E26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CEC03-2800-4131-8466-863FFE48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F661-3665-41CB-9216-4034B4E4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FBEF-E27A-4755-A7AD-0A3806C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50F82-07B8-4740-9CFC-EED89669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A0BF2-B36F-45F5-B7A6-798A6AC3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4CC9-9AB7-4BB4-A227-8474DE77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695A-22DE-410C-A405-EF57DF681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F3E8-974F-4543-AF57-D7E92212E66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4996-B1C3-45FC-865F-0AB0544E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E29E-E284-4480-B3CB-A6E7848C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D23-17E0-4287-BFB7-9AD93069D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" y="1477169"/>
            <a:ext cx="12125325" cy="1453018"/>
          </a:xfrm>
        </p:spPr>
        <p:txBody>
          <a:bodyPr>
            <a:normAutofit/>
          </a:bodyPr>
          <a:lstStyle/>
          <a:p>
            <a:r>
              <a:rPr lang="pt-BR" sz="96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 O C</a:t>
            </a:r>
            <a:endParaRPr lang="en-US" sz="96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B7404-6ABD-4389-A7FD-94C50C77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263" y="5805488"/>
            <a:ext cx="2676395" cy="907332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GRUPO – 09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7FB082-3640-44BD-836D-7413D0C6639A}"/>
              </a:ext>
            </a:extLst>
          </p:cNvPr>
          <p:cNvSpPr txBox="1">
            <a:spLocks/>
          </p:cNvSpPr>
          <p:nvPr/>
        </p:nvSpPr>
        <p:spPr>
          <a:xfrm>
            <a:off x="2248421" y="1464643"/>
            <a:ext cx="7544844" cy="145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 O C</a:t>
            </a:r>
            <a:endParaRPr lang="en-US" sz="96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02E832-D96C-49D8-88BF-5693BBC438E0}"/>
              </a:ext>
            </a:extLst>
          </p:cNvPr>
          <p:cNvSpPr txBox="1">
            <a:spLocks/>
          </p:cNvSpPr>
          <p:nvPr/>
        </p:nvSpPr>
        <p:spPr>
          <a:xfrm>
            <a:off x="33337" y="1173412"/>
            <a:ext cx="12125325" cy="9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SPRINT 2 – 2022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6133020-758E-418D-8DC4-5E37B5729434}"/>
              </a:ext>
            </a:extLst>
          </p:cNvPr>
          <p:cNvSpPr txBox="1">
            <a:spLocks/>
          </p:cNvSpPr>
          <p:nvPr/>
        </p:nvSpPr>
        <p:spPr>
          <a:xfrm>
            <a:off x="2756737" y="3110794"/>
            <a:ext cx="6678526" cy="9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solidFill>
                  <a:schemeClr val="bg1">
                    <a:lumMod val="85000"/>
                  </a:schemeClr>
                </a:solidFill>
                <a:effectLst/>
                <a:latin typeface="verdana" panose="020B0604030504040204" pitchFamily="34" charset="0"/>
              </a:rPr>
              <a:t>Algorítimo com conexão ao banco de dados e analise gráfica com contexto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5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4B7404-6ABD-4389-A7FD-94C50C77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7190" y="2521667"/>
            <a:ext cx="4657618" cy="2644221"/>
          </a:xfrm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>
                    <a:lumMod val="95000"/>
                  </a:schemeClr>
                </a:solidFill>
              </a:rPr>
              <a:t>LUIZA BEZERRA</a:t>
            </a:r>
            <a:endParaRPr 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7FB082-3640-44BD-836D-7413D0C6639A}"/>
              </a:ext>
            </a:extLst>
          </p:cNvPr>
          <p:cNvSpPr txBox="1">
            <a:spLocks/>
          </p:cNvSpPr>
          <p:nvPr/>
        </p:nvSpPr>
        <p:spPr>
          <a:xfrm>
            <a:off x="1824623" y="2080744"/>
            <a:ext cx="7544844" cy="145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96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02E832-D96C-49D8-88BF-5693BBC438E0}"/>
              </a:ext>
            </a:extLst>
          </p:cNvPr>
          <p:cNvSpPr txBox="1">
            <a:spLocks/>
          </p:cNvSpPr>
          <p:nvPr/>
        </p:nvSpPr>
        <p:spPr>
          <a:xfrm>
            <a:off x="-155199" y="1509574"/>
            <a:ext cx="12125325" cy="9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SPRINT 2 – 2022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8F3700-BE30-460A-9691-4C2D19FB3892}"/>
              </a:ext>
            </a:extLst>
          </p:cNvPr>
          <p:cNvSpPr/>
          <p:nvPr/>
        </p:nvSpPr>
        <p:spPr>
          <a:xfrm>
            <a:off x="6138677" y="42983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AB504C-84B3-46A1-A854-C48B7DAF1673}"/>
              </a:ext>
            </a:extLst>
          </p:cNvPr>
          <p:cNvSpPr txBox="1">
            <a:spLocks/>
          </p:cNvSpPr>
          <p:nvPr/>
        </p:nvSpPr>
        <p:spPr>
          <a:xfrm>
            <a:off x="10979917" y="172304"/>
            <a:ext cx="1173984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TECNOLOGIAS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18503-CBEC-4FF3-AC8C-E6070B617B2E}"/>
              </a:ext>
            </a:extLst>
          </p:cNvPr>
          <p:cNvCxnSpPr/>
          <p:nvPr/>
        </p:nvCxnSpPr>
        <p:spPr>
          <a:xfrm>
            <a:off x="12145777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34290" y="172304"/>
            <a:ext cx="939166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CONTEXTO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2D5474F-8959-4864-BACE-38E41A215E6F}"/>
              </a:ext>
            </a:extLst>
          </p:cNvPr>
          <p:cNvSpPr txBox="1">
            <a:spLocks/>
          </p:cNvSpPr>
          <p:nvPr/>
        </p:nvSpPr>
        <p:spPr>
          <a:xfrm>
            <a:off x="34289" y="3667345"/>
            <a:ext cx="1257297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DIFICULDADES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8CC94F-B852-4665-9C3A-4C08641BBABC}"/>
              </a:ext>
            </a:extLst>
          </p:cNvPr>
          <p:cNvCxnSpPr/>
          <p:nvPr/>
        </p:nvCxnSpPr>
        <p:spPr>
          <a:xfrm>
            <a:off x="34290" y="3615056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D73225-8980-45F9-90CA-73A1B6A1EB4C}"/>
              </a:ext>
            </a:extLst>
          </p:cNvPr>
          <p:cNvSpPr/>
          <p:nvPr/>
        </p:nvSpPr>
        <p:spPr>
          <a:xfrm>
            <a:off x="34290" y="3538024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0BCFF-CAE3-4988-9D92-CC08960FE9F0}"/>
              </a:ext>
            </a:extLst>
          </p:cNvPr>
          <p:cNvSpPr/>
          <p:nvPr/>
        </p:nvSpPr>
        <p:spPr>
          <a:xfrm>
            <a:off x="6138677" y="3535681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ED2CFAE-7B0F-42F2-A6D8-96CBCFF0BB63}"/>
              </a:ext>
            </a:extLst>
          </p:cNvPr>
          <p:cNvSpPr txBox="1">
            <a:spLocks/>
          </p:cNvSpPr>
          <p:nvPr/>
        </p:nvSpPr>
        <p:spPr>
          <a:xfrm>
            <a:off x="10538459" y="3665002"/>
            <a:ext cx="1615441" cy="178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200" dirty="0">
                <a:solidFill>
                  <a:schemeClr val="bg1">
                    <a:lumMod val="85000"/>
                  </a:schemeClr>
                </a:solidFill>
              </a:rPr>
              <a:t>LIÇÕES APRENDIDAS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208AFB-ACE2-4710-B2D1-B11B2181ECDB}"/>
              </a:ext>
            </a:extLst>
          </p:cNvPr>
          <p:cNvCxnSpPr/>
          <p:nvPr/>
        </p:nvCxnSpPr>
        <p:spPr>
          <a:xfrm>
            <a:off x="12145777" y="3612713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A5C60-3CA3-4ACC-B81A-A8D75DCFE2BC}"/>
              </a:ext>
            </a:extLst>
          </p:cNvPr>
          <p:cNvSpPr txBox="1"/>
          <p:nvPr/>
        </p:nvSpPr>
        <p:spPr>
          <a:xfrm>
            <a:off x="215775" y="957459"/>
            <a:ext cx="567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Análise do algoritmo de soma de N entradas.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verdana" panose="020B0604030504040204" pitchFamily="34" charset="0"/>
              </a:rPr>
              <a:t>Aplicação rodando na nuvem</a:t>
            </a:r>
            <a:endParaRPr lang="pt-BR" b="0" i="0" dirty="0">
              <a:solidFill>
                <a:schemeClr val="bg2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verdana" panose="020B0604030504040204" pitchFamily="34" charset="0"/>
              </a:rPr>
              <a:t>Contexto de negócio aplicado aos dados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C874DB3-B547-4CC3-899B-6FA30003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111" y1="41333" x2="27111" y2="41333"/>
                        <a14:foregroundMark x1="54222" y1="40444" x2="35111" y2="48444"/>
                        <a14:foregroundMark x1="22667" y1="63556" x2="32000" y2="39556"/>
                        <a14:foregroundMark x1="32000" y1="39556" x2="58222" y2="36444"/>
                        <a14:foregroundMark x1="58222" y1="36444" x2="48444" y2="20444"/>
                        <a14:foregroundMark x1="28000" y1="36000" x2="16000" y2="57333"/>
                        <a14:foregroundMark x1="16000" y1="57333" x2="18667" y2="64000"/>
                        <a14:foregroundMark x1="50222" y1="45778" x2="63111" y2="25333"/>
                        <a14:foregroundMark x1="38491" y1="15662" x2="38222" y2="15556"/>
                        <a14:foregroundMark x1="63111" y1="25333" x2="44201" y2="17905"/>
                        <a14:foregroundMark x1="43907" y1="18231" x2="45778" y2="19111"/>
                        <a14:foregroundMark x1="38222" y1="15556" x2="38510" y2="15692"/>
                        <a14:backgroundMark x1="40889" y1="17333" x2="41778" y2="17778"/>
                        <a14:backgroundMark x1="39111" y1="16889" x2="42222" y2="18667"/>
                        <a14:backgroundMark x1="40889" y1="17333" x2="39556" y2="17333"/>
                        <a14:backgroundMark x1="38667" y1="16889" x2="43111" y2="1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60" y="420835"/>
            <a:ext cx="1073249" cy="107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upyter Logo Transparent PNG - 800x800 - Free Download on NicePNG">
            <a:extLst>
              <a:ext uri="{FF2B5EF4-FFF2-40B4-BE49-F238E27FC236}">
                <a16:creationId xmlns:a16="http://schemas.microsoft.com/office/drawing/2014/main" id="{4A618F6C-5E58-4695-8622-8CCE6A22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38" b="92275" l="922" r="96313">
                        <a14:foregroundMark x1="21198" y1="89700" x2="21198" y2="89700"/>
                        <a14:foregroundMark x1="20276" y1="92275" x2="20276" y2="92275"/>
                        <a14:foregroundMark x1="35484" y1="23176" x2="35484" y2="23176"/>
                        <a14:foregroundMark x1="15668" y1="15880" x2="15668" y2="15880"/>
                        <a14:foregroundMark x1="76959" y1="9013" x2="76959" y2="9013"/>
                        <a14:foregroundMark x1="77419" y1="6438" x2="77419" y2="6438"/>
                        <a14:foregroundMark x1="5991" y1="59227" x2="5991" y2="59227"/>
                        <a14:foregroundMark x1="13825" y1="52790" x2="13825" y2="52790"/>
                        <a14:foregroundMark x1="32258" y1="56223" x2="32258" y2="56223"/>
                        <a14:foregroundMark x1="53456" y1="57082" x2="53456" y2="57082"/>
                        <a14:foregroundMark x1="66359" y1="48927" x2="66359" y2="48927"/>
                        <a14:foregroundMark x1="75576" y1="50215" x2="75576" y2="50215"/>
                        <a14:foregroundMark x1="92166" y1="52361" x2="92166" y2="52361"/>
                        <a14:foregroundMark x1="96313" y1="45064" x2="96313" y2="45064"/>
                        <a14:backgroundMark x1="922" y1="60515" x2="1382" y2="64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81" y="1759121"/>
            <a:ext cx="1036806" cy="111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5424FFB-EBBE-4FDB-8BCC-7E50D062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7516" l="1917" r="99361">
                        <a14:foregroundMark x1="11502" y1="87578" x2="11502" y2="87578"/>
                        <a14:foregroundMark x1="6390" y1="72050" x2="6390" y2="72050"/>
                        <a14:foregroundMark x1="1917" y1="86957" x2="1917" y2="86957"/>
                        <a14:foregroundMark x1="29073" y1="97516" x2="29073" y2="97516"/>
                        <a14:foregroundMark x1="57827" y1="83230" x2="57508" y2="83230"/>
                        <a14:foregroundMark x1="82428" y1="88820" x2="82428" y2="88820"/>
                        <a14:foregroundMark x1="4473" y1="65217" x2="4473" y2="65217"/>
                        <a14:foregroundMark x1="2236" y1="65217" x2="2236" y2="65217"/>
                        <a14:foregroundMark x1="2236" y1="73913" x2="2236" y2="85714"/>
                        <a14:foregroundMark x1="21725" y1="67081" x2="21725" y2="85093"/>
                        <a14:foregroundMark x1="30351" y1="87578" x2="30351" y2="87578"/>
                        <a14:foregroundMark x1="28115" y1="82609" x2="28115" y2="82609"/>
                        <a14:foregroundMark x1="27796" y1="77019" x2="27796" y2="77019"/>
                        <a14:backgroundMark x1="70618" y1="28467" x2="71005" y2="16683"/>
                        <a14:backgroundMark x1="73482" y1="5590" x2="73084" y2="5424"/>
                        <a14:backgroundMark x1="73055" y1="15252" x2="74121" y2="15528"/>
                        <a14:backgroundMark x1="71197" y1="16431" x2="70811" y2="28455"/>
                        <a14:backgroundMark x1="87787" y1="62816" x2="90287" y2="65181"/>
                        <a14:backgroundMark x1="78916" y1="54426" x2="86958" y2="62032"/>
                        <a14:backgroundMark x1="71048" y1="11394" x2="70607" y2="11180"/>
                        <a14:backgroundMark x1="72524" y1="15528" x2="72204" y2="17391"/>
                        <a14:backgroundMark x1="78914" y1="53304" x2="78914" y2="54037"/>
                        <a14:backgroundMark x1="78142" y1="54395" x2="78914" y2="56522"/>
                        <a14:backgroundMark x1="96805" y1="73292" x2="96805" y2="71429"/>
                        <a14:backgroundMark x1="98578" y1="67138" x2="99361" y2="68323"/>
                        <a14:backgroundMark x1="69010" y1="2484" x2="72843" y2="4969"/>
                        <a14:backgroundMark x1="96805" y1="61491" x2="99681" y2="68323"/>
                        <a14:backgroundMark x1="96486" y1="70186" x2="98722" y2="70807"/>
                        <a14:backgroundMark x1="99042" y1="70186" x2="99681" y2="75776"/>
                        <a14:backgroundMark x1="98722" y1="67702" x2="99042" y2="72050"/>
                        <a14:backgroundMark x1="69888" y1="43004" x2="69968" y2="44099"/>
                        <a14:backgroundMark x1="69968" y1="36646" x2="69329" y2="39752"/>
                        <a14:backgroundMark x1="69329" y1="33540" x2="69968" y2="44099"/>
                        <a14:backgroundMark x1="71089" y1="15768" x2="71246" y2="16149"/>
                        <a14:backgroundMark x1="69329" y1="12422" x2="70288" y2="11180"/>
                        <a14:backgroundMark x1="69649" y1="13043" x2="70927" y2="16770"/>
                        <a14:backgroundMark x1="29712" y1="15528" x2="38978" y2="16770"/>
                        <a14:backgroundMark x1="70607" y1="28571" x2="81789" y2="10559"/>
                        <a14:backgroundMark x1="98722" y1="67702" x2="78275" y2="26087"/>
                        <a14:backgroundMark x1="78275" y1="26087" x2="94569" y2="49689"/>
                        <a14:backgroundMark x1="94569" y1="49689" x2="81470" y2="13043"/>
                        <a14:backgroundMark x1="81470" y1="13043" x2="62939" y2="6211"/>
                        <a14:backgroundMark x1="62939" y1="6211" x2="73482" y2="36646"/>
                        <a14:backgroundMark x1="73482" y1="36646" x2="89137" y2="44720"/>
                        <a14:backgroundMark x1="89137" y1="44720" x2="85304" y2="46584"/>
                        <a14:backgroundMark x1="79233" y1="49689" x2="58147" y2="378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678" y="533675"/>
            <a:ext cx="2278501" cy="8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F5A61E-5FC8-4BB4-86C5-722AFD2B4D33}"/>
              </a:ext>
            </a:extLst>
          </p:cNvPr>
          <p:cNvSpPr txBox="1"/>
          <p:nvPr/>
        </p:nvSpPr>
        <p:spPr>
          <a:xfrm>
            <a:off x="503872" y="4338357"/>
            <a:ext cx="5277167" cy="110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Aplicar contexto de negócio aos dados.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Insights</a:t>
            </a:r>
          </a:p>
        </p:txBody>
      </p:sp>
      <p:pic>
        <p:nvPicPr>
          <p:cNvPr id="1042" name="Picture 18" descr="Power BI and Data Support Services - Aptude IT Consulting &amp; Support Services">
            <a:extLst>
              <a:ext uri="{FF2B5EF4-FFF2-40B4-BE49-F238E27FC236}">
                <a16:creationId xmlns:a16="http://schemas.microsoft.com/office/drawing/2014/main" id="{CA521583-A336-4AC3-92C1-8A6A4A17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28" b="88889" l="4286" r="93429">
                        <a14:foregroundMark x1="4571" y1="47917" x2="4571" y2="47917"/>
                        <a14:foregroundMark x1="40857" y1="51389" x2="40857" y2="51389"/>
                        <a14:foregroundMark x1="32571" y1="52778" x2="32571" y2="52778"/>
                        <a14:foregroundMark x1="28571" y1="56944" x2="28571" y2="56944"/>
                        <a14:foregroundMark x1="15143" y1="46528" x2="15143" y2="46528"/>
                        <a14:foregroundMark x1="50000" y1="53472" x2="50000" y2="53472"/>
                        <a14:foregroundMark x1="58571" y1="50000" x2="58571" y2="50000"/>
                        <a14:foregroundMark x1="93429" y1="26389" x2="93429" y2="26389"/>
                        <a14:foregroundMark x1="92286" y1="43750" x2="92286" y2="75000"/>
                        <a14:backgroundMark x1="35143" y1="50000" x2="3514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778" y="1825914"/>
            <a:ext cx="2658299" cy="85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14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34290" y="172304"/>
            <a:ext cx="939166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CÓDIGO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7940243" y="549424"/>
            <a:ext cx="3945185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memory_profiler para captura de memória.</a:t>
            </a:r>
          </a:p>
          <a:p>
            <a:pPr>
              <a:lnSpc>
                <a:spcPct val="20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Usei o cófigo base desenvolvido pelo grupo, para geração de dados.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Ralizei a separação das funções e utilizei o random pra gerar os novos dados</a:t>
            </a:r>
          </a:p>
          <a:p>
            <a:pPr>
              <a:lnSpc>
                <a:spcPct val="20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mysql.connector para conexão com banco de dados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26CF4-E82C-45E5-AD49-DC626665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8" y="435434"/>
            <a:ext cx="4302855" cy="6144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31ABA-2286-446F-9088-6BC99303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92" y="404355"/>
            <a:ext cx="3129833" cy="1396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1476F-7A3F-4B54-A5CF-F5299855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06" y="2063785"/>
            <a:ext cx="3127005" cy="3119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CB170-314E-4340-9465-1C22B8C90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050" y="5446277"/>
            <a:ext cx="312211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7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BANCO DE DADOS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416585" y="456644"/>
            <a:ext cx="394518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o MYSQL SERVER como banco de dados.  Via prompt de comando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50E26-9FC7-4818-A138-90238011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4" y="1750674"/>
            <a:ext cx="6022183" cy="4054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16F513-8A73-4AB4-8DB7-E22BB17A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96" y="316610"/>
            <a:ext cx="3945185" cy="59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POWER BI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342792" y="357802"/>
            <a:ext cx="44502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o POWER BI para analise dos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D19F9-93B8-461A-B388-93C9375C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" y="930282"/>
            <a:ext cx="10045546" cy="56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5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POWER BI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342792" y="357802"/>
            <a:ext cx="44502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o POWER BI para analise dos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664DC-C22D-48C4-A494-2029D3D8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3" y="799745"/>
            <a:ext cx="10550092" cy="57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INFRA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342792" y="357802"/>
            <a:ext cx="44502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a CLOUD AWS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54C0B-B1AE-43AD-A966-0CAEC43A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2" y="988075"/>
            <a:ext cx="5077740" cy="176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0A815C-E057-430C-B899-3ABF64E5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7" y="1247115"/>
            <a:ext cx="5077740" cy="240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73AD6-F471-4F26-9641-7D6693062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70" y="3693529"/>
            <a:ext cx="5078167" cy="2490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C29BA-3FCD-4745-8FDC-D7E6EAE30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243" y="988075"/>
            <a:ext cx="6236960" cy="1170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298A03-AD42-447A-AF08-3CA1BB270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44" y="2737779"/>
            <a:ext cx="6236959" cy="1305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BED97-8020-4C0D-8F92-452CE7C31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242" y="4646158"/>
            <a:ext cx="6213565" cy="15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4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151</Words>
  <Application>Microsoft Office PowerPoint</Application>
  <PresentationFormat>Widescreen</PresentationFormat>
  <Paragraphs>32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verdana</vt:lpstr>
      <vt:lpstr>Office Theme</vt:lpstr>
      <vt:lpstr>P O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O C</dc:title>
  <dc:creator>Marques, Luiza Bezerra de Freitas</dc:creator>
  <cp:lastModifiedBy>Marques, Luiza Bezerra de Freitas</cp:lastModifiedBy>
  <cp:revision>28</cp:revision>
  <dcterms:created xsi:type="dcterms:W3CDTF">2022-03-13T21:08:24Z</dcterms:created>
  <dcterms:modified xsi:type="dcterms:W3CDTF">2022-04-28T22:12:38Z</dcterms:modified>
</cp:coreProperties>
</file>