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ags/tag8.xml" ContentType="application/vnd.openxmlformats-officedocument.presentationml.tags+xml"/>
  <Override PartName="/ppt/theme/theme5.xml" ContentType="application/vnd.openxmlformats-officedocument.theme+xml"/>
  <Override PartName="/ppt/tags/tag104.xml" ContentType="application/vnd.openxmlformats-officedocument.presentationml.tags+xml"/>
  <Override PartName="/ppt/tags/tag140.xml" ContentType="application/vnd.openxmlformats-officedocument.presentationml.tags+xml"/>
  <Override PartName="/ppt/tags/tag151.xml" ContentType="application/vnd.openxmlformats-officedocument.presentationml.tags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96.xml" ContentType="application/vnd.openxmlformats-officedocument.presentationml.tags+xml"/>
  <Default Extension="xml" ContentType="application/xml"/>
  <Override PartName="/ppt/tags/tag38.xml" ContentType="application/vnd.openxmlformats-officedocument.presentationml.tags+xml"/>
  <Override PartName="/ppt/tags/tag85.xml" ContentType="application/vnd.openxmlformats-officedocument.presentationml.tags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92.xml" ContentType="application/vnd.openxmlformats-officedocument.presentationml.tags+xml"/>
  <Override PartName="/ppt/tags/tag149.xml" ContentType="application/vnd.openxmlformats-officedocument.presentationml.tags+xml"/>
  <Override PartName="/docProps/custom.xml" ContentType="application/vnd.openxmlformats-officedocument.custom-properties+xml"/>
  <Override PartName="/ppt/slideMasters/slideMaster8.xml" ContentType="application/vnd.openxmlformats-officedocument.presentationml.slideMaster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tags/tag81.xml" ContentType="application/vnd.openxmlformats-officedocument.presentationml.tags+xml"/>
  <Override PartName="/ppt/tags/tag109.xml" ContentType="application/vnd.openxmlformats-officedocument.presentationml.tags+xml"/>
  <Override PartName="/ppt/tags/tag138.xml" ContentType="application/vnd.openxmlformats-officedocument.presentationml.tags+xml"/>
  <Override PartName="/ppt/tags/tag156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127.xml" ContentType="application/vnd.openxmlformats-officedocument.presentationml.tags+xml"/>
  <Override PartName="/ppt/tags/tag145.xml" ContentType="application/vnd.openxmlformats-officedocument.presentationml.tags+xml"/>
  <Override PartName="/ppt/slideMasters/slideMaster4.xml" ContentType="application/vnd.openxmlformats-officedocument.presentationml.slideMaster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theme/theme6.xml" ContentType="application/vnd.openxmlformats-officedocument.theme+xml"/>
  <Override PartName="/ppt/tags/tag105.xml" ContentType="application/vnd.openxmlformats-officedocument.presentationml.tags+xml"/>
  <Override PartName="/ppt/tags/tag134.xml" ContentType="application/vnd.openxmlformats-officedocument.presentationml.tags+xml"/>
  <Override PartName="/ppt/tags/tag152.xml" ContentType="application/vnd.openxmlformats-officedocument.presentationml.tags+xml"/>
  <Override PartName="/ppt/theme/theme10.xml" ContentType="application/vnd.openxmlformats-officedocument.theme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ags/tag112.xml" ContentType="application/vnd.openxmlformats-officedocument.presentationml.tags+xml"/>
  <Override PartName="/ppt/tags/tag123.xml" ContentType="application/vnd.openxmlformats-officedocument.presentationml.tags+xml"/>
  <Override PartName="/ppt/tags/tag141.xml" ContentType="application/vnd.openxmlformats-officedocument.presentationml.tags+xml"/>
  <Default Extension="bin" ContentType="application/vnd.openxmlformats-officedocument.oleObject"/>
  <Override PartName="/ppt/presProps.xml" ContentType="application/vnd.openxmlformats-officedocument.presentationml.presProp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79.xml" ContentType="application/vnd.openxmlformats-officedocument.presentationml.tags+xml"/>
  <Override PartName="/ppt/tags/tag101.xml" ContentType="application/vnd.openxmlformats-officedocument.presentationml.tags+xml"/>
  <Override PartName="/ppt/tags/tag130.xml" ContentType="application/vnd.openxmlformats-officedocument.presentationml.tag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68.xml" ContentType="application/vnd.openxmlformats-officedocument.presentationml.tags+xml"/>
  <Override PartName="/ppt/tags/tag86.xml" ContentType="application/vnd.openxmlformats-officedocument.presentationml.tags+xml"/>
  <Override PartName="/ppt/tags/tag97.xml" ContentType="application/vnd.openxmlformats-officedocument.presentationml.tags+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57.xml" ContentType="application/vnd.openxmlformats-officedocument.presentationml.tags+xml"/>
  <Override PartName="/ppt/tags/tag75.xml" ContentType="application/vnd.openxmlformats-officedocument.presentationml.tags+xml"/>
  <Override PartName="/docProps/app.xml" ContentType="application/vnd.openxmlformats-officedocument.extended-properties+xml"/>
  <Override PartName="/ppt/tags/tag17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64.xml" ContentType="application/vnd.openxmlformats-officedocument.presentationml.tags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tags/tag139.xml" ContentType="application/vnd.openxmlformats-officedocument.presentationml.tags+xml"/>
  <Override PartName="/ppt/slideMasters/slideMaster9.xml" ContentType="application/vnd.openxmlformats-officedocument.presentationml.slideMaster+xml"/>
  <Override PartName="/ppt/tags/tag24.xml" ContentType="application/vnd.openxmlformats-officedocument.presentationml.tags+xml"/>
  <Override PartName="/ppt/tags/tag53.xml" ContentType="application/vnd.openxmlformats-officedocument.presentationml.tags+xml"/>
  <Override PartName="/ppt/tags/tag71.xml" ContentType="application/vnd.openxmlformats-officedocument.presentationml.tags+xml"/>
  <Override PartName="/ppt/tags/tag128.xml" ContentType="application/vnd.openxmlformats-officedocument.presentationml.tags+xml"/>
  <Override PartName="/ppt/tags/tag157.xml" ContentType="application/vnd.openxmlformats-officedocument.presentationml.tags+xml"/>
  <Default Extension="vml" ContentType="application/vnd.openxmlformats-officedocument.vmlDrawing"/>
  <Override PartName="/ppt/tags/tag13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60.xml" ContentType="application/vnd.openxmlformats-officedocument.presentationml.tags+xml"/>
  <Override PartName="/ppt/tags/tag117.xml" ContentType="application/vnd.openxmlformats-officedocument.presentationml.tags+xml"/>
  <Override PartName="/ppt/tags/tag135.xml" ContentType="application/vnd.openxmlformats-officedocument.presentationml.tags+xml"/>
  <Override PartName="/ppt/tags/tag146.xml" ContentType="application/vnd.openxmlformats-officedocument.presentationml.tags+xml"/>
  <Override PartName="/ppt/slideMasters/slideMaster5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tags/tag20.xml" ContentType="application/vnd.openxmlformats-officedocument.presentationml.tags+xml"/>
  <Override PartName="/ppt/tags/tag106.xml" ContentType="application/vnd.openxmlformats-officedocument.presentationml.tags+xml"/>
  <Override PartName="/ppt/theme/theme7.xml" ContentType="application/vnd.openxmlformats-officedocument.theme+xml"/>
  <Override PartName="/ppt/tags/tag124.xml" ContentType="application/vnd.openxmlformats-officedocument.presentationml.tags+xml"/>
  <Override PartName="/ppt/tags/tag142.xml" ContentType="application/vnd.openxmlformats-officedocument.presentationml.tags+xml"/>
  <Override PartName="/ppt/tags/tag153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slideLayouts/slideLayout8.xml" ContentType="application/vnd.openxmlformats-officedocument.presentationml.slideLayout+xml"/>
  <Override PartName="/ppt/tags/tag131.xml" ContentType="application/vnd.openxmlformats-officedocument.presentationml.tags+xml"/>
  <Override PartName="/ppt/tags/tag160.xml" ContentType="application/vnd.openxmlformats-officedocument.presentationml.tags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ags/tag98.xml" ContentType="application/vnd.openxmlformats-officedocument.presentationml.tags+xml"/>
  <Override PartName="/ppt/tags/tag102.xml" ContentType="application/vnd.openxmlformats-officedocument.presentationml.tags+xml"/>
  <Override PartName="/ppt/tags/tag120.xml" ContentType="application/vnd.openxmlformats-officedocument.presentationml.tags+xml"/>
  <Override PartName="/ppt/slides/slide2.xml" ContentType="application/vnd.openxmlformats-officedocument.presentationml.slide+xml"/>
  <Override PartName="/ppt/tags/tag2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87.xml" ContentType="application/vnd.openxmlformats-officedocument.presentationml.tags+xml"/>
  <Default Extension="wmf" ContentType="image/x-wmf"/>
  <Default Extension="rels" ContentType="application/vnd.openxmlformats-package.relationships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tags/tag94.xml" ContentType="application/vnd.openxmlformats-officedocument.presentationml.tags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tags/tag158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90.xml" ContentType="application/vnd.openxmlformats-officedocument.presentationml.tags+xml"/>
  <Override PartName="/ppt/tags/tag118.xml" ContentType="application/vnd.openxmlformats-officedocument.presentationml.tags+xml"/>
  <Override PartName="/ppt/tags/tag129.xml" ContentType="application/vnd.openxmlformats-officedocument.presentationml.tags+xml"/>
  <Override PartName="/ppt/tags/tag147.xml" ContentType="application/vnd.openxmlformats-officedocument.presentationml.tags+xml"/>
  <Override PartName="/ppt/slideMasters/slideMaster6.xml" ContentType="application/vnd.openxmlformats-officedocument.presentationml.slideMaster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tags/tag107.xml" ContentType="application/vnd.openxmlformats-officedocument.presentationml.tags+xml"/>
  <Override PartName="/ppt/theme/theme8.xml" ContentType="application/vnd.openxmlformats-officedocument.theme+xml"/>
  <Override PartName="/ppt/tags/tag136.xml" ContentType="application/vnd.openxmlformats-officedocument.presentationml.tags+xml"/>
  <Override PartName="/ppt/tags/tag154.xml" ContentType="application/vnd.openxmlformats-officedocument.presentationml.tags+xml"/>
  <Override PartName="/ppt/slides/slide7.xml" ContentType="application/vnd.openxmlformats-officedocument.presentationml.slide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tags/tag125.xml" ContentType="application/vnd.openxmlformats-officedocument.presentationml.tags+xml"/>
  <Override PartName="/ppt/slideLayouts/slideLayout9.xml" ContentType="application/vnd.openxmlformats-officedocument.presentationml.slideLayout+xml"/>
  <Override PartName="/ppt/tags/tag143.xml" ContentType="application/vnd.openxmlformats-officedocument.presentationml.tags+xml"/>
  <Override PartName="/ppt/tags/tag161.xml" ContentType="application/vnd.openxmlformats-officedocument.presentationml.tags+xml"/>
  <Override PartName="/ppt/slideMasters/slideMaster2.xml" ContentType="application/vnd.openxmlformats-officedocument.presentationml.slideMaster+xml"/>
  <Override PartName="/ppt/tags/tag7.xml" ContentType="application/vnd.openxmlformats-officedocument.presentationml.tags+xml"/>
  <Override PartName="/ppt/theme/theme4.xml" ContentType="application/vnd.openxmlformats-officedocument.theme+xml"/>
  <Override PartName="/ppt/tags/tag103.xml" ContentType="application/vnd.openxmlformats-officedocument.presentationml.tags+xml"/>
  <Override PartName="/ppt/tags/tag132.xml" ContentType="application/vnd.openxmlformats-officedocument.presentationml.tags+xml"/>
  <Override PartName="/ppt/tags/tag150.xml" ContentType="application/vnd.openxmlformats-officedocument.presentationml.tags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121.xml" ContentType="application/vnd.openxmlformats-officedocument.presentationml.tags+xml"/>
  <Override PartName="/ppt/tags/tag3.xml" ContentType="application/vnd.openxmlformats-officedocument.presentationml.tags+xml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Default Extension="jpeg" ContentType="image/jpeg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66.xml" ContentType="application/vnd.openxmlformats-officedocument.presentationml.tags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ppt/tags/tag26.xml" ContentType="application/vnd.openxmlformats-officedocument.presentationml.tags+xml"/>
  <Override PartName="/ppt/tags/tag55.xml" ContentType="application/vnd.openxmlformats-officedocument.presentationml.tags+xml"/>
  <Override PartName="/ppt/tags/tag73.xml" ContentType="application/vnd.openxmlformats-officedocument.presentationml.tags+xml"/>
  <Override PartName="/ppt/tags/tag159.xml" ContentType="application/vnd.openxmlformats-officedocument.presentationml.tags+xml"/>
  <Override PartName="/ppt/tags/tag15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62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119.xml" ContentType="application/vnd.openxmlformats-officedocument.presentationml.tags+xml"/>
  <Override PartName="/ppt/tags/tag137.xml" ContentType="application/vnd.openxmlformats-officedocument.presentationml.tags+xml"/>
  <Override PartName="/ppt/tags/tag148.xml" ContentType="application/vnd.openxmlformats-officedocument.presentationml.tags+xml"/>
  <Override PartName="/ppt/slideMasters/slideMaster7.xml" ContentType="application/vnd.openxmlformats-officedocument.presentationml.slideMaster+xml"/>
  <Override PartName="/ppt/tags/tag22.xml" ContentType="application/vnd.openxmlformats-officedocument.presentationml.tags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tags/tag108.xml" ContentType="application/vnd.openxmlformats-officedocument.presentationml.tags+xml"/>
  <Override PartName="/ppt/tags/tag126.xml" ContentType="application/vnd.openxmlformats-officedocument.presentationml.tags+xml"/>
  <Override PartName="/ppt/theme/theme9.xml" ContentType="application/vnd.openxmlformats-officedocument.theme+xml"/>
  <Override PartName="/ppt/tags/tag155.xml" ContentType="application/vnd.openxmlformats-officedocument.presentationml.tags+xml"/>
  <Override PartName="/ppt/tags/tag11.xml" ContentType="application/vnd.openxmlformats-officedocument.presentationml.tags+xml"/>
  <Override PartName="/ppt/tags/tag115.xml" ContentType="application/vnd.openxmlformats-officedocument.presentationml.tags+xml"/>
  <Override PartName="/ppt/tags/tag133.xml" ContentType="application/vnd.openxmlformats-officedocument.presentationml.tags+xml"/>
  <Override PartName="/ppt/tags/tag144.xml" ContentType="application/vnd.openxmlformats-officedocument.presentationml.tags+xml"/>
  <Override PartName="/ppt/tags/tag162.xml" ContentType="application/vnd.openxmlformats-officedocument.presentationml.tags+xml"/>
  <Override PartName="/ppt/tags/tag122.xml" ContentType="application/vnd.openxmlformats-officedocument.presentationml.tags+xml"/>
  <Override PartName="/ppt/slides/slide4.xml" ContentType="application/vnd.openxmlformats-officedocument.presentationml.slide+xml"/>
  <Override PartName="/ppt/tags/tag4.xml" ContentType="application/vnd.openxmlformats-officedocument.presentationml.tags+xml"/>
  <Override PartName="/ppt/slideLayouts/slideLayout6.xml" ContentType="application/vnd.openxmlformats-officedocument.presentationml.slideLayout+xml"/>
  <Override PartName="/ppt/tags/tag89.xml" ContentType="application/vnd.openxmlformats-officedocument.presentationml.tags+xml"/>
  <Override PartName="/ppt/tags/tag111.xml" ContentType="application/vnd.openxmlformats-officedocument.presentationml.tags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100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51" r:id="rId2"/>
    <p:sldMasterId id="2147483653" r:id="rId3"/>
    <p:sldMasterId id="2147483677" r:id="rId4"/>
    <p:sldMasterId id="2147483655" r:id="rId5"/>
    <p:sldMasterId id="2147483665" r:id="rId6"/>
    <p:sldMasterId id="2147483668" r:id="rId7"/>
    <p:sldMasterId id="2147483670" r:id="rId8"/>
    <p:sldMasterId id="2147483672" r:id="rId9"/>
  </p:sldMasterIdLst>
  <p:handoutMasterIdLst>
    <p:handoutMasterId r:id="rId17"/>
  </p:handoutMasterIdLst>
  <p:sldIdLst>
    <p:sldId id="256" r:id="rId10"/>
    <p:sldId id="258" r:id="rId11"/>
    <p:sldId id="266" r:id="rId12"/>
    <p:sldId id="260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A1B2"/>
    <a:srgbClr val="00353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00" autoAdjust="0"/>
    <p:restoredTop sz="94576" autoAdjust="0"/>
  </p:normalViewPr>
  <p:slideViewPr>
    <p:cSldViewPr snapToGrid="0" showGuides="1">
      <p:cViewPr>
        <p:scale>
          <a:sx n="87" d="100"/>
          <a:sy n="87" d="100"/>
        </p:scale>
        <p:origin x="258" y="348"/>
      </p:cViewPr>
      <p:guideLst>
        <p:guide orient="horz" pos="500"/>
        <p:guide orient="horz" pos="3825"/>
        <p:guide pos="7262"/>
        <p:guide pos="425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48" d="100"/>
          <a:sy n="48" d="100"/>
        </p:scale>
        <p:origin x="2934" y="3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10" Type="http://schemas.openxmlformats.org/officeDocument/2006/relationships/slide" Target="slides/slide1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20781-5927-438A-B501-EDDD22F57EC9}" type="datetimeFigureOut">
              <a:rPr lang="pt-BR" smtClean="0"/>
              <a:pPr/>
              <a:t>21/05/2018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32403-D95C-416F-9A3F-64A4A7B284D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6352790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76938" y="2362200"/>
            <a:ext cx="6141720" cy="1158239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5000" b="1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Título texto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61698" y="3429000"/>
            <a:ext cx="6156960" cy="60960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500" b="0" i="0">
                <a:solidFill>
                  <a:srgbClr val="00A1B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NOME DO PROFESSOR</a:t>
            </a:r>
          </a:p>
        </p:txBody>
      </p:sp>
    </p:spTree>
    <p:extLst>
      <p:ext uri="{BB962C8B-B14F-4D97-AF65-F5344CB8AC3E}">
        <p14:creationId xmlns="" xmlns:p14="http://schemas.microsoft.com/office/powerpoint/2010/main" val="3792328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 xmlns="">
        <p15:guide id="2" pos="461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ÇÃO DE CAP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76940" y="2232725"/>
            <a:ext cx="5909310" cy="2387600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5000" b="1" i="0" baseline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Subtítulo da aula</a:t>
            </a:r>
            <a:br>
              <a:rPr lang="pt-BR" dirty="0" smtClean="0"/>
            </a:br>
            <a:r>
              <a:rPr lang="pt-BR" dirty="0" smtClean="0"/>
              <a:t>Subtítulo da aula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3572615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TÓP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68230" y="0"/>
            <a:ext cx="10012684" cy="1197429"/>
          </a:xfrm>
          <a:prstGeom prst="rect">
            <a:avLst/>
          </a:prstGeom>
        </p:spPr>
        <p:txBody>
          <a:bodyPr anchor="ctr"/>
          <a:lstStyle>
            <a:lvl1pPr algn="l">
              <a:defRPr sz="5000" b="1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Título do slide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</p:spPr>
        <p:txBody>
          <a:bodyPr anchor="ctr"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Tx/>
              <a:buFont typeface="Wingdings" panose="05000000000000000000" pitchFamily="2" charset="2"/>
              <a:buChar char="§"/>
              <a:tabLst/>
              <a:defRPr lang="pt-BR" sz="34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Texto do slide</a:t>
            </a:r>
          </a:p>
          <a:p>
            <a:r>
              <a:rPr lang="pt-BR" dirty="0"/>
              <a:t>Texto do slide</a:t>
            </a:r>
          </a:p>
          <a:p>
            <a:r>
              <a:rPr lang="pt-BR" dirty="0"/>
              <a:t>Texto do slide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28734712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exto corr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68230" y="0"/>
            <a:ext cx="10012684" cy="1197429"/>
          </a:xfrm>
          <a:prstGeom prst="rect">
            <a:avLst/>
          </a:prstGeom>
        </p:spPr>
        <p:txBody>
          <a:bodyPr anchor="ctr"/>
          <a:lstStyle>
            <a:lvl1pPr algn="l">
              <a:defRPr sz="5000" b="1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Título do slide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76940" y="1524000"/>
            <a:ext cx="9144000" cy="4724400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Tx/>
              <a:buFont typeface="Wingdings" panose="05000000000000000000" pitchFamily="2" charset="2"/>
              <a:buNone/>
              <a:tabLst/>
              <a:defRPr lang="pt-BR" sz="34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Texto do </a:t>
            </a:r>
            <a:r>
              <a:rPr lang="pt-BR" dirty="0" smtClean="0"/>
              <a:t>slide, texto do slide, texto do slide, texto do slide, texto do slide, texto do slide, texto do slide, texto do slide, texto do slide, texto do slide.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1172856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TEXTO CORR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68229" y="1"/>
            <a:ext cx="10284828" cy="1208314"/>
          </a:xfrm>
          <a:prstGeom prst="rect">
            <a:avLst/>
          </a:prstGeom>
        </p:spPr>
        <p:txBody>
          <a:bodyPr anchor="ctr"/>
          <a:lstStyle>
            <a:lvl1pPr algn="l">
              <a:defRPr sz="5000" b="1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Título do slide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76939" y="1447799"/>
            <a:ext cx="9448803" cy="4528457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8E9B"/>
              </a:buClr>
              <a:buSzTx/>
              <a:buFont typeface="Wingdings" panose="05000000000000000000" pitchFamily="2" charset="2"/>
              <a:buNone/>
              <a:tabLst/>
              <a:defRPr lang="pt-BR" sz="35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Texto do slide Texto do slide  Texto do slide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Texto do slide Texto do slide  Texto do slide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Texto do slide Texto do slide  Texto do slide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Texto do slide Texto do slide  Texto do slide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 smtClean="0"/>
              <a:t>Texto </a:t>
            </a:r>
            <a:r>
              <a:rPr lang="pt-BR" dirty="0"/>
              <a:t>do slide Texto do slide  Texto do </a:t>
            </a:r>
            <a:r>
              <a:rPr lang="pt-BR" dirty="0" smtClean="0"/>
              <a:t>slide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23095655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IMAGENS E QUAD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469570" y="5855398"/>
            <a:ext cx="9144000" cy="51276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Referência da imagem</a:t>
            </a:r>
          </a:p>
        </p:txBody>
      </p:sp>
      <p:sp>
        <p:nvSpPr>
          <p:cNvPr id="4" name="Título 1"/>
          <p:cNvSpPr>
            <a:spLocks noGrp="1"/>
          </p:cNvSpPr>
          <p:nvPr>
            <p:ph type="ctrTitle" hasCustomPrompt="1"/>
          </p:nvPr>
        </p:nvSpPr>
        <p:spPr>
          <a:xfrm>
            <a:off x="1371599" y="1"/>
            <a:ext cx="9481457" cy="1208314"/>
          </a:xfrm>
          <a:prstGeom prst="rect">
            <a:avLst/>
          </a:prstGeom>
        </p:spPr>
        <p:txBody>
          <a:bodyPr anchor="ctr"/>
          <a:lstStyle>
            <a:lvl1pPr algn="ctr">
              <a:defRPr sz="5000" b="1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Título do slide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28328908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PARA PERGUN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44286" y="2235200"/>
            <a:ext cx="6008914" cy="2387600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4500" b="1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Slide para </a:t>
            </a:r>
            <a:r>
              <a:rPr lang="pt-BR" dirty="0" err="1" smtClean="0"/>
              <a:t>pertuntas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slide para </a:t>
            </a:r>
            <a:r>
              <a:rPr lang="pt-BR" dirty="0" err="1" smtClean="0"/>
              <a:t>pertuntas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slide para </a:t>
            </a:r>
            <a:r>
              <a:rPr lang="pt-BR" dirty="0" err="1" smtClean="0"/>
              <a:t>pertuntas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9688862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extLst mod="1">
    <p:ext uri="{DCECCB84-F9BA-43D5-87BE-67443E8EF086}">
      <p15:sldGuideLst xmlns:p15="http://schemas.microsoft.com/office/powerpoint/2012/main" xmlns="">
        <p15:guide id="1" orient="horz" pos="3657" userDrawn="1">
          <p15:clr>
            <a:srgbClr val="FBAE40"/>
          </p15:clr>
        </p15:guide>
        <p15:guide id="2" pos="48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72583" y="1861471"/>
            <a:ext cx="5926187" cy="2108517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3200" b="0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Slide para citação</a:t>
            </a:r>
            <a:br>
              <a:rPr lang="pt-BR" dirty="0" smtClean="0"/>
            </a:br>
            <a:r>
              <a:rPr lang="pt-BR" dirty="0" smtClean="0"/>
              <a:t>slide para citação</a:t>
            </a:r>
            <a:br>
              <a:rPr lang="pt-BR" dirty="0" smtClean="0"/>
            </a:br>
            <a:r>
              <a:rPr lang="pt-BR" dirty="0" smtClean="0"/>
              <a:t>slide para citação</a:t>
            </a:r>
            <a:br>
              <a:rPr lang="pt-BR" dirty="0" smtClean="0"/>
            </a:br>
            <a:r>
              <a:rPr lang="pt-BR" dirty="0" smtClean="0"/>
              <a:t>slide para citação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61698" y="4231651"/>
            <a:ext cx="5882642" cy="73659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Referência </a:t>
            </a:r>
          </a:p>
        </p:txBody>
      </p:sp>
    </p:spTree>
    <p:extLst>
      <p:ext uri="{BB962C8B-B14F-4D97-AF65-F5344CB8AC3E}">
        <p14:creationId xmlns="" xmlns:p14="http://schemas.microsoft.com/office/powerpoint/2010/main" val="20100608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ENCERR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8612713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13" Type="http://schemas.openxmlformats.org/officeDocument/2006/relationships/tags" Target="../tags/tag11.xml"/><Relationship Id="rId18" Type="http://schemas.openxmlformats.org/officeDocument/2006/relationships/tags" Target="../tags/tag16.xml"/><Relationship Id="rId26" Type="http://schemas.openxmlformats.org/officeDocument/2006/relationships/image" Target="../media/image8.png"/><Relationship Id="rId3" Type="http://schemas.openxmlformats.org/officeDocument/2006/relationships/tags" Target="../tags/tag1.xml"/><Relationship Id="rId21" Type="http://schemas.openxmlformats.org/officeDocument/2006/relationships/image" Target="../media/image3.png"/><Relationship Id="rId7" Type="http://schemas.openxmlformats.org/officeDocument/2006/relationships/tags" Target="../tags/tag5.xml"/><Relationship Id="rId12" Type="http://schemas.openxmlformats.org/officeDocument/2006/relationships/tags" Target="../tags/tag10.xml"/><Relationship Id="rId17" Type="http://schemas.openxmlformats.org/officeDocument/2006/relationships/tags" Target="../tags/tag15.xml"/><Relationship Id="rId25" Type="http://schemas.openxmlformats.org/officeDocument/2006/relationships/image" Target="../media/image7.png"/><Relationship Id="rId2" Type="http://schemas.openxmlformats.org/officeDocument/2006/relationships/theme" Target="../theme/theme1.xml"/><Relationship Id="rId16" Type="http://schemas.openxmlformats.org/officeDocument/2006/relationships/tags" Target="../tags/tag14.xml"/><Relationship Id="rId20" Type="http://schemas.openxmlformats.org/officeDocument/2006/relationships/image" Target="../media/image2.png"/><Relationship Id="rId29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4.xml"/><Relationship Id="rId11" Type="http://schemas.openxmlformats.org/officeDocument/2006/relationships/tags" Target="../tags/tag9.xml"/><Relationship Id="rId24" Type="http://schemas.openxmlformats.org/officeDocument/2006/relationships/image" Target="../media/image6.png"/><Relationship Id="rId5" Type="http://schemas.openxmlformats.org/officeDocument/2006/relationships/tags" Target="../tags/tag3.xml"/><Relationship Id="rId15" Type="http://schemas.openxmlformats.org/officeDocument/2006/relationships/tags" Target="../tags/tag13.xml"/><Relationship Id="rId23" Type="http://schemas.openxmlformats.org/officeDocument/2006/relationships/image" Target="../media/image5.png"/><Relationship Id="rId28" Type="http://schemas.openxmlformats.org/officeDocument/2006/relationships/image" Target="../media/image10.png"/><Relationship Id="rId10" Type="http://schemas.openxmlformats.org/officeDocument/2006/relationships/tags" Target="../tags/tag8.xml"/><Relationship Id="rId19" Type="http://schemas.openxmlformats.org/officeDocument/2006/relationships/image" Target="../media/image1.png"/><Relationship Id="rId31" Type="http://schemas.openxmlformats.org/officeDocument/2006/relationships/image" Target="../media/image13.png"/><Relationship Id="rId4" Type="http://schemas.openxmlformats.org/officeDocument/2006/relationships/tags" Target="../tags/tag2.xml"/><Relationship Id="rId9" Type="http://schemas.openxmlformats.org/officeDocument/2006/relationships/tags" Target="../tags/tag7.xml"/><Relationship Id="rId14" Type="http://schemas.openxmlformats.org/officeDocument/2006/relationships/tags" Target="../tags/tag12.xml"/><Relationship Id="rId22" Type="http://schemas.openxmlformats.org/officeDocument/2006/relationships/image" Target="../media/image4.png"/><Relationship Id="rId27" Type="http://schemas.openxmlformats.org/officeDocument/2006/relationships/image" Target="../media/image9.png"/><Relationship Id="rId30" Type="http://schemas.openxmlformats.org/officeDocument/2006/relationships/image" Target="../media/image1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tags" Target="../tags/tag27.xml"/><Relationship Id="rId18" Type="http://schemas.openxmlformats.org/officeDocument/2006/relationships/tags" Target="../tags/tag32.xml"/><Relationship Id="rId26" Type="http://schemas.openxmlformats.org/officeDocument/2006/relationships/image" Target="../media/image17.png"/><Relationship Id="rId3" Type="http://schemas.openxmlformats.org/officeDocument/2006/relationships/tags" Target="../tags/tag17.xml"/><Relationship Id="rId21" Type="http://schemas.openxmlformats.org/officeDocument/2006/relationships/image" Target="../media/image3.png"/><Relationship Id="rId7" Type="http://schemas.openxmlformats.org/officeDocument/2006/relationships/tags" Target="../tags/tag21.xml"/><Relationship Id="rId12" Type="http://schemas.openxmlformats.org/officeDocument/2006/relationships/tags" Target="../tags/tag26.xml"/><Relationship Id="rId17" Type="http://schemas.openxmlformats.org/officeDocument/2006/relationships/tags" Target="../tags/tag31.xml"/><Relationship Id="rId25" Type="http://schemas.openxmlformats.org/officeDocument/2006/relationships/image" Target="../media/image16.png"/><Relationship Id="rId33" Type="http://schemas.openxmlformats.org/officeDocument/2006/relationships/image" Target="../media/image12.png"/><Relationship Id="rId2" Type="http://schemas.openxmlformats.org/officeDocument/2006/relationships/theme" Target="../theme/theme2.xml"/><Relationship Id="rId16" Type="http://schemas.openxmlformats.org/officeDocument/2006/relationships/tags" Target="../tags/tag30.xml"/><Relationship Id="rId20" Type="http://schemas.openxmlformats.org/officeDocument/2006/relationships/image" Target="../media/image2.png"/><Relationship Id="rId29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24" Type="http://schemas.openxmlformats.org/officeDocument/2006/relationships/image" Target="../media/image15.png"/><Relationship Id="rId32" Type="http://schemas.openxmlformats.org/officeDocument/2006/relationships/image" Target="../media/image20.png"/><Relationship Id="rId5" Type="http://schemas.openxmlformats.org/officeDocument/2006/relationships/tags" Target="../tags/tag19.xml"/><Relationship Id="rId15" Type="http://schemas.openxmlformats.org/officeDocument/2006/relationships/tags" Target="../tags/tag29.xml"/><Relationship Id="rId23" Type="http://schemas.openxmlformats.org/officeDocument/2006/relationships/image" Target="../media/image14.png"/><Relationship Id="rId28" Type="http://schemas.openxmlformats.org/officeDocument/2006/relationships/image" Target="../media/image19.png"/><Relationship Id="rId10" Type="http://schemas.openxmlformats.org/officeDocument/2006/relationships/tags" Target="../tags/tag24.xml"/><Relationship Id="rId19" Type="http://schemas.openxmlformats.org/officeDocument/2006/relationships/tags" Target="../tags/tag33.xml"/><Relationship Id="rId31" Type="http://schemas.openxmlformats.org/officeDocument/2006/relationships/image" Target="../media/image11.png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tags" Target="../tags/tag28.xml"/><Relationship Id="rId22" Type="http://schemas.openxmlformats.org/officeDocument/2006/relationships/image" Target="../media/image4.png"/><Relationship Id="rId27" Type="http://schemas.openxmlformats.org/officeDocument/2006/relationships/image" Target="../media/image18.png"/><Relationship Id="rId30" Type="http://schemas.openxmlformats.org/officeDocument/2006/relationships/image" Target="../media/image10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tags" Target="../tags/tag44.xml"/><Relationship Id="rId18" Type="http://schemas.openxmlformats.org/officeDocument/2006/relationships/tags" Target="../tags/tag49.xml"/><Relationship Id="rId26" Type="http://schemas.openxmlformats.org/officeDocument/2006/relationships/image" Target="../media/image28.png"/><Relationship Id="rId3" Type="http://schemas.openxmlformats.org/officeDocument/2006/relationships/tags" Target="../tags/tag34.xml"/><Relationship Id="rId21" Type="http://schemas.openxmlformats.org/officeDocument/2006/relationships/image" Target="../media/image23.png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17" Type="http://schemas.openxmlformats.org/officeDocument/2006/relationships/tags" Target="../tags/tag48.xml"/><Relationship Id="rId25" Type="http://schemas.openxmlformats.org/officeDocument/2006/relationships/image" Target="../media/image27.png"/><Relationship Id="rId2" Type="http://schemas.openxmlformats.org/officeDocument/2006/relationships/theme" Target="../theme/theme3.xml"/><Relationship Id="rId16" Type="http://schemas.openxmlformats.org/officeDocument/2006/relationships/tags" Target="../tags/tag47.xml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24" Type="http://schemas.openxmlformats.org/officeDocument/2006/relationships/image" Target="../media/image26.png"/><Relationship Id="rId5" Type="http://schemas.openxmlformats.org/officeDocument/2006/relationships/tags" Target="../tags/tag36.xml"/><Relationship Id="rId15" Type="http://schemas.openxmlformats.org/officeDocument/2006/relationships/tags" Target="../tags/tag46.xml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10" Type="http://schemas.openxmlformats.org/officeDocument/2006/relationships/tags" Target="../tags/tag41.xml"/><Relationship Id="rId19" Type="http://schemas.openxmlformats.org/officeDocument/2006/relationships/image" Target="../media/image21.png"/><Relationship Id="rId31" Type="http://schemas.openxmlformats.org/officeDocument/2006/relationships/image" Target="../media/image33.png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tags" Target="../tags/tag45.xml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tags" Target="../tags/tag60.xml"/><Relationship Id="rId18" Type="http://schemas.openxmlformats.org/officeDocument/2006/relationships/tags" Target="../tags/tag65.xml"/><Relationship Id="rId26" Type="http://schemas.openxmlformats.org/officeDocument/2006/relationships/image" Target="../media/image28.png"/><Relationship Id="rId3" Type="http://schemas.openxmlformats.org/officeDocument/2006/relationships/tags" Target="../tags/tag50.xml"/><Relationship Id="rId21" Type="http://schemas.openxmlformats.org/officeDocument/2006/relationships/image" Target="../media/image23.png"/><Relationship Id="rId7" Type="http://schemas.openxmlformats.org/officeDocument/2006/relationships/tags" Target="../tags/tag54.xml"/><Relationship Id="rId12" Type="http://schemas.openxmlformats.org/officeDocument/2006/relationships/tags" Target="../tags/tag59.xml"/><Relationship Id="rId17" Type="http://schemas.openxmlformats.org/officeDocument/2006/relationships/tags" Target="../tags/tag64.xml"/><Relationship Id="rId25" Type="http://schemas.openxmlformats.org/officeDocument/2006/relationships/image" Target="../media/image27.png"/><Relationship Id="rId2" Type="http://schemas.openxmlformats.org/officeDocument/2006/relationships/theme" Target="../theme/theme4.xml"/><Relationship Id="rId16" Type="http://schemas.openxmlformats.org/officeDocument/2006/relationships/tags" Target="../tags/tag63.xml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tags" Target="../tags/tag53.xml"/><Relationship Id="rId11" Type="http://schemas.openxmlformats.org/officeDocument/2006/relationships/tags" Target="../tags/tag58.xml"/><Relationship Id="rId24" Type="http://schemas.openxmlformats.org/officeDocument/2006/relationships/image" Target="../media/image26.png"/><Relationship Id="rId5" Type="http://schemas.openxmlformats.org/officeDocument/2006/relationships/tags" Target="../tags/tag52.xml"/><Relationship Id="rId15" Type="http://schemas.openxmlformats.org/officeDocument/2006/relationships/tags" Target="../tags/tag62.xml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10" Type="http://schemas.openxmlformats.org/officeDocument/2006/relationships/tags" Target="../tags/tag57.xml"/><Relationship Id="rId19" Type="http://schemas.openxmlformats.org/officeDocument/2006/relationships/image" Target="../media/image21.png"/><Relationship Id="rId31" Type="http://schemas.openxmlformats.org/officeDocument/2006/relationships/image" Target="../media/image33.png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tags" Target="../tags/tag61.xml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13" Type="http://schemas.openxmlformats.org/officeDocument/2006/relationships/tags" Target="../tags/tag76.xml"/><Relationship Id="rId18" Type="http://schemas.openxmlformats.org/officeDocument/2006/relationships/tags" Target="../tags/tag81.xml"/><Relationship Id="rId26" Type="http://schemas.openxmlformats.org/officeDocument/2006/relationships/image" Target="../media/image40.png"/><Relationship Id="rId3" Type="http://schemas.openxmlformats.org/officeDocument/2006/relationships/tags" Target="../tags/tag66.xml"/><Relationship Id="rId21" Type="http://schemas.openxmlformats.org/officeDocument/2006/relationships/image" Target="../media/image35.png"/><Relationship Id="rId34" Type="http://schemas.openxmlformats.org/officeDocument/2006/relationships/image" Target="../media/image46.png"/><Relationship Id="rId7" Type="http://schemas.openxmlformats.org/officeDocument/2006/relationships/tags" Target="../tags/tag70.xml"/><Relationship Id="rId12" Type="http://schemas.openxmlformats.org/officeDocument/2006/relationships/tags" Target="../tags/tag75.xml"/><Relationship Id="rId17" Type="http://schemas.openxmlformats.org/officeDocument/2006/relationships/tags" Target="../tags/tag80.xml"/><Relationship Id="rId25" Type="http://schemas.openxmlformats.org/officeDocument/2006/relationships/image" Target="../media/image39.png"/><Relationship Id="rId33" Type="http://schemas.openxmlformats.org/officeDocument/2006/relationships/image" Target="../media/image45.png"/><Relationship Id="rId2" Type="http://schemas.openxmlformats.org/officeDocument/2006/relationships/theme" Target="../theme/theme5.xml"/><Relationship Id="rId16" Type="http://schemas.openxmlformats.org/officeDocument/2006/relationships/tags" Target="../tags/tag79.xml"/><Relationship Id="rId20" Type="http://schemas.openxmlformats.org/officeDocument/2006/relationships/image" Target="../media/image34.png"/><Relationship Id="rId29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6" Type="http://schemas.openxmlformats.org/officeDocument/2006/relationships/tags" Target="../tags/tag69.xml"/><Relationship Id="rId11" Type="http://schemas.openxmlformats.org/officeDocument/2006/relationships/tags" Target="../tags/tag74.xml"/><Relationship Id="rId24" Type="http://schemas.openxmlformats.org/officeDocument/2006/relationships/image" Target="../media/image38.png"/><Relationship Id="rId32" Type="http://schemas.openxmlformats.org/officeDocument/2006/relationships/image" Target="../media/image31.png"/><Relationship Id="rId5" Type="http://schemas.openxmlformats.org/officeDocument/2006/relationships/tags" Target="../tags/tag68.xml"/><Relationship Id="rId15" Type="http://schemas.openxmlformats.org/officeDocument/2006/relationships/tags" Target="../tags/tag78.xml"/><Relationship Id="rId23" Type="http://schemas.openxmlformats.org/officeDocument/2006/relationships/image" Target="../media/image37.png"/><Relationship Id="rId28" Type="http://schemas.openxmlformats.org/officeDocument/2006/relationships/image" Target="../media/image42.png"/><Relationship Id="rId10" Type="http://schemas.openxmlformats.org/officeDocument/2006/relationships/tags" Target="../tags/tag73.xml"/><Relationship Id="rId19" Type="http://schemas.openxmlformats.org/officeDocument/2006/relationships/tags" Target="../tags/tag82.xml"/><Relationship Id="rId31" Type="http://schemas.openxmlformats.org/officeDocument/2006/relationships/image" Target="../media/image32.png"/><Relationship Id="rId4" Type="http://schemas.openxmlformats.org/officeDocument/2006/relationships/tags" Target="../tags/tag67.xml"/><Relationship Id="rId9" Type="http://schemas.openxmlformats.org/officeDocument/2006/relationships/tags" Target="../tags/tag72.xml"/><Relationship Id="rId14" Type="http://schemas.openxmlformats.org/officeDocument/2006/relationships/tags" Target="../tags/tag77.xml"/><Relationship Id="rId22" Type="http://schemas.openxmlformats.org/officeDocument/2006/relationships/image" Target="../media/image36.png"/><Relationship Id="rId27" Type="http://schemas.openxmlformats.org/officeDocument/2006/relationships/image" Target="../media/image41.png"/><Relationship Id="rId30" Type="http://schemas.openxmlformats.org/officeDocument/2006/relationships/image" Target="../media/image44.png"/></Relationships>
</file>

<file path=ppt/slideMasters/_rels/slideMaster6.xml.rels><?xml version="1.0" encoding="UTF-8" standalone="yes"?>
<Relationships xmlns="http://schemas.openxmlformats.org/package/2006/relationships"><Relationship Id="rId13" Type="http://schemas.openxmlformats.org/officeDocument/2006/relationships/tags" Target="../tags/tag93.xml"/><Relationship Id="rId18" Type="http://schemas.openxmlformats.org/officeDocument/2006/relationships/tags" Target="../tags/tag98.xml"/><Relationship Id="rId26" Type="http://schemas.openxmlformats.org/officeDocument/2006/relationships/tags" Target="../tags/tag106.xml"/><Relationship Id="rId39" Type="http://schemas.openxmlformats.org/officeDocument/2006/relationships/image" Target="../media/image53.png"/><Relationship Id="rId3" Type="http://schemas.openxmlformats.org/officeDocument/2006/relationships/tags" Target="../tags/tag83.xml"/><Relationship Id="rId21" Type="http://schemas.openxmlformats.org/officeDocument/2006/relationships/tags" Target="../tags/tag101.xml"/><Relationship Id="rId34" Type="http://schemas.openxmlformats.org/officeDocument/2006/relationships/image" Target="../media/image48.png"/><Relationship Id="rId42" Type="http://schemas.openxmlformats.org/officeDocument/2006/relationships/image" Target="../media/image56.png"/><Relationship Id="rId47" Type="http://schemas.openxmlformats.org/officeDocument/2006/relationships/image" Target="../media/image61.png"/><Relationship Id="rId50" Type="http://schemas.openxmlformats.org/officeDocument/2006/relationships/image" Target="../media/image63.png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17" Type="http://schemas.openxmlformats.org/officeDocument/2006/relationships/tags" Target="../tags/tag97.xml"/><Relationship Id="rId25" Type="http://schemas.openxmlformats.org/officeDocument/2006/relationships/tags" Target="../tags/tag105.xml"/><Relationship Id="rId33" Type="http://schemas.openxmlformats.org/officeDocument/2006/relationships/image" Target="../media/image46.png"/><Relationship Id="rId38" Type="http://schemas.openxmlformats.org/officeDocument/2006/relationships/image" Target="../media/image52.png"/><Relationship Id="rId46" Type="http://schemas.openxmlformats.org/officeDocument/2006/relationships/image" Target="../media/image60.png"/><Relationship Id="rId2" Type="http://schemas.openxmlformats.org/officeDocument/2006/relationships/theme" Target="../theme/theme6.xml"/><Relationship Id="rId16" Type="http://schemas.openxmlformats.org/officeDocument/2006/relationships/tags" Target="../tags/tag96.xml"/><Relationship Id="rId20" Type="http://schemas.openxmlformats.org/officeDocument/2006/relationships/tags" Target="../tags/tag100.xml"/><Relationship Id="rId29" Type="http://schemas.openxmlformats.org/officeDocument/2006/relationships/tags" Target="../tags/tag109.xml"/><Relationship Id="rId41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24" Type="http://schemas.openxmlformats.org/officeDocument/2006/relationships/tags" Target="../tags/tag104.xml"/><Relationship Id="rId32" Type="http://schemas.openxmlformats.org/officeDocument/2006/relationships/image" Target="../media/image47.png"/><Relationship Id="rId37" Type="http://schemas.openxmlformats.org/officeDocument/2006/relationships/image" Target="../media/image51.png"/><Relationship Id="rId40" Type="http://schemas.openxmlformats.org/officeDocument/2006/relationships/image" Target="../media/image54.png"/><Relationship Id="rId45" Type="http://schemas.openxmlformats.org/officeDocument/2006/relationships/image" Target="../media/image59.png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23" Type="http://schemas.openxmlformats.org/officeDocument/2006/relationships/tags" Target="../tags/tag103.xml"/><Relationship Id="rId28" Type="http://schemas.openxmlformats.org/officeDocument/2006/relationships/tags" Target="../tags/tag108.xml"/><Relationship Id="rId36" Type="http://schemas.openxmlformats.org/officeDocument/2006/relationships/image" Target="../media/image50.png"/><Relationship Id="rId49" Type="http://schemas.openxmlformats.org/officeDocument/2006/relationships/image" Target="../media/image31.png"/><Relationship Id="rId10" Type="http://schemas.openxmlformats.org/officeDocument/2006/relationships/tags" Target="../tags/tag90.xml"/><Relationship Id="rId19" Type="http://schemas.openxmlformats.org/officeDocument/2006/relationships/tags" Target="../tags/tag99.xml"/><Relationship Id="rId31" Type="http://schemas.openxmlformats.org/officeDocument/2006/relationships/image" Target="../media/image1.png"/><Relationship Id="rId44" Type="http://schemas.openxmlformats.org/officeDocument/2006/relationships/image" Target="../media/image58.png"/><Relationship Id="rId52" Type="http://schemas.openxmlformats.org/officeDocument/2006/relationships/image" Target="../media/image65.png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Relationship Id="rId22" Type="http://schemas.openxmlformats.org/officeDocument/2006/relationships/tags" Target="../tags/tag102.xml"/><Relationship Id="rId27" Type="http://schemas.openxmlformats.org/officeDocument/2006/relationships/tags" Target="../tags/tag107.xml"/><Relationship Id="rId30" Type="http://schemas.openxmlformats.org/officeDocument/2006/relationships/tags" Target="../tags/tag110.xml"/><Relationship Id="rId35" Type="http://schemas.openxmlformats.org/officeDocument/2006/relationships/image" Target="../media/image49.png"/><Relationship Id="rId43" Type="http://schemas.openxmlformats.org/officeDocument/2006/relationships/image" Target="../media/image57.png"/><Relationship Id="rId48" Type="http://schemas.openxmlformats.org/officeDocument/2006/relationships/image" Target="../media/image62.png"/><Relationship Id="rId8" Type="http://schemas.openxmlformats.org/officeDocument/2006/relationships/tags" Target="../tags/tag88.xml"/><Relationship Id="rId51" Type="http://schemas.openxmlformats.org/officeDocument/2006/relationships/image" Target="../media/image64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13" Type="http://schemas.openxmlformats.org/officeDocument/2006/relationships/tags" Target="../tags/tag121.xml"/><Relationship Id="rId18" Type="http://schemas.openxmlformats.org/officeDocument/2006/relationships/tags" Target="../tags/tag126.xml"/><Relationship Id="rId26" Type="http://schemas.openxmlformats.org/officeDocument/2006/relationships/image" Target="../media/image11.png"/><Relationship Id="rId3" Type="http://schemas.openxmlformats.org/officeDocument/2006/relationships/tags" Target="../tags/tag111.xml"/><Relationship Id="rId21" Type="http://schemas.openxmlformats.org/officeDocument/2006/relationships/image" Target="../media/image4.png"/><Relationship Id="rId7" Type="http://schemas.openxmlformats.org/officeDocument/2006/relationships/tags" Target="../tags/tag115.xml"/><Relationship Id="rId12" Type="http://schemas.openxmlformats.org/officeDocument/2006/relationships/tags" Target="../tags/tag120.xml"/><Relationship Id="rId17" Type="http://schemas.openxmlformats.org/officeDocument/2006/relationships/tags" Target="../tags/tag125.xml"/><Relationship Id="rId25" Type="http://schemas.openxmlformats.org/officeDocument/2006/relationships/image" Target="../media/image10.png"/><Relationship Id="rId2" Type="http://schemas.openxmlformats.org/officeDocument/2006/relationships/theme" Target="../theme/theme7.xml"/><Relationship Id="rId16" Type="http://schemas.openxmlformats.org/officeDocument/2006/relationships/tags" Target="../tags/tag124.xml"/><Relationship Id="rId20" Type="http://schemas.openxmlformats.org/officeDocument/2006/relationships/image" Target="../media/image3.png"/><Relationship Id="rId29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tags" Target="../tags/tag114.xml"/><Relationship Id="rId11" Type="http://schemas.openxmlformats.org/officeDocument/2006/relationships/tags" Target="../tags/tag119.xml"/><Relationship Id="rId24" Type="http://schemas.openxmlformats.org/officeDocument/2006/relationships/image" Target="../media/image9.png"/><Relationship Id="rId5" Type="http://schemas.openxmlformats.org/officeDocument/2006/relationships/tags" Target="../tags/tag113.xml"/><Relationship Id="rId15" Type="http://schemas.openxmlformats.org/officeDocument/2006/relationships/tags" Target="../tags/tag123.xml"/><Relationship Id="rId23" Type="http://schemas.openxmlformats.org/officeDocument/2006/relationships/image" Target="../media/image67.png"/><Relationship Id="rId28" Type="http://schemas.openxmlformats.org/officeDocument/2006/relationships/image" Target="../media/image12.png"/><Relationship Id="rId10" Type="http://schemas.openxmlformats.org/officeDocument/2006/relationships/tags" Target="../tags/tag118.xml"/><Relationship Id="rId19" Type="http://schemas.openxmlformats.org/officeDocument/2006/relationships/image" Target="../media/image2.png"/><Relationship Id="rId31" Type="http://schemas.openxmlformats.org/officeDocument/2006/relationships/image" Target="../media/image70.png"/><Relationship Id="rId4" Type="http://schemas.openxmlformats.org/officeDocument/2006/relationships/tags" Target="../tags/tag112.xml"/><Relationship Id="rId9" Type="http://schemas.openxmlformats.org/officeDocument/2006/relationships/tags" Target="../tags/tag117.xml"/><Relationship Id="rId14" Type="http://schemas.openxmlformats.org/officeDocument/2006/relationships/tags" Target="../tags/tag122.xml"/><Relationship Id="rId22" Type="http://schemas.openxmlformats.org/officeDocument/2006/relationships/image" Target="../media/image66.png"/><Relationship Id="rId27" Type="http://schemas.openxmlformats.org/officeDocument/2006/relationships/image" Target="../media/image20.png"/><Relationship Id="rId30" Type="http://schemas.openxmlformats.org/officeDocument/2006/relationships/image" Target="../media/image69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tags" Target="../tags/tag132.xml"/><Relationship Id="rId13" Type="http://schemas.openxmlformats.org/officeDocument/2006/relationships/tags" Target="../tags/tag137.xml"/><Relationship Id="rId18" Type="http://schemas.openxmlformats.org/officeDocument/2006/relationships/image" Target="../media/image2.png"/><Relationship Id="rId26" Type="http://schemas.openxmlformats.org/officeDocument/2006/relationships/image" Target="../media/image12.png"/><Relationship Id="rId3" Type="http://schemas.openxmlformats.org/officeDocument/2006/relationships/tags" Target="../tags/tag127.xml"/><Relationship Id="rId21" Type="http://schemas.openxmlformats.org/officeDocument/2006/relationships/image" Target="../media/image72.png"/><Relationship Id="rId7" Type="http://schemas.openxmlformats.org/officeDocument/2006/relationships/tags" Target="../tags/tag131.xml"/><Relationship Id="rId12" Type="http://schemas.openxmlformats.org/officeDocument/2006/relationships/tags" Target="../tags/tag136.xml"/><Relationship Id="rId17" Type="http://schemas.openxmlformats.org/officeDocument/2006/relationships/tags" Target="../tags/tag141.xml"/><Relationship Id="rId25" Type="http://schemas.openxmlformats.org/officeDocument/2006/relationships/image" Target="../media/image20.png"/><Relationship Id="rId2" Type="http://schemas.openxmlformats.org/officeDocument/2006/relationships/theme" Target="../theme/theme8.xml"/><Relationship Id="rId16" Type="http://schemas.openxmlformats.org/officeDocument/2006/relationships/tags" Target="../tags/tag140.xml"/><Relationship Id="rId20" Type="http://schemas.openxmlformats.org/officeDocument/2006/relationships/image" Target="../media/image71.png"/><Relationship Id="rId29" Type="http://schemas.openxmlformats.org/officeDocument/2006/relationships/image" Target="../media/image77.png"/><Relationship Id="rId1" Type="http://schemas.openxmlformats.org/officeDocument/2006/relationships/slideLayout" Target="../slideLayouts/slideLayout8.xml"/><Relationship Id="rId6" Type="http://schemas.openxmlformats.org/officeDocument/2006/relationships/tags" Target="../tags/tag130.xml"/><Relationship Id="rId11" Type="http://schemas.openxmlformats.org/officeDocument/2006/relationships/tags" Target="../tags/tag135.xml"/><Relationship Id="rId24" Type="http://schemas.openxmlformats.org/officeDocument/2006/relationships/image" Target="../media/image9.png"/><Relationship Id="rId5" Type="http://schemas.openxmlformats.org/officeDocument/2006/relationships/tags" Target="../tags/tag129.xml"/><Relationship Id="rId15" Type="http://schemas.openxmlformats.org/officeDocument/2006/relationships/tags" Target="../tags/tag139.xml"/><Relationship Id="rId23" Type="http://schemas.openxmlformats.org/officeDocument/2006/relationships/image" Target="../media/image74.png"/><Relationship Id="rId28" Type="http://schemas.openxmlformats.org/officeDocument/2006/relationships/image" Target="../media/image76.png"/><Relationship Id="rId10" Type="http://schemas.openxmlformats.org/officeDocument/2006/relationships/tags" Target="../tags/tag134.xml"/><Relationship Id="rId19" Type="http://schemas.openxmlformats.org/officeDocument/2006/relationships/image" Target="../media/image4.png"/><Relationship Id="rId4" Type="http://schemas.openxmlformats.org/officeDocument/2006/relationships/tags" Target="../tags/tag128.xml"/><Relationship Id="rId9" Type="http://schemas.openxmlformats.org/officeDocument/2006/relationships/tags" Target="../tags/tag133.xml"/><Relationship Id="rId14" Type="http://schemas.openxmlformats.org/officeDocument/2006/relationships/tags" Target="../tags/tag138.xml"/><Relationship Id="rId22" Type="http://schemas.openxmlformats.org/officeDocument/2006/relationships/image" Target="../media/image73.png"/><Relationship Id="rId27" Type="http://schemas.openxmlformats.org/officeDocument/2006/relationships/image" Target="../media/image75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tags" Target="../tags/tag147.xml"/><Relationship Id="rId13" Type="http://schemas.openxmlformats.org/officeDocument/2006/relationships/tags" Target="../tags/tag152.xml"/><Relationship Id="rId18" Type="http://schemas.openxmlformats.org/officeDocument/2006/relationships/tags" Target="../tags/tag157.xml"/><Relationship Id="rId26" Type="http://schemas.openxmlformats.org/officeDocument/2006/relationships/image" Target="../media/image80.png"/><Relationship Id="rId39" Type="http://schemas.openxmlformats.org/officeDocument/2006/relationships/image" Target="../media/image46.png"/><Relationship Id="rId3" Type="http://schemas.openxmlformats.org/officeDocument/2006/relationships/tags" Target="../tags/tag142.xml"/><Relationship Id="rId21" Type="http://schemas.openxmlformats.org/officeDocument/2006/relationships/tags" Target="../tags/tag160.xml"/><Relationship Id="rId34" Type="http://schemas.openxmlformats.org/officeDocument/2006/relationships/image" Target="../media/image88.png"/><Relationship Id="rId42" Type="http://schemas.openxmlformats.org/officeDocument/2006/relationships/image" Target="../media/image12.png"/><Relationship Id="rId7" Type="http://schemas.openxmlformats.org/officeDocument/2006/relationships/tags" Target="../tags/tag146.xml"/><Relationship Id="rId12" Type="http://schemas.openxmlformats.org/officeDocument/2006/relationships/tags" Target="../tags/tag151.xml"/><Relationship Id="rId17" Type="http://schemas.openxmlformats.org/officeDocument/2006/relationships/tags" Target="../tags/tag156.xml"/><Relationship Id="rId25" Type="http://schemas.openxmlformats.org/officeDocument/2006/relationships/image" Target="../media/image79.png"/><Relationship Id="rId33" Type="http://schemas.openxmlformats.org/officeDocument/2006/relationships/image" Target="../media/image87.png"/><Relationship Id="rId38" Type="http://schemas.openxmlformats.org/officeDocument/2006/relationships/image" Target="../media/image89.png"/><Relationship Id="rId2" Type="http://schemas.openxmlformats.org/officeDocument/2006/relationships/theme" Target="../theme/theme9.xml"/><Relationship Id="rId16" Type="http://schemas.openxmlformats.org/officeDocument/2006/relationships/tags" Target="../tags/tag155.xml"/><Relationship Id="rId20" Type="http://schemas.openxmlformats.org/officeDocument/2006/relationships/tags" Target="../tags/tag159.xml"/><Relationship Id="rId29" Type="http://schemas.openxmlformats.org/officeDocument/2006/relationships/image" Target="../media/image83.png"/><Relationship Id="rId41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6" Type="http://schemas.openxmlformats.org/officeDocument/2006/relationships/tags" Target="../tags/tag145.xml"/><Relationship Id="rId11" Type="http://schemas.openxmlformats.org/officeDocument/2006/relationships/tags" Target="../tags/tag150.xml"/><Relationship Id="rId24" Type="http://schemas.openxmlformats.org/officeDocument/2006/relationships/image" Target="../media/image78.png"/><Relationship Id="rId32" Type="http://schemas.openxmlformats.org/officeDocument/2006/relationships/image" Target="../media/image86.png"/><Relationship Id="rId37" Type="http://schemas.openxmlformats.org/officeDocument/2006/relationships/image" Target="../media/image30.png"/><Relationship Id="rId40" Type="http://schemas.openxmlformats.org/officeDocument/2006/relationships/image" Target="../media/image10.png"/><Relationship Id="rId5" Type="http://schemas.openxmlformats.org/officeDocument/2006/relationships/tags" Target="../tags/tag144.xml"/><Relationship Id="rId15" Type="http://schemas.openxmlformats.org/officeDocument/2006/relationships/tags" Target="../tags/tag154.xml"/><Relationship Id="rId23" Type="http://schemas.openxmlformats.org/officeDocument/2006/relationships/tags" Target="../tags/tag162.xml"/><Relationship Id="rId28" Type="http://schemas.openxmlformats.org/officeDocument/2006/relationships/image" Target="../media/image82.png"/><Relationship Id="rId36" Type="http://schemas.openxmlformats.org/officeDocument/2006/relationships/image" Target="../media/image32.png"/><Relationship Id="rId10" Type="http://schemas.openxmlformats.org/officeDocument/2006/relationships/tags" Target="../tags/tag149.xml"/><Relationship Id="rId19" Type="http://schemas.openxmlformats.org/officeDocument/2006/relationships/tags" Target="../tags/tag158.xml"/><Relationship Id="rId31" Type="http://schemas.openxmlformats.org/officeDocument/2006/relationships/image" Target="../media/image85.png"/><Relationship Id="rId4" Type="http://schemas.openxmlformats.org/officeDocument/2006/relationships/tags" Target="../tags/tag143.xml"/><Relationship Id="rId9" Type="http://schemas.openxmlformats.org/officeDocument/2006/relationships/tags" Target="../tags/tag148.xml"/><Relationship Id="rId14" Type="http://schemas.openxmlformats.org/officeDocument/2006/relationships/tags" Target="../tags/tag153.xml"/><Relationship Id="rId22" Type="http://schemas.openxmlformats.org/officeDocument/2006/relationships/tags" Target="../tags/tag161.xml"/><Relationship Id="rId27" Type="http://schemas.openxmlformats.org/officeDocument/2006/relationships/image" Target="../media/image81.png"/><Relationship Id="rId30" Type="http://schemas.openxmlformats.org/officeDocument/2006/relationships/image" Target="../media/image84.png"/><Relationship Id="rId35" Type="http://schemas.openxmlformats.org/officeDocument/2006/relationships/image" Target="../media/image9.png"/><Relationship Id="rId43" Type="http://schemas.openxmlformats.org/officeDocument/2006/relationships/image" Target="../media/image90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9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1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18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0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17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1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2450" y="1901825"/>
            <a:ext cx="6559550" cy="3054350"/>
          </a:xfrm>
          <a:prstGeom prst="rect">
            <a:avLst/>
          </a:prstGeom>
        </p:spPr>
      </p:pic>
      <p:pic>
        <p:nvPicPr>
          <p:cNvPr id="11" name="15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2300" y="1082675"/>
            <a:ext cx="4724400" cy="4724400"/>
          </a:xfrm>
          <a:prstGeom prst="rect">
            <a:avLst/>
          </a:prstGeom>
        </p:spPr>
      </p:pic>
      <p:pic>
        <p:nvPicPr>
          <p:cNvPr id="12" name="14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83500" y="2124075"/>
            <a:ext cx="3308350" cy="3028950"/>
          </a:xfrm>
          <a:prstGeom prst="rect">
            <a:avLst/>
          </a:prstGeom>
        </p:spPr>
      </p:pic>
      <p:grpSp>
        <p:nvGrpSpPr>
          <p:cNvPr id="13" name="Agrupar 12"/>
          <p:cNvGrpSpPr/>
          <p:nvPr userDrawn="1"/>
        </p:nvGrpSpPr>
        <p:grpSpPr>
          <a:xfrm>
            <a:off x="8166100" y="1577975"/>
            <a:ext cx="2343150" cy="2584450"/>
            <a:chOff x="8166100" y="1047750"/>
            <a:chExt cx="2343150" cy="2584450"/>
          </a:xfrm>
        </p:grpSpPr>
        <p:pic>
          <p:nvPicPr>
            <p:cNvPr id="14" name="13"/>
            <p:cNvPicPr>
              <a:picLocks/>
            </p:cNvPicPr>
            <p:nvPr userDrawn="1">
              <p:custDataLst>
                <p:tags r:id="rId17"/>
              </p:custDataLst>
            </p:nvPr>
          </p:nvPicPr>
          <p:blipFill>
            <a:blip r:embed="rId24" cstate="email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66100" y="1593850"/>
              <a:ext cx="2343150" cy="2038350"/>
            </a:xfrm>
            <a:prstGeom prst="rect">
              <a:avLst/>
            </a:prstGeom>
          </p:spPr>
        </p:pic>
        <p:pic>
          <p:nvPicPr>
            <p:cNvPr id="15" name="12"/>
            <p:cNvPicPr>
              <a:picLocks/>
            </p:cNvPicPr>
            <p:nvPr userDrawn="1">
              <p:custDataLst>
                <p:tags r:id="rId18"/>
              </p:custDataLst>
            </p:nvPr>
          </p:nvPicPr>
          <p:blipFill>
            <a:blip r:embed="rId25" cstate="email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78825" y="1047750"/>
              <a:ext cx="1917700" cy="2565400"/>
            </a:xfrm>
            <a:prstGeom prst="rect">
              <a:avLst/>
            </a:prstGeom>
          </p:spPr>
        </p:pic>
      </p:grpSp>
      <p:pic>
        <p:nvPicPr>
          <p:cNvPr id="17" name="10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6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51875" y="1958975"/>
            <a:ext cx="1371600" cy="2032000"/>
          </a:xfrm>
          <a:prstGeom prst="rect">
            <a:avLst/>
          </a:prstGeom>
        </p:spPr>
      </p:pic>
      <p:pic>
        <p:nvPicPr>
          <p:cNvPr id="18" name="9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7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5050" y="2371725"/>
            <a:ext cx="82550" cy="82550"/>
          </a:xfrm>
          <a:prstGeom prst="rect">
            <a:avLst/>
          </a:prstGeom>
        </p:spPr>
      </p:pic>
      <p:pic>
        <p:nvPicPr>
          <p:cNvPr id="19" name="8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7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8200" y="5172075"/>
            <a:ext cx="82550" cy="82550"/>
          </a:xfrm>
          <a:prstGeom prst="rect">
            <a:avLst/>
          </a:prstGeom>
        </p:spPr>
      </p:pic>
      <p:pic>
        <p:nvPicPr>
          <p:cNvPr id="20" name="7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7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4150" y="4987925"/>
            <a:ext cx="82550" cy="82550"/>
          </a:xfrm>
          <a:prstGeom prst="rect">
            <a:avLst/>
          </a:prstGeom>
        </p:spPr>
      </p:pic>
      <p:pic>
        <p:nvPicPr>
          <p:cNvPr id="21" name="6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7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4750" y="1704975"/>
            <a:ext cx="82550" cy="82550"/>
          </a:xfrm>
          <a:prstGeom prst="rect">
            <a:avLst/>
          </a:prstGeom>
        </p:spPr>
      </p:pic>
      <p:pic>
        <p:nvPicPr>
          <p:cNvPr id="22" name="5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28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6550" y="1349375"/>
            <a:ext cx="228600" cy="228600"/>
          </a:xfrm>
          <a:prstGeom prst="rect">
            <a:avLst/>
          </a:prstGeom>
        </p:spPr>
      </p:pic>
      <p:pic>
        <p:nvPicPr>
          <p:cNvPr id="23" name="4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2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76000" y="5197475"/>
            <a:ext cx="317500" cy="317500"/>
          </a:xfrm>
          <a:prstGeom prst="rect">
            <a:avLst/>
          </a:prstGeom>
        </p:spPr>
      </p:pic>
      <p:pic>
        <p:nvPicPr>
          <p:cNvPr id="24" name="3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30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5350" y="1349375"/>
            <a:ext cx="241300" cy="241300"/>
          </a:xfrm>
          <a:prstGeom prst="rect">
            <a:avLst/>
          </a:prstGeom>
        </p:spPr>
      </p:pic>
      <p:pic>
        <p:nvPicPr>
          <p:cNvPr id="25" name="2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31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6950" y="4791075"/>
            <a:ext cx="241300" cy="2413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06262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3657" userDrawn="1">
          <p15:clr>
            <a:srgbClr val="F26B43"/>
          </p15:clr>
        </p15:guide>
        <p15:guide id="2" pos="46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4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20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8" name="17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1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2450" y="1901825"/>
            <a:ext cx="6559550" cy="3054350"/>
          </a:xfrm>
          <a:prstGeom prst="rect">
            <a:avLst/>
          </a:prstGeom>
        </p:spPr>
      </p:pic>
      <p:pic>
        <p:nvPicPr>
          <p:cNvPr id="8" name="12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2300" y="1082675"/>
            <a:ext cx="4724400" cy="4724400"/>
          </a:xfrm>
          <a:prstGeom prst="rect">
            <a:avLst/>
          </a:prstGeom>
        </p:spPr>
      </p:pic>
      <p:pic>
        <p:nvPicPr>
          <p:cNvPr id="9" name="11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5700" y="2435225"/>
            <a:ext cx="3568700" cy="2127250"/>
          </a:xfrm>
          <a:prstGeom prst="rect">
            <a:avLst/>
          </a:prstGeom>
        </p:spPr>
      </p:pic>
      <p:pic>
        <p:nvPicPr>
          <p:cNvPr id="10" name="10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4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8350" y="1958975"/>
            <a:ext cx="1809750" cy="2266950"/>
          </a:xfrm>
          <a:prstGeom prst="rect">
            <a:avLst/>
          </a:prstGeom>
        </p:spPr>
      </p:pic>
      <p:pic>
        <p:nvPicPr>
          <p:cNvPr id="11" name="9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5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36000" y="2206625"/>
            <a:ext cx="577850" cy="577850"/>
          </a:xfrm>
          <a:prstGeom prst="rect">
            <a:avLst/>
          </a:prstGeom>
        </p:spPr>
      </p:pic>
      <p:pic>
        <p:nvPicPr>
          <p:cNvPr id="12" name="8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6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2550" y="2219325"/>
            <a:ext cx="590550" cy="711200"/>
          </a:xfrm>
          <a:prstGeom prst="rect">
            <a:avLst/>
          </a:prstGeom>
        </p:spPr>
      </p:pic>
      <p:pic>
        <p:nvPicPr>
          <p:cNvPr id="13" name="7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7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3750" y="2536825"/>
            <a:ext cx="273050" cy="1689100"/>
          </a:xfrm>
          <a:prstGeom prst="rect">
            <a:avLst/>
          </a:prstGeom>
        </p:spPr>
      </p:pic>
      <p:pic>
        <p:nvPicPr>
          <p:cNvPr id="14" name="6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8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58150" y="3190875"/>
            <a:ext cx="806450" cy="571500"/>
          </a:xfrm>
          <a:prstGeom prst="rect">
            <a:avLst/>
          </a:prstGeom>
        </p:spPr>
      </p:pic>
      <p:pic>
        <p:nvPicPr>
          <p:cNvPr id="16" name="4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0750" y="1819275"/>
            <a:ext cx="82550" cy="82550"/>
          </a:xfrm>
          <a:prstGeom prst="rect">
            <a:avLst/>
          </a:prstGeom>
        </p:spPr>
      </p:pic>
      <p:pic>
        <p:nvPicPr>
          <p:cNvPr id="17" name="3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2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8200" y="5172075"/>
            <a:ext cx="82550" cy="82550"/>
          </a:xfrm>
          <a:prstGeom prst="rect">
            <a:avLst/>
          </a:prstGeom>
        </p:spPr>
      </p:pic>
      <p:pic>
        <p:nvPicPr>
          <p:cNvPr id="18" name="2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2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17300" y="5032375"/>
            <a:ext cx="82550" cy="82550"/>
          </a:xfrm>
          <a:prstGeom prst="rect">
            <a:avLst/>
          </a:prstGeom>
        </p:spPr>
      </p:pic>
      <p:pic>
        <p:nvPicPr>
          <p:cNvPr id="19" name="1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2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31600" y="2130425"/>
            <a:ext cx="82550" cy="82550"/>
          </a:xfrm>
          <a:prstGeom prst="rect">
            <a:avLst/>
          </a:prstGeom>
        </p:spPr>
      </p:pic>
      <p:pic>
        <p:nvPicPr>
          <p:cNvPr id="20" name="Objeto Inteligente de Vetor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30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1650" y="1901825"/>
            <a:ext cx="228600" cy="228600"/>
          </a:xfrm>
          <a:prstGeom prst="rect">
            <a:avLst/>
          </a:prstGeom>
        </p:spPr>
      </p:pic>
      <p:pic>
        <p:nvPicPr>
          <p:cNvPr id="21" name="Objeto Inteligente de Vetor copiar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31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99850" y="4670425"/>
            <a:ext cx="317500" cy="317500"/>
          </a:xfrm>
          <a:prstGeom prst="rect">
            <a:avLst/>
          </a:prstGeom>
        </p:spPr>
      </p:pic>
      <p:pic>
        <p:nvPicPr>
          <p:cNvPr id="22" name="Objeto Inteligente de Vetor copiar 3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3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96700" y="2200275"/>
            <a:ext cx="209550" cy="209550"/>
          </a:xfrm>
          <a:prstGeom prst="rect">
            <a:avLst/>
          </a:prstGeom>
        </p:spPr>
      </p:pic>
      <p:pic>
        <p:nvPicPr>
          <p:cNvPr id="23" name="Objeto Inteligente de Vetor copiar 5"/>
          <p:cNvPicPr>
            <a:picLocks/>
          </p:cNvPicPr>
          <p:nvPr userDrawn="1">
            <p:custDataLst>
              <p:tags r:id="rId19"/>
            </p:custDataLst>
          </p:nvPr>
        </p:nvPicPr>
        <p:blipFill>
          <a:blip r:embed="rId3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1650" y="5356225"/>
            <a:ext cx="241300" cy="2413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3748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3657" userDrawn="1">
          <p15:clr>
            <a:srgbClr val="F26B43"/>
          </p15:clr>
        </p15:guide>
        <p15:guide id="2" pos="483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22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1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53600" y="4356100"/>
            <a:ext cx="2438400" cy="2165350"/>
          </a:xfrm>
          <a:prstGeom prst="rect">
            <a:avLst/>
          </a:prstGeom>
        </p:spPr>
      </p:pic>
      <p:pic>
        <p:nvPicPr>
          <p:cNvPr id="11" name="21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0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4050" y="2476500"/>
            <a:ext cx="1377950" cy="2165350"/>
          </a:xfrm>
          <a:prstGeom prst="rect">
            <a:avLst/>
          </a:prstGeom>
        </p:spPr>
      </p:pic>
      <p:pic>
        <p:nvPicPr>
          <p:cNvPr id="12" name="20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1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04650" y="841375"/>
            <a:ext cx="387350" cy="781050"/>
          </a:xfrm>
          <a:prstGeom prst="rect">
            <a:avLst/>
          </a:prstGeom>
        </p:spPr>
      </p:pic>
      <p:pic>
        <p:nvPicPr>
          <p:cNvPr id="13" name="19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5850" y="4864100"/>
            <a:ext cx="946150" cy="1987550"/>
          </a:xfrm>
          <a:prstGeom prst="rect">
            <a:avLst/>
          </a:prstGeom>
        </p:spPr>
      </p:pic>
      <p:pic>
        <p:nvPicPr>
          <p:cNvPr id="15" name="17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79100" y="5162550"/>
            <a:ext cx="1301750" cy="901700"/>
          </a:xfrm>
          <a:prstGeom prst="rect">
            <a:avLst/>
          </a:prstGeom>
        </p:spPr>
      </p:pic>
      <p:pic>
        <p:nvPicPr>
          <p:cNvPr id="16" name="16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4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4750" y="2851150"/>
            <a:ext cx="857250" cy="952500"/>
          </a:xfrm>
          <a:prstGeom prst="rect">
            <a:avLst/>
          </a:prstGeom>
        </p:spPr>
      </p:pic>
      <p:pic>
        <p:nvPicPr>
          <p:cNvPr id="17" name="15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5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83900" y="3143250"/>
            <a:ext cx="1016000" cy="444500"/>
          </a:xfrm>
          <a:prstGeom prst="rect">
            <a:avLst/>
          </a:prstGeom>
        </p:spPr>
      </p:pic>
      <p:pic>
        <p:nvPicPr>
          <p:cNvPr id="18" name="14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6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96550" y="6153150"/>
            <a:ext cx="1466850" cy="704850"/>
          </a:xfrm>
          <a:prstGeom prst="rect">
            <a:avLst/>
          </a:prstGeom>
        </p:spPr>
      </p:pic>
      <p:pic>
        <p:nvPicPr>
          <p:cNvPr id="24" name="8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7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63350" y="1837870"/>
            <a:ext cx="69850" cy="69850"/>
          </a:xfrm>
          <a:prstGeom prst="rect">
            <a:avLst/>
          </a:prstGeom>
        </p:spPr>
      </p:pic>
      <p:pic>
        <p:nvPicPr>
          <p:cNvPr id="25" name="7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8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71150" y="6350000"/>
            <a:ext cx="50800" cy="50800"/>
          </a:xfrm>
          <a:prstGeom prst="rect">
            <a:avLst/>
          </a:prstGeom>
        </p:spPr>
      </p:pic>
      <p:pic>
        <p:nvPicPr>
          <p:cNvPr id="26" name="6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28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96550" y="5099050"/>
            <a:ext cx="50800" cy="50800"/>
          </a:xfrm>
          <a:prstGeom prst="rect">
            <a:avLst/>
          </a:prstGeom>
        </p:spPr>
      </p:pic>
      <p:pic>
        <p:nvPicPr>
          <p:cNvPr id="27" name="5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2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1800" y="4984750"/>
            <a:ext cx="25400" cy="25400"/>
          </a:xfrm>
          <a:prstGeom prst="rect">
            <a:avLst/>
          </a:prstGeom>
        </p:spPr>
      </p:pic>
      <p:pic>
        <p:nvPicPr>
          <p:cNvPr id="28" name="4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30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49050" y="4572000"/>
            <a:ext cx="44450" cy="44450"/>
          </a:xfrm>
          <a:prstGeom prst="rect">
            <a:avLst/>
          </a:prstGeom>
        </p:spPr>
      </p:pic>
      <p:pic>
        <p:nvPicPr>
          <p:cNvPr id="29" name="3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31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03000" y="1856920"/>
            <a:ext cx="190500" cy="190500"/>
          </a:xfrm>
          <a:prstGeom prst="rect">
            <a:avLst/>
          </a:prstGeom>
        </p:spPr>
      </p:pic>
      <p:pic>
        <p:nvPicPr>
          <p:cNvPr id="30" name="2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31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06200" y="4343400"/>
            <a:ext cx="190500" cy="190500"/>
          </a:xfrm>
          <a:prstGeom prst="rect">
            <a:avLst/>
          </a:prstGeom>
        </p:spPr>
      </p:pic>
      <p:pic>
        <p:nvPicPr>
          <p:cNvPr id="31" name="1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31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6200" y="6197600"/>
            <a:ext cx="190500" cy="190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4032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3657" userDrawn="1">
          <p15:clr>
            <a:srgbClr val="F26B43"/>
          </p15:clr>
        </p15:guide>
        <p15:guide id="2" pos="483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22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1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53600" y="4356100"/>
            <a:ext cx="2438400" cy="2165350"/>
          </a:xfrm>
          <a:prstGeom prst="rect">
            <a:avLst/>
          </a:prstGeom>
        </p:spPr>
      </p:pic>
      <p:pic>
        <p:nvPicPr>
          <p:cNvPr id="11" name="21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0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4050" y="2476500"/>
            <a:ext cx="1377950" cy="2165350"/>
          </a:xfrm>
          <a:prstGeom prst="rect">
            <a:avLst/>
          </a:prstGeom>
        </p:spPr>
      </p:pic>
      <p:pic>
        <p:nvPicPr>
          <p:cNvPr id="12" name="20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1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04650" y="841375"/>
            <a:ext cx="387350" cy="781050"/>
          </a:xfrm>
          <a:prstGeom prst="rect">
            <a:avLst/>
          </a:prstGeom>
        </p:spPr>
      </p:pic>
      <p:pic>
        <p:nvPicPr>
          <p:cNvPr id="13" name="19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5850" y="4864100"/>
            <a:ext cx="946150" cy="1987550"/>
          </a:xfrm>
          <a:prstGeom prst="rect">
            <a:avLst/>
          </a:prstGeom>
        </p:spPr>
      </p:pic>
      <p:pic>
        <p:nvPicPr>
          <p:cNvPr id="15" name="17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79100" y="5162550"/>
            <a:ext cx="1301750" cy="901700"/>
          </a:xfrm>
          <a:prstGeom prst="rect">
            <a:avLst/>
          </a:prstGeom>
        </p:spPr>
      </p:pic>
      <p:pic>
        <p:nvPicPr>
          <p:cNvPr id="16" name="16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4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4750" y="2851150"/>
            <a:ext cx="857250" cy="952500"/>
          </a:xfrm>
          <a:prstGeom prst="rect">
            <a:avLst/>
          </a:prstGeom>
        </p:spPr>
      </p:pic>
      <p:pic>
        <p:nvPicPr>
          <p:cNvPr id="17" name="15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5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83900" y="3143250"/>
            <a:ext cx="1016000" cy="444500"/>
          </a:xfrm>
          <a:prstGeom prst="rect">
            <a:avLst/>
          </a:prstGeom>
        </p:spPr>
      </p:pic>
      <p:pic>
        <p:nvPicPr>
          <p:cNvPr id="18" name="14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6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96550" y="6153150"/>
            <a:ext cx="1466850" cy="704850"/>
          </a:xfrm>
          <a:prstGeom prst="rect">
            <a:avLst/>
          </a:prstGeom>
        </p:spPr>
      </p:pic>
      <p:pic>
        <p:nvPicPr>
          <p:cNvPr id="24" name="8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7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63350" y="1837870"/>
            <a:ext cx="69850" cy="69850"/>
          </a:xfrm>
          <a:prstGeom prst="rect">
            <a:avLst/>
          </a:prstGeom>
        </p:spPr>
      </p:pic>
      <p:pic>
        <p:nvPicPr>
          <p:cNvPr id="25" name="7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8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71150" y="6350000"/>
            <a:ext cx="50800" cy="50800"/>
          </a:xfrm>
          <a:prstGeom prst="rect">
            <a:avLst/>
          </a:prstGeom>
        </p:spPr>
      </p:pic>
      <p:pic>
        <p:nvPicPr>
          <p:cNvPr id="26" name="6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28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96550" y="5099050"/>
            <a:ext cx="50800" cy="50800"/>
          </a:xfrm>
          <a:prstGeom prst="rect">
            <a:avLst/>
          </a:prstGeom>
        </p:spPr>
      </p:pic>
      <p:pic>
        <p:nvPicPr>
          <p:cNvPr id="27" name="5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2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1800" y="4984750"/>
            <a:ext cx="25400" cy="25400"/>
          </a:xfrm>
          <a:prstGeom prst="rect">
            <a:avLst/>
          </a:prstGeom>
        </p:spPr>
      </p:pic>
      <p:pic>
        <p:nvPicPr>
          <p:cNvPr id="28" name="4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30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49050" y="4572000"/>
            <a:ext cx="44450" cy="44450"/>
          </a:xfrm>
          <a:prstGeom prst="rect">
            <a:avLst/>
          </a:prstGeom>
        </p:spPr>
      </p:pic>
      <p:pic>
        <p:nvPicPr>
          <p:cNvPr id="29" name="3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31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03000" y="1856920"/>
            <a:ext cx="190500" cy="190500"/>
          </a:xfrm>
          <a:prstGeom prst="rect">
            <a:avLst/>
          </a:prstGeom>
        </p:spPr>
      </p:pic>
      <p:pic>
        <p:nvPicPr>
          <p:cNvPr id="30" name="2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31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06200" y="4343400"/>
            <a:ext cx="190500" cy="190500"/>
          </a:xfrm>
          <a:prstGeom prst="rect">
            <a:avLst/>
          </a:prstGeom>
        </p:spPr>
      </p:pic>
      <p:pic>
        <p:nvPicPr>
          <p:cNvPr id="31" name="1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31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6200" y="6197600"/>
            <a:ext cx="190500" cy="190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44133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3657" userDrawn="1">
          <p15:clr>
            <a:srgbClr val="F26B43"/>
          </p15:clr>
        </p15:guide>
        <p15:guide id="2" pos="483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21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20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700"/>
            <a:ext cx="12192000" cy="5810250"/>
          </a:xfrm>
          <a:prstGeom prst="rect">
            <a:avLst/>
          </a:prstGeom>
        </p:spPr>
      </p:pic>
      <p:pic>
        <p:nvPicPr>
          <p:cNvPr id="9" name="20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1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15550" y="1562100"/>
            <a:ext cx="2076450" cy="4610100"/>
          </a:xfrm>
          <a:prstGeom prst="rect">
            <a:avLst/>
          </a:prstGeom>
        </p:spPr>
      </p:pic>
      <p:pic>
        <p:nvPicPr>
          <p:cNvPr id="11" name="18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96600" y="3644900"/>
            <a:ext cx="1295400" cy="3213100"/>
          </a:xfrm>
          <a:prstGeom prst="rect">
            <a:avLst/>
          </a:prstGeom>
        </p:spPr>
      </p:pic>
      <p:pic>
        <p:nvPicPr>
          <p:cNvPr id="12" name="17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7350" y="5651500"/>
            <a:ext cx="787400" cy="1206500"/>
          </a:xfrm>
          <a:prstGeom prst="rect">
            <a:avLst/>
          </a:prstGeom>
        </p:spPr>
      </p:pic>
      <p:pic>
        <p:nvPicPr>
          <p:cNvPr id="13" name="16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4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5850" y="2324100"/>
            <a:ext cx="946150" cy="552450"/>
          </a:xfrm>
          <a:prstGeom prst="rect">
            <a:avLst/>
          </a:prstGeom>
        </p:spPr>
      </p:pic>
      <p:pic>
        <p:nvPicPr>
          <p:cNvPr id="14" name="15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5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61650" y="3028950"/>
            <a:ext cx="1225550" cy="844550"/>
          </a:xfrm>
          <a:prstGeom prst="rect">
            <a:avLst/>
          </a:prstGeom>
        </p:spPr>
      </p:pic>
      <p:pic>
        <p:nvPicPr>
          <p:cNvPr id="15" name="14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6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28450" y="622300"/>
            <a:ext cx="463550" cy="482600"/>
          </a:xfrm>
          <a:prstGeom prst="rect">
            <a:avLst/>
          </a:prstGeom>
        </p:spPr>
      </p:pic>
      <p:pic>
        <p:nvPicPr>
          <p:cNvPr id="16" name="13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7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31500" y="4044950"/>
            <a:ext cx="165100" cy="165100"/>
          </a:xfrm>
          <a:prstGeom prst="rect">
            <a:avLst/>
          </a:prstGeom>
        </p:spPr>
      </p:pic>
      <p:pic>
        <p:nvPicPr>
          <p:cNvPr id="17" name="12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8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31550" y="2146300"/>
            <a:ext cx="114300" cy="114300"/>
          </a:xfrm>
          <a:prstGeom prst="rect">
            <a:avLst/>
          </a:prstGeom>
        </p:spPr>
      </p:pic>
      <p:pic>
        <p:nvPicPr>
          <p:cNvPr id="18" name="11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09400" y="1358900"/>
            <a:ext cx="88900" cy="88900"/>
          </a:xfrm>
          <a:prstGeom prst="rect">
            <a:avLst/>
          </a:prstGeom>
        </p:spPr>
      </p:pic>
      <p:pic>
        <p:nvPicPr>
          <p:cNvPr id="19" name="10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30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7050" y="2908300"/>
            <a:ext cx="95250" cy="95250"/>
          </a:xfrm>
          <a:prstGeom prst="rect">
            <a:avLst/>
          </a:prstGeom>
        </p:spPr>
      </p:pic>
      <p:pic>
        <p:nvPicPr>
          <p:cNvPr id="20" name="9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31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7050" y="4229100"/>
            <a:ext cx="44450" cy="44450"/>
          </a:xfrm>
          <a:prstGeom prst="rect">
            <a:avLst/>
          </a:prstGeom>
        </p:spPr>
      </p:pic>
      <p:pic>
        <p:nvPicPr>
          <p:cNvPr id="21" name="8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31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87100" y="2305050"/>
            <a:ext cx="44450" cy="44450"/>
          </a:xfrm>
          <a:prstGeom prst="rect">
            <a:avLst/>
          </a:prstGeom>
        </p:spPr>
      </p:pic>
      <p:pic>
        <p:nvPicPr>
          <p:cNvPr id="22" name="7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3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88650" y="2990850"/>
            <a:ext cx="25400" cy="25400"/>
          </a:xfrm>
          <a:prstGeom prst="rect">
            <a:avLst/>
          </a:prstGeom>
        </p:spPr>
      </p:pic>
      <p:pic>
        <p:nvPicPr>
          <p:cNvPr id="23" name="6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3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2250" y="5403850"/>
            <a:ext cx="133350" cy="133350"/>
          </a:xfrm>
          <a:prstGeom prst="rect">
            <a:avLst/>
          </a:prstGeom>
        </p:spPr>
      </p:pic>
      <p:pic>
        <p:nvPicPr>
          <p:cNvPr id="24" name="5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3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56850" y="5556250"/>
            <a:ext cx="25400" cy="25400"/>
          </a:xfrm>
          <a:prstGeom prst="rect">
            <a:avLst/>
          </a:prstGeom>
        </p:spPr>
      </p:pic>
      <p:pic>
        <p:nvPicPr>
          <p:cNvPr id="25" name="4"/>
          <p:cNvPicPr>
            <a:picLocks/>
          </p:cNvPicPr>
          <p:nvPr userDrawn="1">
            <p:custDataLst>
              <p:tags r:id="rId19"/>
            </p:custDataLst>
          </p:nvPr>
        </p:nvPicPr>
        <p:blipFill>
          <a:blip r:embed="rId34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450" y="5416550"/>
            <a:ext cx="38100" cy="381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4952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48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accel="50000" decel="4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3657" userDrawn="1">
          <p15:clr>
            <a:srgbClr val="F26B43"/>
          </p15:clr>
        </p15:guide>
        <p15:guide id="2" pos="483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ayer 1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31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31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3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30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3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450" y="4381500"/>
            <a:ext cx="38100" cy="38100"/>
          </a:xfrm>
          <a:prstGeom prst="rect">
            <a:avLst/>
          </a:prstGeom>
        </p:spPr>
      </p:pic>
      <p:grpSp>
        <p:nvGrpSpPr>
          <p:cNvPr id="37" name="Agrupar 36"/>
          <p:cNvGrpSpPr/>
          <p:nvPr userDrawn="1"/>
        </p:nvGrpSpPr>
        <p:grpSpPr>
          <a:xfrm>
            <a:off x="-64394" y="-63500"/>
            <a:ext cx="12320788" cy="3644900"/>
            <a:chOff x="0" y="0"/>
            <a:chExt cx="12192000" cy="3606800"/>
          </a:xfrm>
        </p:grpSpPr>
        <p:pic>
          <p:nvPicPr>
            <p:cNvPr id="10" name="29"/>
            <p:cNvPicPr>
              <a:picLocks/>
            </p:cNvPicPr>
            <p:nvPr userDrawn="1">
              <p:custDataLst>
                <p:tags r:id="rId29"/>
              </p:custDataLst>
            </p:nvPr>
          </p:nvPicPr>
          <p:blipFill>
            <a:blip r:embed="rId34" cstate="email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58950" y="0"/>
              <a:ext cx="10433050" cy="3606800"/>
            </a:xfrm>
            <a:prstGeom prst="rect">
              <a:avLst/>
            </a:prstGeom>
          </p:spPr>
        </p:pic>
        <p:pic>
          <p:nvPicPr>
            <p:cNvPr id="11" name="28"/>
            <p:cNvPicPr>
              <a:picLocks/>
            </p:cNvPicPr>
            <p:nvPr userDrawn="1">
              <p:custDataLst>
                <p:tags r:id="rId30"/>
              </p:custDataLst>
            </p:nvPr>
          </p:nvPicPr>
          <p:blipFill>
            <a:blip r:embed="rId35" cstate="email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420350" cy="3606800"/>
            </a:xfrm>
            <a:prstGeom prst="rect">
              <a:avLst/>
            </a:prstGeom>
          </p:spPr>
        </p:pic>
      </p:grpSp>
      <p:pic>
        <p:nvPicPr>
          <p:cNvPr id="12" name="27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36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47250" y="2842683"/>
            <a:ext cx="1390650" cy="1327150"/>
          </a:xfrm>
          <a:prstGeom prst="rect">
            <a:avLst/>
          </a:prstGeom>
        </p:spPr>
      </p:pic>
      <p:pic>
        <p:nvPicPr>
          <p:cNvPr id="13" name="26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37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96600" y="1079500"/>
            <a:ext cx="831850" cy="730250"/>
          </a:xfrm>
          <a:prstGeom prst="rect">
            <a:avLst/>
          </a:prstGeom>
        </p:spPr>
      </p:pic>
      <p:pic>
        <p:nvPicPr>
          <p:cNvPr id="14" name="25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38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016" y="2349500"/>
            <a:ext cx="723900" cy="1143000"/>
          </a:xfrm>
          <a:prstGeom prst="rect">
            <a:avLst/>
          </a:prstGeom>
        </p:spPr>
      </p:pic>
      <p:pic>
        <p:nvPicPr>
          <p:cNvPr id="15" name="24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3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1850" y="3390900"/>
            <a:ext cx="1263650" cy="1206500"/>
          </a:xfrm>
          <a:prstGeom prst="rect">
            <a:avLst/>
          </a:prstGeom>
        </p:spPr>
      </p:pic>
      <p:pic>
        <p:nvPicPr>
          <p:cNvPr id="16" name="23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40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33064" y="3972983"/>
            <a:ext cx="1282700" cy="1574800"/>
          </a:xfrm>
          <a:prstGeom prst="rect">
            <a:avLst/>
          </a:prstGeom>
        </p:spPr>
      </p:pic>
      <p:pic>
        <p:nvPicPr>
          <p:cNvPr id="17" name="22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41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2100" y="4413250"/>
            <a:ext cx="2165350" cy="2520950"/>
          </a:xfrm>
          <a:prstGeom prst="rect">
            <a:avLst/>
          </a:prstGeom>
        </p:spPr>
      </p:pic>
      <p:pic>
        <p:nvPicPr>
          <p:cNvPr id="18" name="21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4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8750" y="895350"/>
            <a:ext cx="1085850" cy="742950"/>
          </a:xfrm>
          <a:prstGeom prst="rect">
            <a:avLst/>
          </a:prstGeom>
        </p:spPr>
      </p:pic>
      <p:pic>
        <p:nvPicPr>
          <p:cNvPr id="19" name="20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4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17150" y="5448300"/>
            <a:ext cx="1835150" cy="1390650"/>
          </a:xfrm>
          <a:prstGeom prst="rect">
            <a:avLst/>
          </a:prstGeom>
        </p:spPr>
      </p:pic>
      <p:pic>
        <p:nvPicPr>
          <p:cNvPr id="20" name="19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44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962" y="3336925"/>
            <a:ext cx="95250" cy="95250"/>
          </a:xfrm>
          <a:prstGeom prst="rect">
            <a:avLst/>
          </a:prstGeom>
        </p:spPr>
      </p:pic>
      <p:pic>
        <p:nvPicPr>
          <p:cNvPr id="21" name="18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45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89661" y="3051175"/>
            <a:ext cx="120650" cy="120650"/>
          </a:xfrm>
          <a:prstGeom prst="rect">
            <a:avLst/>
          </a:prstGeom>
        </p:spPr>
      </p:pic>
      <p:pic>
        <p:nvPicPr>
          <p:cNvPr id="22" name="17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46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31179" y="2563283"/>
            <a:ext cx="95250" cy="101600"/>
          </a:xfrm>
          <a:prstGeom prst="rect">
            <a:avLst/>
          </a:prstGeom>
        </p:spPr>
      </p:pic>
      <p:pic>
        <p:nvPicPr>
          <p:cNvPr id="23" name="16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46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52617" y="3832045"/>
            <a:ext cx="95250" cy="101600"/>
          </a:xfrm>
          <a:prstGeom prst="rect">
            <a:avLst/>
          </a:prstGeom>
        </p:spPr>
      </p:pic>
      <p:pic>
        <p:nvPicPr>
          <p:cNvPr id="24" name="15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47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114" y="4386262"/>
            <a:ext cx="120650" cy="114300"/>
          </a:xfrm>
          <a:prstGeom prst="rect">
            <a:avLst/>
          </a:prstGeom>
        </p:spPr>
      </p:pic>
      <p:pic>
        <p:nvPicPr>
          <p:cNvPr id="25" name="14"/>
          <p:cNvPicPr>
            <a:picLocks/>
          </p:cNvPicPr>
          <p:nvPr userDrawn="1">
            <p:custDataLst>
              <p:tags r:id="rId19"/>
            </p:custDataLst>
          </p:nvPr>
        </p:nvPicPr>
        <p:blipFill>
          <a:blip r:embed="rId48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2550" y="1771650"/>
            <a:ext cx="107950" cy="107950"/>
          </a:xfrm>
          <a:prstGeom prst="rect">
            <a:avLst/>
          </a:prstGeom>
        </p:spPr>
      </p:pic>
      <p:pic>
        <p:nvPicPr>
          <p:cNvPr id="26" name="13"/>
          <p:cNvPicPr>
            <a:picLocks/>
          </p:cNvPicPr>
          <p:nvPr userDrawn="1">
            <p:custDataLst>
              <p:tags r:id="rId20"/>
            </p:custDataLst>
          </p:nvPr>
        </p:nvPicPr>
        <p:blipFill>
          <a:blip r:embed="rId3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312" y="3317875"/>
            <a:ext cx="38100" cy="38100"/>
          </a:xfrm>
          <a:prstGeom prst="rect">
            <a:avLst/>
          </a:prstGeom>
        </p:spPr>
      </p:pic>
      <p:pic>
        <p:nvPicPr>
          <p:cNvPr id="27" name="12"/>
          <p:cNvPicPr>
            <a:picLocks/>
          </p:cNvPicPr>
          <p:nvPr userDrawn="1">
            <p:custDataLst>
              <p:tags r:id="rId21"/>
            </p:custDataLst>
          </p:nvPr>
        </p:nvPicPr>
        <p:blipFill>
          <a:blip r:embed="rId4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9550" y="1746250"/>
            <a:ext cx="25400" cy="25400"/>
          </a:xfrm>
          <a:prstGeom prst="rect">
            <a:avLst/>
          </a:prstGeom>
        </p:spPr>
      </p:pic>
      <p:pic>
        <p:nvPicPr>
          <p:cNvPr id="28" name="11"/>
          <p:cNvPicPr>
            <a:picLocks/>
          </p:cNvPicPr>
          <p:nvPr userDrawn="1">
            <p:custDataLst>
              <p:tags r:id="rId22"/>
            </p:custDataLst>
          </p:nvPr>
        </p:nvPicPr>
        <p:blipFill>
          <a:blip r:embed="rId4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012" y="3502025"/>
            <a:ext cx="25400" cy="25400"/>
          </a:xfrm>
          <a:prstGeom prst="rect">
            <a:avLst/>
          </a:prstGeom>
        </p:spPr>
      </p:pic>
      <p:pic>
        <p:nvPicPr>
          <p:cNvPr id="29" name="10"/>
          <p:cNvPicPr>
            <a:picLocks/>
          </p:cNvPicPr>
          <p:nvPr userDrawn="1">
            <p:custDataLst>
              <p:tags r:id="rId23"/>
            </p:custDataLst>
          </p:nvPr>
        </p:nvPicPr>
        <p:blipFill>
          <a:blip r:embed="rId4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914" y="4360862"/>
            <a:ext cx="25400" cy="25400"/>
          </a:xfrm>
          <a:prstGeom prst="rect">
            <a:avLst/>
          </a:prstGeom>
        </p:spPr>
      </p:pic>
      <p:pic>
        <p:nvPicPr>
          <p:cNvPr id="30" name="9"/>
          <p:cNvPicPr>
            <a:picLocks/>
          </p:cNvPicPr>
          <p:nvPr userDrawn="1">
            <p:custDataLst>
              <p:tags r:id="rId24"/>
            </p:custDataLst>
          </p:nvPr>
        </p:nvPicPr>
        <p:blipFill>
          <a:blip r:embed="rId4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05779" y="2741083"/>
            <a:ext cx="25400" cy="25400"/>
          </a:xfrm>
          <a:prstGeom prst="rect">
            <a:avLst/>
          </a:prstGeom>
        </p:spPr>
      </p:pic>
      <p:pic>
        <p:nvPicPr>
          <p:cNvPr id="31" name="8"/>
          <p:cNvPicPr>
            <a:picLocks/>
          </p:cNvPicPr>
          <p:nvPr userDrawn="1">
            <p:custDataLst>
              <p:tags r:id="rId25"/>
            </p:custDataLst>
          </p:nvPr>
        </p:nvPicPr>
        <p:blipFill>
          <a:blip r:embed="rId50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57911" y="3184525"/>
            <a:ext cx="31750" cy="31750"/>
          </a:xfrm>
          <a:prstGeom prst="rect">
            <a:avLst/>
          </a:prstGeom>
        </p:spPr>
      </p:pic>
      <p:pic>
        <p:nvPicPr>
          <p:cNvPr id="32" name="7"/>
          <p:cNvPicPr>
            <a:picLocks/>
          </p:cNvPicPr>
          <p:nvPr userDrawn="1">
            <p:custDataLst>
              <p:tags r:id="rId26"/>
            </p:custDataLst>
          </p:nvPr>
        </p:nvPicPr>
        <p:blipFill>
          <a:blip r:embed="rId50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85967" y="3959045"/>
            <a:ext cx="31750" cy="31750"/>
          </a:xfrm>
          <a:prstGeom prst="rect">
            <a:avLst/>
          </a:prstGeom>
        </p:spPr>
      </p:pic>
      <p:pic>
        <p:nvPicPr>
          <p:cNvPr id="33" name="6"/>
          <p:cNvPicPr>
            <a:picLocks/>
          </p:cNvPicPr>
          <p:nvPr userDrawn="1">
            <p:custDataLst>
              <p:tags r:id="rId27"/>
            </p:custDataLst>
          </p:nvPr>
        </p:nvPicPr>
        <p:blipFill>
          <a:blip r:embed="rId51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09400" y="2870200"/>
            <a:ext cx="19050" cy="19050"/>
          </a:xfrm>
          <a:prstGeom prst="rect">
            <a:avLst/>
          </a:prstGeom>
        </p:spPr>
      </p:pic>
      <p:pic>
        <p:nvPicPr>
          <p:cNvPr id="34" name="5"/>
          <p:cNvPicPr>
            <a:picLocks/>
          </p:cNvPicPr>
          <p:nvPr userDrawn="1">
            <p:custDataLst>
              <p:tags r:id="rId28"/>
            </p:custDataLst>
          </p:nvPr>
        </p:nvPicPr>
        <p:blipFill>
          <a:blip r:embed="rId5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8983" y="-196850"/>
            <a:ext cx="9474200" cy="71310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89192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7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3657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4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1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13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0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2450" y="1371600"/>
            <a:ext cx="6559550" cy="3054350"/>
          </a:xfrm>
          <a:prstGeom prst="rect">
            <a:avLst/>
          </a:prstGeom>
        </p:spPr>
      </p:pic>
      <p:pic>
        <p:nvPicPr>
          <p:cNvPr id="9" name="12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1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2300" y="1066800"/>
            <a:ext cx="4724400" cy="4724400"/>
          </a:xfrm>
          <a:prstGeom prst="rect">
            <a:avLst/>
          </a:prstGeom>
        </p:spPr>
      </p:pic>
      <p:pic>
        <p:nvPicPr>
          <p:cNvPr id="23" name="02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7231" y="1565532"/>
            <a:ext cx="2241550" cy="3536950"/>
          </a:xfrm>
          <a:prstGeom prst="rect">
            <a:avLst/>
          </a:prstGeom>
        </p:spPr>
      </p:pic>
      <p:pic>
        <p:nvPicPr>
          <p:cNvPr id="13" name="8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2950" y="4718050"/>
            <a:ext cx="2489200" cy="190500"/>
          </a:xfrm>
          <a:prstGeom prst="rect">
            <a:avLst/>
          </a:prstGeom>
        </p:spPr>
      </p:pic>
      <p:pic>
        <p:nvPicPr>
          <p:cNvPr id="15" name="6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4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8200" y="1593850"/>
            <a:ext cx="82550" cy="82550"/>
          </a:xfrm>
          <a:prstGeom prst="rect">
            <a:avLst/>
          </a:prstGeom>
        </p:spPr>
      </p:pic>
      <p:pic>
        <p:nvPicPr>
          <p:cNvPr id="16" name="5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4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00950" y="5461000"/>
            <a:ext cx="82550" cy="82550"/>
          </a:xfrm>
          <a:prstGeom prst="rect">
            <a:avLst/>
          </a:prstGeom>
        </p:spPr>
      </p:pic>
      <p:pic>
        <p:nvPicPr>
          <p:cNvPr id="17" name="4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4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39500" y="5334000"/>
            <a:ext cx="82550" cy="82550"/>
          </a:xfrm>
          <a:prstGeom prst="rect">
            <a:avLst/>
          </a:prstGeom>
        </p:spPr>
      </p:pic>
      <p:pic>
        <p:nvPicPr>
          <p:cNvPr id="18" name="3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4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5350" y="1555750"/>
            <a:ext cx="82550" cy="82550"/>
          </a:xfrm>
          <a:prstGeom prst="rect">
            <a:avLst/>
          </a:prstGeom>
        </p:spPr>
      </p:pic>
      <p:pic>
        <p:nvPicPr>
          <p:cNvPr id="19" name="2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5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4350" y="1327150"/>
            <a:ext cx="228600" cy="228600"/>
          </a:xfrm>
          <a:prstGeom prst="rect">
            <a:avLst/>
          </a:prstGeom>
        </p:spPr>
      </p:pic>
      <p:pic>
        <p:nvPicPr>
          <p:cNvPr id="20" name="1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26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7450" y="5054600"/>
            <a:ext cx="317500" cy="317500"/>
          </a:xfrm>
          <a:prstGeom prst="rect">
            <a:avLst/>
          </a:prstGeom>
        </p:spPr>
      </p:pic>
      <p:pic>
        <p:nvPicPr>
          <p:cNvPr id="21" name="Objeto Inteligente de Vetor copiar 3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27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37900" y="1295400"/>
            <a:ext cx="209550" cy="209550"/>
          </a:xfrm>
          <a:prstGeom prst="rect">
            <a:avLst/>
          </a:prstGeom>
        </p:spPr>
      </p:pic>
      <p:pic>
        <p:nvPicPr>
          <p:cNvPr id="22" name="Objeto Inteligente de Vetor copiar 5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28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0750" y="5302250"/>
            <a:ext cx="241300" cy="241300"/>
          </a:xfrm>
          <a:prstGeom prst="rect">
            <a:avLst/>
          </a:prstGeom>
        </p:spPr>
      </p:pic>
      <p:pic>
        <p:nvPicPr>
          <p:cNvPr id="24" name="01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2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2950" y="1952625"/>
            <a:ext cx="2254250" cy="1828800"/>
          </a:xfrm>
          <a:prstGeom prst="rect">
            <a:avLst/>
          </a:prstGeom>
        </p:spPr>
      </p:pic>
      <p:pic>
        <p:nvPicPr>
          <p:cNvPr id="11" name="10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30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99500" y="2762250"/>
            <a:ext cx="2628900" cy="2127250"/>
          </a:xfrm>
          <a:prstGeom prst="rect">
            <a:avLst/>
          </a:prstGeom>
        </p:spPr>
      </p:pic>
      <p:pic>
        <p:nvPicPr>
          <p:cNvPr id="12" name="9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31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90000" y="2971800"/>
            <a:ext cx="2247900" cy="12890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0196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6" presetClass="entr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3657" userDrawn="1">
          <p15:clr>
            <a:srgbClr val="F26B43"/>
          </p15:clr>
        </p15:guide>
        <p15:guide id="2" pos="483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8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18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16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1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2300" y="1066800"/>
            <a:ext cx="4724400" cy="4724400"/>
          </a:xfrm>
          <a:prstGeom prst="rect">
            <a:avLst/>
          </a:prstGeom>
        </p:spPr>
      </p:pic>
      <p:pic>
        <p:nvPicPr>
          <p:cNvPr id="10" name="15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0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31350" y="2057400"/>
            <a:ext cx="1187450" cy="1720850"/>
          </a:xfrm>
          <a:prstGeom prst="rect">
            <a:avLst/>
          </a:prstGeom>
        </p:spPr>
      </p:pic>
      <p:pic>
        <p:nvPicPr>
          <p:cNvPr id="11" name="14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0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900" y="2057400"/>
            <a:ext cx="1187450" cy="1720850"/>
          </a:xfrm>
          <a:prstGeom prst="rect">
            <a:avLst/>
          </a:prstGeom>
        </p:spPr>
      </p:pic>
      <p:pic>
        <p:nvPicPr>
          <p:cNvPr id="12" name="13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1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9750" y="4184650"/>
            <a:ext cx="2374900" cy="927100"/>
          </a:xfrm>
          <a:prstGeom prst="rect">
            <a:avLst/>
          </a:prstGeom>
        </p:spPr>
      </p:pic>
      <p:pic>
        <p:nvPicPr>
          <p:cNvPr id="13" name="12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4150" y="3194050"/>
            <a:ext cx="3092450" cy="190500"/>
          </a:xfrm>
          <a:prstGeom prst="rect">
            <a:avLst/>
          </a:prstGeom>
        </p:spPr>
      </p:pic>
      <p:pic>
        <p:nvPicPr>
          <p:cNvPr id="14" name="11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07400" y="1644650"/>
            <a:ext cx="1911350" cy="2298700"/>
          </a:xfrm>
          <a:prstGeom prst="rect">
            <a:avLst/>
          </a:prstGeom>
        </p:spPr>
      </p:pic>
      <p:pic>
        <p:nvPicPr>
          <p:cNvPr id="17" name="8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4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00950" y="5461000"/>
            <a:ext cx="82550" cy="82550"/>
          </a:xfrm>
          <a:prstGeom prst="rect">
            <a:avLst/>
          </a:prstGeom>
        </p:spPr>
      </p:pic>
      <p:pic>
        <p:nvPicPr>
          <p:cNvPr id="19" name="6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4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5350" y="1555750"/>
            <a:ext cx="82550" cy="82550"/>
          </a:xfrm>
          <a:prstGeom prst="rect">
            <a:avLst/>
          </a:prstGeom>
        </p:spPr>
      </p:pic>
      <p:pic>
        <p:nvPicPr>
          <p:cNvPr id="22" name="3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5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37900" y="1295400"/>
            <a:ext cx="209550" cy="209550"/>
          </a:xfrm>
          <a:prstGeom prst="rect">
            <a:avLst/>
          </a:prstGeom>
        </p:spPr>
      </p:pic>
      <p:pic>
        <p:nvPicPr>
          <p:cNvPr id="23" name="2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26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0750" y="5302250"/>
            <a:ext cx="241300" cy="241300"/>
          </a:xfrm>
          <a:prstGeom prst="rect">
            <a:avLst/>
          </a:prstGeom>
        </p:spPr>
      </p:pic>
      <p:pic>
        <p:nvPicPr>
          <p:cNvPr id="24" name="3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27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23100" y="1308100"/>
            <a:ext cx="793750" cy="762000"/>
          </a:xfrm>
          <a:prstGeom prst="rect">
            <a:avLst/>
          </a:prstGeom>
        </p:spPr>
      </p:pic>
      <p:pic>
        <p:nvPicPr>
          <p:cNvPr id="25" name="2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28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500" y="2374900"/>
            <a:ext cx="1117600" cy="1079500"/>
          </a:xfrm>
          <a:prstGeom prst="rect">
            <a:avLst/>
          </a:prstGeom>
        </p:spPr>
      </p:pic>
      <p:pic>
        <p:nvPicPr>
          <p:cNvPr id="27" name="1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2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4650" y="4324350"/>
            <a:ext cx="1117600" cy="1079500"/>
          </a:xfrm>
          <a:prstGeom prst="rect">
            <a:avLst/>
          </a:prstGeom>
        </p:spPr>
      </p:pic>
      <p:pic>
        <p:nvPicPr>
          <p:cNvPr id="28" name="3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27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1225530" y="3955339"/>
            <a:ext cx="793750" cy="762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46711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3657" userDrawn="1">
          <p15:clr>
            <a:srgbClr val="F26B43"/>
          </p15:clr>
        </p15:guide>
        <p15:guide id="2" pos="483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22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24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5822950"/>
          </a:xfrm>
          <a:prstGeom prst="rect">
            <a:avLst/>
          </a:prstGeom>
        </p:spPr>
      </p:pic>
      <p:pic>
        <p:nvPicPr>
          <p:cNvPr id="8" name="21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5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0750" y="952500"/>
            <a:ext cx="9721850" cy="4464050"/>
          </a:xfrm>
          <a:prstGeom prst="rect">
            <a:avLst/>
          </a:prstGeom>
        </p:spPr>
      </p:pic>
      <p:pic>
        <p:nvPicPr>
          <p:cNvPr id="9" name="20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6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4700" y="2476500"/>
            <a:ext cx="1949450" cy="1123950"/>
          </a:xfrm>
          <a:prstGeom prst="rect">
            <a:avLst/>
          </a:prstGeom>
        </p:spPr>
      </p:pic>
      <p:pic>
        <p:nvPicPr>
          <p:cNvPr id="10" name="19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7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1750" y="2794000"/>
            <a:ext cx="2527300" cy="3028950"/>
          </a:xfrm>
          <a:prstGeom prst="rect">
            <a:avLst/>
          </a:prstGeom>
        </p:spPr>
      </p:pic>
      <p:pic>
        <p:nvPicPr>
          <p:cNvPr id="11" name="18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8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3450" y="863600"/>
            <a:ext cx="2139950" cy="952500"/>
          </a:xfrm>
          <a:prstGeom prst="rect">
            <a:avLst/>
          </a:prstGeom>
        </p:spPr>
      </p:pic>
      <p:pic>
        <p:nvPicPr>
          <p:cNvPr id="12" name="17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52000" y="4476750"/>
            <a:ext cx="1962150" cy="1327150"/>
          </a:xfrm>
          <a:prstGeom prst="rect">
            <a:avLst/>
          </a:prstGeom>
        </p:spPr>
      </p:pic>
      <p:pic>
        <p:nvPicPr>
          <p:cNvPr id="13" name="16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30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5950" y="1543050"/>
            <a:ext cx="5791200" cy="4279900"/>
          </a:xfrm>
          <a:prstGeom prst="rect">
            <a:avLst/>
          </a:prstGeom>
        </p:spPr>
      </p:pic>
      <p:pic>
        <p:nvPicPr>
          <p:cNvPr id="14" name="15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31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3200" y="571500"/>
            <a:ext cx="4146550" cy="3733800"/>
          </a:xfrm>
          <a:prstGeom prst="rect">
            <a:avLst/>
          </a:prstGeom>
        </p:spPr>
      </p:pic>
      <p:pic>
        <p:nvPicPr>
          <p:cNvPr id="15" name="14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3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7700" y="4311650"/>
            <a:ext cx="1568450" cy="1492250"/>
          </a:xfrm>
          <a:prstGeom prst="rect">
            <a:avLst/>
          </a:prstGeom>
        </p:spPr>
      </p:pic>
      <p:pic>
        <p:nvPicPr>
          <p:cNvPr id="16" name="13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3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4450" y="5099050"/>
            <a:ext cx="1206500" cy="704850"/>
          </a:xfrm>
          <a:prstGeom prst="rect">
            <a:avLst/>
          </a:prstGeom>
        </p:spPr>
      </p:pic>
      <p:pic>
        <p:nvPicPr>
          <p:cNvPr id="17" name="12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34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8000" y="4127500"/>
            <a:ext cx="1111250" cy="1676400"/>
          </a:xfrm>
          <a:prstGeom prst="rect">
            <a:avLst/>
          </a:prstGeom>
        </p:spPr>
      </p:pic>
      <p:pic>
        <p:nvPicPr>
          <p:cNvPr id="20" name="9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35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71000" y="1174750"/>
            <a:ext cx="82550" cy="82550"/>
          </a:xfrm>
          <a:prstGeom prst="rect">
            <a:avLst/>
          </a:prstGeom>
        </p:spPr>
      </p:pic>
      <p:pic>
        <p:nvPicPr>
          <p:cNvPr id="21" name="8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36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26550" y="908050"/>
            <a:ext cx="44450" cy="44450"/>
          </a:xfrm>
          <a:prstGeom prst="rect">
            <a:avLst/>
          </a:prstGeom>
        </p:spPr>
      </p:pic>
      <p:pic>
        <p:nvPicPr>
          <p:cNvPr id="22" name="7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35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6400" y="2705100"/>
            <a:ext cx="82550" cy="82550"/>
          </a:xfrm>
          <a:prstGeom prst="rect">
            <a:avLst/>
          </a:prstGeom>
        </p:spPr>
      </p:pic>
      <p:pic>
        <p:nvPicPr>
          <p:cNvPr id="23" name="6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37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25600" y="2222500"/>
            <a:ext cx="50800" cy="50800"/>
          </a:xfrm>
          <a:prstGeom prst="rect">
            <a:avLst/>
          </a:prstGeom>
        </p:spPr>
      </p:pic>
      <p:pic>
        <p:nvPicPr>
          <p:cNvPr id="24" name="5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38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0950" y="1511300"/>
            <a:ext cx="2171700" cy="2152650"/>
          </a:xfrm>
          <a:prstGeom prst="rect">
            <a:avLst/>
          </a:prstGeom>
        </p:spPr>
      </p:pic>
      <p:pic>
        <p:nvPicPr>
          <p:cNvPr id="25" name="4"/>
          <p:cNvPicPr>
            <a:picLocks/>
          </p:cNvPicPr>
          <p:nvPr userDrawn="1">
            <p:custDataLst>
              <p:tags r:id="rId19"/>
            </p:custDataLst>
          </p:nvPr>
        </p:nvPicPr>
        <p:blipFill>
          <a:blip r:embed="rId3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44300" y="1797050"/>
            <a:ext cx="38100" cy="38100"/>
          </a:xfrm>
          <a:prstGeom prst="rect">
            <a:avLst/>
          </a:prstGeom>
        </p:spPr>
      </p:pic>
      <p:pic>
        <p:nvPicPr>
          <p:cNvPr id="26" name="3"/>
          <p:cNvPicPr>
            <a:picLocks/>
          </p:cNvPicPr>
          <p:nvPr userDrawn="1">
            <p:custDataLst>
              <p:tags r:id="rId20"/>
            </p:custDataLst>
          </p:nvPr>
        </p:nvPicPr>
        <p:blipFill>
          <a:blip r:embed="rId40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32850" y="990600"/>
            <a:ext cx="228600" cy="228600"/>
          </a:xfrm>
          <a:prstGeom prst="rect">
            <a:avLst/>
          </a:prstGeom>
        </p:spPr>
      </p:pic>
      <p:pic>
        <p:nvPicPr>
          <p:cNvPr id="27" name="2"/>
          <p:cNvPicPr>
            <a:picLocks/>
          </p:cNvPicPr>
          <p:nvPr userDrawn="1">
            <p:custDataLst>
              <p:tags r:id="rId21"/>
            </p:custDataLst>
          </p:nvPr>
        </p:nvPicPr>
        <p:blipFill>
          <a:blip r:embed="rId41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45900" y="1905000"/>
            <a:ext cx="209550" cy="209550"/>
          </a:xfrm>
          <a:prstGeom prst="rect">
            <a:avLst/>
          </a:prstGeom>
        </p:spPr>
      </p:pic>
      <p:pic>
        <p:nvPicPr>
          <p:cNvPr id="28" name="1"/>
          <p:cNvPicPr>
            <a:picLocks/>
          </p:cNvPicPr>
          <p:nvPr userDrawn="1">
            <p:custDataLst>
              <p:tags r:id="rId22"/>
            </p:custDataLst>
          </p:nvPr>
        </p:nvPicPr>
        <p:blipFill>
          <a:blip r:embed="rId4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58950" y="2355850"/>
            <a:ext cx="241300" cy="241300"/>
          </a:xfrm>
          <a:prstGeom prst="rect">
            <a:avLst/>
          </a:prstGeom>
        </p:spPr>
      </p:pic>
      <p:pic>
        <p:nvPicPr>
          <p:cNvPr id="29" name="11"/>
          <p:cNvPicPr>
            <a:picLocks/>
          </p:cNvPicPr>
          <p:nvPr userDrawn="1">
            <p:custDataLst>
              <p:tags r:id="rId23"/>
            </p:custDataLst>
          </p:nvPr>
        </p:nvPicPr>
        <p:blipFill>
          <a:blip r:embed="rId4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17150" y="4006850"/>
            <a:ext cx="647700" cy="9207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07619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576937" y="2950028"/>
            <a:ext cx="8251377" cy="894261"/>
          </a:xfrm>
        </p:spPr>
        <p:txBody>
          <a:bodyPr anchor="ctr"/>
          <a:lstStyle/>
          <a:p>
            <a:r>
              <a:rPr lang="pt-BR" dirty="0" smtClean="0"/>
              <a:t>Matriz Escalonada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561698" y="3752850"/>
            <a:ext cx="6156960" cy="536121"/>
          </a:xfrm>
        </p:spPr>
        <p:txBody>
          <a:bodyPr anchor="ctr"/>
          <a:lstStyle/>
          <a:p>
            <a:r>
              <a:rPr lang="pt-BR" smtClean="0"/>
              <a:t>Prof. Fabiano José dos Santos</a:t>
            </a:r>
            <a:endParaRPr lang="pt-BR"/>
          </a:p>
        </p:txBody>
      </p:sp>
      <p:sp>
        <p:nvSpPr>
          <p:cNvPr id="7" name="Texto Explicativo: Linha Dobrada 6"/>
          <p:cNvSpPr/>
          <p:nvPr/>
        </p:nvSpPr>
        <p:spPr>
          <a:xfrm>
            <a:off x="14095988" y="2133496"/>
            <a:ext cx="3580222" cy="1033988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>
                <a:solidFill>
                  <a:schemeClr val="tx1">
                    <a:lumMod val="95000"/>
                    <a:lumOff val="5000"/>
                  </a:schemeClr>
                </a:solidFill>
              </a:rPr>
              <a:t>SLIDE CAPA</a:t>
            </a:r>
          </a:p>
        </p:txBody>
      </p:sp>
    </p:spTree>
    <p:extLst>
      <p:ext uri="{BB962C8B-B14F-4D97-AF65-F5344CB8AC3E}">
        <p14:creationId xmlns="" xmlns:p14="http://schemas.microsoft.com/office/powerpoint/2010/main" val="29227887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  <p:bldLst>
      <p:bldP spid="4" grpId="0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576943" y="0"/>
            <a:ext cx="10951482" cy="1208314"/>
          </a:xfrm>
        </p:spPr>
        <p:txBody>
          <a:bodyPr anchor="ctr"/>
          <a:lstStyle/>
          <a:p>
            <a:r>
              <a:rPr lang="pt-BR" dirty="0" smtClean="0"/>
              <a:t>Matriz Escalonada - Definição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544282" y="1524000"/>
            <a:ext cx="10352318" cy="4724400"/>
          </a:xfrm>
        </p:spPr>
        <p:txBody>
          <a:bodyPr anchor="ctr"/>
          <a:lstStyle/>
          <a:p>
            <a:r>
              <a:rPr sz="2400" i="1" smtClean="0"/>
              <a:t>Dizemos que uma </a:t>
            </a:r>
            <a:r>
              <a:rPr sz="2400" i="1"/>
              <a:t>matriz está na </a:t>
            </a:r>
            <a:r>
              <a:rPr sz="2400" b="1" i="1"/>
              <a:t>forma escalonada por linhas</a:t>
            </a:r>
            <a:r>
              <a:rPr sz="2400" i="1"/>
              <a:t> se</a:t>
            </a:r>
            <a:r>
              <a:rPr sz="2400" i="1" smtClean="0"/>
              <a:t>:</a:t>
            </a:r>
          </a:p>
          <a:p>
            <a:endParaRPr sz="2400" i="1"/>
          </a:p>
          <a:p>
            <a:pPr lvl="0">
              <a:buNone/>
            </a:pPr>
            <a:r>
              <a:rPr sz="2400" i="1" smtClean="0"/>
              <a:t>	(i) o </a:t>
            </a:r>
            <a:r>
              <a:rPr sz="2400" i="1"/>
              <a:t>primeiro coeficiente não nulo de cada linha, chamado </a:t>
            </a:r>
            <a:r>
              <a:rPr sz="2400" b="1" i="1"/>
              <a:t>pivô </a:t>
            </a:r>
            <a:r>
              <a:rPr sz="2400" i="1" smtClean="0"/>
              <a:t>ou</a:t>
            </a:r>
            <a:r>
              <a:rPr sz="2400" b="1" i="1" smtClean="0"/>
              <a:t> líder</a:t>
            </a:r>
            <a:r>
              <a:rPr sz="2400" i="1"/>
              <a:t>, está </a:t>
            </a:r>
            <a:r>
              <a:rPr sz="2400" i="1" smtClean="0"/>
              <a:t>em uma coluna à direita das colunas dos pivôs das linhas anteriores;</a:t>
            </a:r>
            <a:endParaRPr sz="2400"/>
          </a:p>
          <a:p>
            <a:pPr lvl="0"/>
            <a:endParaRPr sz="2400" i="1" smtClean="0"/>
          </a:p>
          <a:p>
            <a:pPr lvl="0">
              <a:buNone/>
            </a:pPr>
            <a:r>
              <a:rPr sz="2400" i="1"/>
              <a:t>	</a:t>
            </a:r>
            <a:r>
              <a:rPr sz="2400" i="1" smtClean="0"/>
              <a:t>(ii) as </a:t>
            </a:r>
            <a:r>
              <a:rPr sz="2400" i="1"/>
              <a:t>linhas nulas (linhas cujos coeficientes são todos nulos), se existirem, estão abaixo das </a:t>
            </a:r>
            <a:r>
              <a:rPr sz="2400" i="1" smtClean="0"/>
              <a:t>linhas não nulas (linhas nas quais pelo menos um coeficiente é não nulo</a:t>
            </a:r>
            <a:r>
              <a:rPr sz="2400" i="1"/>
              <a:t>).</a:t>
            </a:r>
            <a:endParaRPr sz="2400"/>
          </a:p>
          <a:p>
            <a:pPr>
              <a:buFont typeface="Arial" pitchFamily="34" charset="0"/>
              <a:buChar char="•"/>
            </a:pPr>
            <a:endParaRPr lang="pt-BR" sz="2400" i="1" dirty="0" smtClean="0"/>
          </a:p>
        </p:txBody>
      </p:sp>
      <p:sp>
        <p:nvSpPr>
          <p:cNvPr id="5" name="Texto Explicativo: Linha Dobrada 4"/>
          <p:cNvSpPr/>
          <p:nvPr/>
        </p:nvSpPr>
        <p:spPr>
          <a:xfrm>
            <a:off x="14167420" y="1725837"/>
            <a:ext cx="4057842" cy="1732257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>
                <a:solidFill>
                  <a:schemeClr val="tx1">
                    <a:lumMod val="95000"/>
                    <a:lumOff val="5000"/>
                  </a:schemeClr>
                </a:solidFill>
              </a:rPr>
              <a:t>SLIDE PARA TÓPICOS</a:t>
            </a:r>
          </a:p>
        </p:txBody>
      </p:sp>
    </p:spTree>
    <p:extLst>
      <p:ext uri="{BB962C8B-B14F-4D97-AF65-F5344CB8AC3E}">
        <p14:creationId xmlns="" xmlns:p14="http://schemas.microsoft.com/office/powerpoint/2010/main" val="12813423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  <p:bldLst>
      <p:bldP spid="4" grpId="0"/>
      <p:bldP spid="6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Matriz Escalonada - Exemplos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22509" y="1099457"/>
            <a:ext cx="10580920" cy="5148943"/>
          </a:xfrm>
        </p:spPr>
        <p:txBody>
          <a:bodyPr/>
          <a:lstStyle/>
          <a:p>
            <a:endParaRPr sz="2400" smtClean="0"/>
          </a:p>
          <a:p>
            <a:endParaRPr sz="2400"/>
          </a:p>
          <a:p>
            <a:endParaRPr sz="2400" smtClean="0"/>
          </a:p>
          <a:p>
            <a:endParaRPr sz="2400"/>
          </a:p>
          <a:p>
            <a:endParaRPr sz="2400" smtClean="0"/>
          </a:p>
          <a:p>
            <a:r>
              <a:rPr sz="2000" smtClean="0"/>
              <a:t>Na matriz </a:t>
            </a:r>
            <a:r>
              <a:rPr sz="2000" b="1" smtClean="0"/>
              <a:t>A</a:t>
            </a:r>
            <a:r>
              <a:rPr sz="2000" smtClean="0"/>
              <a:t> os pivôs  são </a:t>
            </a:r>
            <a:r>
              <a:rPr sz="2000" b="1" smtClean="0"/>
              <a:t>1</a:t>
            </a:r>
            <a:r>
              <a:rPr sz="2000" smtClean="0"/>
              <a:t> (na primeira linha), </a:t>
            </a:r>
            <a:r>
              <a:rPr sz="2000" b="1" smtClean="0"/>
              <a:t>-4</a:t>
            </a:r>
            <a:r>
              <a:rPr sz="2000" smtClean="0"/>
              <a:t> (na segunda linha, à direita de 1) e </a:t>
            </a:r>
            <a:r>
              <a:rPr sz="2000" b="1" smtClean="0"/>
              <a:t>2</a:t>
            </a:r>
            <a:r>
              <a:rPr sz="2000" smtClean="0"/>
              <a:t> (na terceira linha, à direita de 1 e de -4). Não há linhas nulas.</a:t>
            </a:r>
          </a:p>
          <a:p>
            <a:endParaRPr sz="1000"/>
          </a:p>
          <a:p>
            <a:r>
              <a:rPr sz="2000" smtClean="0"/>
              <a:t>Na matriz </a:t>
            </a:r>
            <a:r>
              <a:rPr sz="2000" b="1" smtClean="0"/>
              <a:t>B</a:t>
            </a:r>
            <a:r>
              <a:rPr sz="2000" smtClean="0"/>
              <a:t> os pivôs são </a:t>
            </a:r>
            <a:r>
              <a:rPr sz="2000"/>
              <a:t> </a:t>
            </a:r>
            <a:r>
              <a:rPr sz="2000" b="1" smtClean="0"/>
              <a:t>5</a:t>
            </a:r>
            <a:r>
              <a:rPr sz="2000" smtClean="0"/>
              <a:t> </a:t>
            </a:r>
            <a:r>
              <a:rPr sz="2000"/>
              <a:t>(na primeira linha</a:t>
            </a:r>
            <a:r>
              <a:rPr sz="2000" smtClean="0"/>
              <a:t>) e </a:t>
            </a:r>
            <a:r>
              <a:rPr sz="2000" b="1" smtClean="0"/>
              <a:t>2</a:t>
            </a:r>
            <a:r>
              <a:rPr sz="2000" smtClean="0"/>
              <a:t> (na segunda linha, à </a:t>
            </a:r>
            <a:r>
              <a:rPr sz="2000"/>
              <a:t>direita de </a:t>
            </a:r>
            <a:r>
              <a:rPr sz="2000" smtClean="0"/>
              <a:t>5). Há uma única linha nula (abaixo das linhas não nulas).</a:t>
            </a:r>
          </a:p>
          <a:p>
            <a:endParaRPr sz="1000" smtClean="0"/>
          </a:p>
          <a:p>
            <a:r>
              <a:rPr sz="2000"/>
              <a:t>Na </a:t>
            </a:r>
            <a:r>
              <a:rPr sz="2000" smtClean="0"/>
              <a:t>matriz </a:t>
            </a:r>
            <a:r>
              <a:rPr sz="2000" b="1" smtClean="0"/>
              <a:t>C</a:t>
            </a:r>
            <a:r>
              <a:rPr sz="2000" smtClean="0"/>
              <a:t> </a:t>
            </a:r>
            <a:r>
              <a:rPr sz="2000"/>
              <a:t>os pivôs são  </a:t>
            </a:r>
            <a:r>
              <a:rPr sz="2000" b="1" smtClean="0"/>
              <a:t>2</a:t>
            </a:r>
            <a:r>
              <a:rPr sz="2000" smtClean="0"/>
              <a:t> </a:t>
            </a:r>
            <a:r>
              <a:rPr sz="2000"/>
              <a:t>(na primeira linha</a:t>
            </a:r>
            <a:r>
              <a:rPr sz="2000" smtClean="0"/>
              <a:t>), </a:t>
            </a:r>
            <a:r>
              <a:rPr sz="2000" b="1" smtClean="0"/>
              <a:t>1</a:t>
            </a:r>
            <a:r>
              <a:rPr sz="2000" smtClean="0"/>
              <a:t> (na segunda linha, à </a:t>
            </a:r>
            <a:r>
              <a:rPr sz="2000"/>
              <a:t>direita de </a:t>
            </a:r>
            <a:r>
              <a:rPr sz="2000" smtClean="0"/>
              <a:t>2) </a:t>
            </a:r>
            <a:r>
              <a:rPr sz="2000"/>
              <a:t>e </a:t>
            </a:r>
            <a:r>
              <a:rPr sz="2000" b="1" smtClean="0"/>
              <a:t>3</a:t>
            </a:r>
            <a:r>
              <a:rPr sz="2000" smtClean="0"/>
              <a:t> </a:t>
            </a:r>
            <a:r>
              <a:rPr sz="2000"/>
              <a:t>(na terceira linha, à direita de </a:t>
            </a:r>
            <a:r>
              <a:rPr sz="2000" smtClean="0"/>
              <a:t>2 </a:t>
            </a:r>
            <a:r>
              <a:rPr sz="2000"/>
              <a:t>e de </a:t>
            </a:r>
            <a:r>
              <a:rPr sz="2000" smtClean="0"/>
              <a:t>1). </a:t>
            </a:r>
            <a:r>
              <a:rPr sz="2000"/>
              <a:t>Há uma única linha nula (abaixo das linhas não nulas</a:t>
            </a:r>
            <a:r>
              <a:rPr sz="2000" smtClean="0"/>
              <a:t>).</a:t>
            </a:r>
          </a:p>
          <a:p>
            <a:endParaRPr sz="1000"/>
          </a:p>
          <a:p>
            <a:pPr algn="ctr">
              <a:buNone/>
            </a:pPr>
            <a:r>
              <a:rPr sz="2000" b="1" smtClean="0"/>
              <a:t>Em uma matriz na forma escalonada por linhas, todos os </a:t>
            </a:r>
            <a:r>
              <a:rPr sz="2000" b="1"/>
              <a:t> </a:t>
            </a:r>
            <a:r>
              <a:rPr sz="2000" b="1" smtClean="0"/>
              <a:t>coeficientes abaixo do pivô (na coluna do pivô) são nulos.</a:t>
            </a:r>
            <a:endParaRPr sz="2000" b="1"/>
          </a:p>
          <a:p>
            <a:endParaRPr sz="2400"/>
          </a:p>
          <a:p>
            <a:endParaRPr sz="240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/>
        </p:nvGraphicFramePr>
        <p:xfrm>
          <a:off x="739549" y="1175430"/>
          <a:ext cx="2547938" cy="1134093"/>
        </p:xfrm>
        <a:graphic>
          <a:graphicData uri="http://schemas.openxmlformats.org/presentationml/2006/ole">
            <p:oleObj spid="_x0000_s21505" name="Equação" r:id="rId3" imgW="1600200" imgH="711000" progId="Equation.3">
              <p:embed/>
            </p:oleObj>
          </a:graphicData>
        </a:graphic>
      </p:graphicFrame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4443869" y="1151843"/>
          <a:ext cx="1793646" cy="1093106"/>
        </p:xfrm>
        <a:graphic>
          <a:graphicData uri="http://schemas.openxmlformats.org/presentationml/2006/ole">
            <p:oleObj spid="_x0000_s21506" name="Equação" r:id="rId4" imgW="1168200" imgH="711000" progId="Equation.3">
              <p:embed/>
            </p:oleObj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/>
        </p:nvGraphicFramePr>
        <p:xfrm>
          <a:off x="7591878" y="1076098"/>
          <a:ext cx="1831657" cy="1209902"/>
        </p:xfrm>
        <a:graphic>
          <a:graphicData uri="http://schemas.openxmlformats.org/presentationml/2006/ole">
            <p:oleObj spid="_x0000_s21507" name="Equação" r:id="rId5" imgW="1384200" imgH="914400" progId="Equation.3">
              <p:embed/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  <p:bldLst>
      <p:bldP spid="2" grpId="0"/>
      <p:bldP spid="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568230" y="0"/>
            <a:ext cx="11623770" cy="1197429"/>
          </a:xfrm>
        </p:spPr>
        <p:txBody>
          <a:bodyPr/>
          <a:lstStyle/>
          <a:p>
            <a:r>
              <a:rPr lang="pt-BR" dirty="0" smtClean="0"/>
              <a:t>Operações Elementares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576939" y="1077686"/>
            <a:ext cx="10080176" cy="5170713"/>
          </a:xfrm>
        </p:spPr>
        <p:txBody>
          <a:bodyPr/>
          <a:lstStyle/>
          <a:p>
            <a:r>
              <a:rPr sz="2000" smtClean="0"/>
              <a:t> </a:t>
            </a:r>
            <a:r>
              <a:rPr sz="2000" b="1" smtClean="0"/>
              <a:t>ESCALONAMENTO</a:t>
            </a:r>
            <a:r>
              <a:rPr sz="2000" smtClean="0"/>
              <a:t>: uma forma escalonada (por linhas) de uma matriz é obtida pela aplicação de um número finito de operações elementares sobre suas linhas, dos seguintes tipos:</a:t>
            </a:r>
          </a:p>
          <a:p>
            <a:pPr>
              <a:buFont typeface="Arial" pitchFamily="34" charset="0"/>
              <a:buChar char="•"/>
            </a:pPr>
            <a:endParaRPr sz="1000"/>
          </a:p>
          <a:p>
            <a:pPr marL="514350" lvl="0" indent="-514350">
              <a:buAutoNum type="romanLcParenBoth"/>
            </a:pPr>
            <a:r>
              <a:rPr sz="2000" smtClean="0"/>
              <a:t>Trocar </a:t>
            </a:r>
            <a:r>
              <a:rPr sz="2000"/>
              <a:t>a posição relativa entre duas linhas da </a:t>
            </a:r>
            <a:r>
              <a:rPr sz="2000" smtClean="0"/>
              <a:t>matriz. </a:t>
            </a:r>
            <a:r>
              <a:rPr lang="en-US" sz="2000" dirty="0" smtClean="0"/>
              <a:t>A </a:t>
            </a:r>
            <a:r>
              <a:rPr lang="en-US" sz="2000" dirty="0" err="1" smtClean="0"/>
              <a:t>notação</a:t>
            </a:r>
            <a:r>
              <a:rPr lang="en-US" sz="2000" dirty="0" smtClean="0"/>
              <a:t> a </a:t>
            </a:r>
            <a:r>
              <a:rPr lang="en-US" sz="2000" dirty="0" err="1" smtClean="0"/>
              <a:t>seguir</a:t>
            </a:r>
            <a:r>
              <a:rPr lang="en-US" sz="2000" dirty="0" smtClean="0"/>
              <a:t> </a:t>
            </a:r>
            <a:r>
              <a:rPr sz="2000" smtClean="0"/>
              <a:t>indica </a:t>
            </a:r>
            <a:r>
              <a:rPr sz="2000"/>
              <a:t>a troca das posições </a:t>
            </a:r>
            <a:r>
              <a:rPr sz="2000" smtClean="0"/>
              <a:t>relativas da </a:t>
            </a:r>
            <a:r>
              <a:rPr sz="2000" i="1"/>
              <a:t>i-ésima</a:t>
            </a:r>
            <a:r>
              <a:rPr sz="2000"/>
              <a:t> com a </a:t>
            </a:r>
            <a:r>
              <a:rPr sz="2000" i="1"/>
              <a:t>j-ésima</a:t>
            </a:r>
            <a:r>
              <a:rPr sz="2000"/>
              <a:t> linhas</a:t>
            </a:r>
            <a:r>
              <a:rPr sz="2000" smtClean="0"/>
              <a:t>.</a:t>
            </a:r>
          </a:p>
          <a:p>
            <a:pPr marL="514350" lvl="0" indent="-514350">
              <a:buAutoNum type="romanLcParenBoth"/>
            </a:pPr>
            <a:endParaRPr sz="2000"/>
          </a:p>
          <a:p>
            <a:pPr marL="514350" lvl="0" indent="-514350">
              <a:buAutoNum type="romanLcParenBoth"/>
            </a:pPr>
            <a:r>
              <a:rPr sz="2000" smtClean="0"/>
              <a:t>Multiplicar </a:t>
            </a:r>
            <a:r>
              <a:rPr sz="2000"/>
              <a:t>uma linha da matriz por uma constante não nula. </a:t>
            </a:r>
            <a:r>
              <a:rPr sz="2000" smtClean="0"/>
              <a:t>A notação a seguir indica </a:t>
            </a:r>
            <a:r>
              <a:rPr sz="2000"/>
              <a:t>a multiplicação da </a:t>
            </a:r>
            <a:r>
              <a:rPr sz="2000" i="1"/>
              <a:t>i</a:t>
            </a:r>
            <a:r>
              <a:rPr sz="2000"/>
              <a:t>-</a:t>
            </a:r>
            <a:r>
              <a:rPr sz="2000" i="1"/>
              <a:t>ésima</a:t>
            </a:r>
            <a:r>
              <a:rPr sz="2000"/>
              <a:t> linha por uma constante (não nula) </a:t>
            </a:r>
            <a:r>
              <a:rPr sz="2000" i="1"/>
              <a:t>k</a:t>
            </a:r>
            <a:r>
              <a:rPr sz="2000" smtClean="0"/>
              <a:t>.</a:t>
            </a:r>
          </a:p>
          <a:p>
            <a:pPr marL="514350" lvl="0" indent="-514350">
              <a:buAutoNum type="romanLcParenBoth"/>
            </a:pPr>
            <a:endParaRPr sz="2000" smtClean="0"/>
          </a:p>
          <a:p>
            <a:pPr marL="514350" lvl="0" indent="-514350">
              <a:buAutoNum type="romanLcParenBoth"/>
            </a:pPr>
            <a:r>
              <a:rPr sz="2000" smtClean="0"/>
              <a:t> Substituir </a:t>
            </a:r>
            <a:r>
              <a:rPr sz="2000"/>
              <a:t>uma linha da matriz por um múltiplo de outra linha mais a própria linha a ser substituída. A </a:t>
            </a:r>
            <a:r>
              <a:rPr sz="2000" smtClean="0"/>
              <a:t>notação a seguir indica a substituição da </a:t>
            </a:r>
            <a:r>
              <a:rPr sz="2000" i="1" smtClean="0"/>
              <a:t>i</a:t>
            </a:r>
            <a:r>
              <a:rPr sz="2000" smtClean="0"/>
              <a:t>-</a:t>
            </a:r>
            <a:r>
              <a:rPr sz="2000" i="1" smtClean="0"/>
              <a:t>ésima</a:t>
            </a:r>
            <a:r>
              <a:rPr sz="2000" smtClean="0"/>
              <a:t> linha pela soma de </a:t>
            </a:r>
            <a:r>
              <a:rPr sz="2000" i="1" smtClean="0"/>
              <a:t>k </a:t>
            </a:r>
            <a:r>
              <a:rPr sz="2000" smtClean="0"/>
              <a:t>vezes a </a:t>
            </a:r>
            <a:r>
              <a:rPr sz="2000" i="1" smtClean="0"/>
              <a:t>j</a:t>
            </a:r>
            <a:r>
              <a:rPr sz="2000" smtClean="0"/>
              <a:t>-</a:t>
            </a:r>
            <a:r>
              <a:rPr sz="2000" i="1" smtClean="0"/>
              <a:t>ésima</a:t>
            </a:r>
            <a:r>
              <a:rPr sz="2000" smtClean="0"/>
              <a:t> linha mais a </a:t>
            </a:r>
            <a:r>
              <a:rPr sz="2000" i="1" smtClean="0"/>
              <a:t>i</a:t>
            </a:r>
            <a:r>
              <a:rPr sz="2000" smtClean="0"/>
              <a:t>-</a:t>
            </a:r>
            <a:r>
              <a:rPr sz="2000" i="1" smtClean="0"/>
              <a:t>ésima</a:t>
            </a:r>
            <a:r>
              <a:rPr sz="2000" smtClean="0"/>
              <a:t> linha. </a:t>
            </a:r>
          </a:p>
        </p:txBody>
      </p:sp>
      <p:sp>
        <p:nvSpPr>
          <p:cNvPr id="4" name="Texto Explicativo: Linha Dobrada 3"/>
          <p:cNvSpPr/>
          <p:nvPr/>
        </p:nvSpPr>
        <p:spPr>
          <a:xfrm>
            <a:off x="14889194" y="1652109"/>
            <a:ext cx="5469146" cy="1574170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>
                <a:solidFill>
                  <a:schemeClr val="tx1">
                    <a:lumMod val="95000"/>
                    <a:lumOff val="5000"/>
                  </a:schemeClr>
                </a:solidFill>
              </a:rPr>
              <a:t>SLIDE PARA TEXTO CORRIDO</a:t>
            </a:r>
          </a:p>
          <a:p>
            <a:pPr algn="ctr"/>
            <a:r>
              <a:rPr lang="pt-BR" b="1">
                <a:solidFill>
                  <a:schemeClr val="tx1">
                    <a:lumMod val="95000"/>
                    <a:lumOff val="5000"/>
                  </a:schemeClr>
                </a:solidFill>
              </a:rPr>
              <a:t>OBS: NÃO É ACONSELHÁVEL COLOCAR</a:t>
            </a:r>
            <a:br>
              <a:rPr lang="pt-BR" b="1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b="1">
                <a:solidFill>
                  <a:schemeClr val="tx1">
                    <a:lumMod val="95000"/>
                    <a:lumOff val="5000"/>
                  </a:schemeClr>
                </a:solidFill>
              </a:rPr>
              <a:t>MUITO TEXTO NOS SLIDES</a:t>
            </a:r>
          </a:p>
        </p:txBody>
      </p:sp>
      <p:graphicFrame>
        <p:nvGraphicFramePr>
          <p:cNvPr id="8" name="Objeto 7"/>
          <p:cNvGraphicFramePr>
            <a:graphicFrameLocks noChangeAspect="1"/>
          </p:cNvGraphicFramePr>
          <p:nvPr/>
        </p:nvGraphicFramePr>
        <p:xfrm>
          <a:off x="4773384" y="3306762"/>
          <a:ext cx="1016167" cy="459695"/>
        </p:xfrm>
        <a:graphic>
          <a:graphicData uri="http://schemas.openxmlformats.org/presentationml/2006/ole">
            <p:oleObj spid="_x0000_s2053" name="Equação" r:id="rId3" imgW="533160" imgH="241200" progId="Equation.3">
              <p:embed/>
            </p:oleObj>
          </a:graphicData>
        </a:graphic>
      </p:graphicFrame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4770438" y="4447721"/>
          <a:ext cx="1074906" cy="483508"/>
        </p:xfrm>
        <a:graphic>
          <a:graphicData uri="http://schemas.openxmlformats.org/presentationml/2006/ole">
            <p:oleObj spid="_x0000_s2054" name="Equação" r:id="rId4" imgW="507960" imgH="228600" progId="Equation.3">
              <p:embed/>
            </p:oleObj>
          </a:graphicData>
        </a:graphic>
      </p:graphicFrame>
      <p:graphicFrame>
        <p:nvGraphicFramePr>
          <p:cNvPr id="2055" name="Object 7"/>
          <p:cNvGraphicFramePr>
            <a:graphicFrameLocks noChangeAspect="1"/>
          </p:cNvGraphicFramePr>
          <p:nvPr/>
        </p:nvGraphicFramePr>
        <p:xfrm>
          <a:off x="4501017" y="5895975"/>
          <a:ext cx="1615469" cy="493939"/>
        </p:xfrm>
        <a:graphic>
          <a:graphicData uri="http://schemas.openxmlformats.org/presentationml/2006/ole">
            <p:oleObj spid="_x0000_s2055" name="Equação" r:id="rId5" imgW="787320" imgH="2412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40096164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  <p:bldLst>
      <p:bldP spid="3" grpId="0"/>
      <p:bldP spid="6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Escalonamento - Exemplo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76938" y="1034143"/>
            <a:ext cx="11027233" cy="5214257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sz="2000" smtClean="0"/>
              <a:t>Obter uma forma escalonada (por linhas) da matriz</a:t>
            </a:r>
          </a:p>
          <a:p>
            <a:pPr>
              <a:buFont typeface="Arial" pitchFamily="34" charset="0"/>
              <a:buChar char="•"/>
            </a:pPr>
            <a:endParaRPr sz="2000"/>
          </a:p>
          <a:p>
            <a:pPr>
              <a:buFont typeface="Arial" pitchFamily="34" charset="0"/>
              <a:buChar char="•"/>
            </a:pPr>
            <a:endParaRPr sz="2000" smtClean="0"/>
          </a:p>
          <a:p>
            <a:pPr>
              <a:buFont typeface="Arial" pitchFamily="34" charset="0"/>
              <a:buChar char="•"/>
            </a:pPr>
            <a:endParaRPr sz="2000" smtClean="0"/>
          </a:p>
          <a:p>
            <a:pPr>
              <a:buFont typeface="Arial" pitchFamily="34" charset="0"/>
              <a:buChar char="•"/>
            </a:pPr>
            <a:r>
              <a:rPr sz="2000" smtClean="0"/>
              <a:t> Na primeira coluna, anulamos os coeficientes abaixo do pivô pela aplicação das operações elementares:</a:t>
            </a:r>
          </a:p>
          <a:p>
            <a:pPr>
              <a:buFont typeface="Arial" pitchFamily="34" charset="0"/>
              <a:buChar char="•"/>
            </a:pPr>
            <a:endParaRPr sz="2000"/>
          </a:p>
          <a:p>
            <a:pPr>
              <a:buFont typeface="Arial" pitchFamily="34" charset="0"/>
              <a:buChar char="•"/>
            </a:pPr>
            <a:endParaRPr sz="2000" smtClean="0"/>
          </a:p>
          <a:p>
            <a:pPr>
              <a:buFont typeface="Arial" pitchFamily="34" charset="0"/>
              <a:buChar char="•"/>
            </a:pPr>
            <a:endParaRPr sz="2000" smtClean="0"/>
          </a:p>
          <a:p>
            <a:pPr>
              <a:buFont typeface="Arial" pitchFamily="34" charset="0"/>
              <a:buChar char="•"/>
            </a:pPr>
            <a:r>
              <a:rPr sz="2000" smtClean="0"/>
              <a:t>A seguir trocamos as posições relativas das segunda e terceira linhas para obtermos  uma forma escalonada da matriz dada</a:t>
            </a:r>
          </a:p>
          <a:p>
            <a:pPr>
              <a:buFont typeface="Arial" pitchFamily="34" charset="0"/>
              <a:buChar char="•"/>
            </a:pPr>
            <a:endParaRPr sz="2000"/>
          </a:p>
          <a:p>
            <a:pPr>
              <a:buFont typeface="Arial" pitchFamily="34" charset="0"/>
              <a:buChar char="•"/>
            </a:pPr>
            <a:endParaRPr sz="2000" smtClean="0"/>
          </a:p>
          <a:p>
            <a:pPr>
              <a:buFont typeface="Arial" pitchFamily="34" charset="0"/>
              <a:buChar char="•"/>
            </a:pPr>
            <a:endParaRPr lang="pt-BR" sz="2000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/>
        </p:nvGraphicFramePr>
        <p:xfrm>
          <a:off x="4402365" y="1449841"/>
          <a:ext cx="1965778" cy="1134882"/>
        </p:xfrm>
        <a:graphic>
          <a:graphicData uri="http://schemas.openxmlformats.org/presentationml/2006/ole">
            <p:oleObj spid="_x0000_s43010" name="Equação" r:id="rId3" imgW="1231560" imgH="711000" progId="Equation.3">
              <p:embed/>
            </p:oleObj>
          </a:graphicData>
        </a:graphic>
      </p:graphicFrame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2650899" y="3168423"/>
          <a:ext cx="5816600" cy="1135062"/>
        </p:xfrm>
        <a:graphic>
          <a:graphicData uri="http://schemas.openxmlformats.org/presentationml/2006/ole">
            <p:oleObj spid="_x0000_s43011" name="Equação" r:id="rId4" imgW="3644640" imgH="711000" progId="Equation.3">
              <p:embed/>
            </p:oleObj>
          </a:graphicData>
        </a:graphic>
      </p:graphicFrame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2896053" y="5050745"/>
          <a:ext cx="5432425" cy="1135062"/>
        </p:xfrm>
        <a:graphic>
          <a:graphicData uri="http://schemas.openxmlformats.org/presentationml/2006/ole">
            <p:oleObj spid="_x0000_s43012" name="Equação" r:id="rId5" imgW="3403440" imgH="711000" progId="Equation.3">
              <p:embed/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Escalonamento - Exemplo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76939" y="1219200"/>
            <a:ext cx="9960431" cy="5029200"/>
          </a:xfrm>
        </p:spPr>
        <p:txBody>
          <a:bodyPr/>
          <a:lstStyle/>
          <a:p>
            <a:pPr algn="ctr"/>
            <a:r>
              <a:rPr sz="2400" b="1" smtClean="0"/>
              <a:t>ATENÇÃO: A FORMA ESCALONADA DE UMA MATRIZ NÃO É ÚNICA</a:t>
            </a:r>
            <a:r>
              <a:rPr sz="2400" smtClean="0"/>
              <a:t>.</a:t>
            </a:r>
          </a:p>
          <a:p>
            <a:pPr algn="ctr"/>
            <a:r>
              <a:rPr sz="2400" smtClean="0"/>
              <a:t>Escalonamento 1:</a:t>
            </a:r>
          </a:p>
          <a:p>
            <a:pPr algn="ctr"/>
            <a:endParaRPr sz="2400"/>
          </a:p>
          <a:p>
            <a:pPr algn="ctr"/>
            <a:endParaRPr sz="2400" smtClean="0"/>
          </a:p>
          <a:p>
            <a:pPr algn="ctr"/>
            <a:endParaRPr sz="2400"/>
          </a:p>
          <a:p>
            <a:pPr algn="ctr"/>
            <a:r>
              <a:rPr sz="2400" smtClean="0"/>
              <a:t>Escalonamento 2:</a:t>
            </a:r>
          </a:p>
          <a:p>
            <a:pPr algn="ctr"/>
            <a:endParaRPr sz="2400"/>
          </a:p>
          <a:p>
            <a:pPr algn="ctr"/>
            <a:endParaRPr sz="2400" smtClean="0"/>
          </a:p>
          <a:p>
            <a:pPr algn="ctr"/>
            <a:endParaRPr sz="2400"/>
          </a:p>
          <a:p>
            <a:pPr algn="ctr"/>
            <a:endParaRPr sz="2400" smtClean="0"/>
          </a:p>
        </p:txBody>
      </p:sp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1123950" y="2319338"/>
          <a:ext cx="8851900" cy="1206500"/>
        </p:xfrm>
        <a:graphic>
          <a:graphicData uri="http://schemas.openxmlformats.org/presentationml/2006/ole">
            <p:oleObj spid="_x0000_s44034" name="Equação" r:id="rId3" imgW="7505640" imgH="914400" progId="Equation.3">
              <p:embed/>
            </p:oleObj>
          </a:graphicData>
        </a:graphic>
      </p:graphicFrame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653142" y="4362224"/>
          <a:ext cx="9793742" cy="1061377"/>
        </p:xfrm>
        <a:graphic>
          <a:graphicData uri="http://schemas.openxmlformats.org/presentationml/2006/ole">
            <p:oleObj spid="_x0000_s44035" name="Equação" r:id="rId4" imgW="9448560" imgH="914400" progId="Equation.3">
              <p:embed/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ESTUDAR...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smtClean="0"/>
              <a:t>Agora é estudar no livro texto e praticar com os exercícios propostos em nosso planejamento de aulas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9.PNG"/>
  <p:tag name="PXPSD_PNGPATH" val="C:\USERS\PUC MINAS VIRTUAL\DESKTOP\LIXO\"/>
  <p:tag name="PXPSD_PNGFILENAME" val="TELA 01_19.PNG"/>
  <p:tag name="PXPSD_LAYERNAME" val="19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6.PNG"/>
  <p:tag name="PXPSD_PNGPATH" val="C:\USERS\PUC MINAS VIRTUAL\DESKTOP\LIXO\"/>
  <p:tag name="PXPSD_PNGFILENAME" val="TELA 01_6.PNG"/>
  <p:tag name="PXPSD_LAYERNAME" val="6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7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3.PNG"/>
  <p:tag name="PXPSD_PNGPATH" val="C:\USERS\PUC MINAS VIRTUAL\DESKTOP\LIXO\"/>
  <p:tag name="PXPSD_PNGFILENAME" val="TELA 05_13.PNG"/>
  <p:tag name="PXPSD_LAYERNAME" val="13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2.PNG"/>
  <p:tag name="PXPSD_PNGPATH" val="C:\USERS\PUC MINAS VIRTUAL\DESKTOP\LIXO\"/>
  <p:tag name="PXPSD_PNGFILENAME" val="TELA 05_12.PNG"/>
  <p:tag name="PXPSD_LAYERNAME" val="12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1.PNG"/>
  <p:tag name="PXPSD_PNGPATH" val="C:\USERS\PUC MINAS VIRTUAL\DESKTOP\LIXO\"/>
  <p:tag name="PXPSD_PNGFILENAME" val="TELA 05_11.PNG"/>
  <p:tag name="PXPSD_LAYERNAME" val="11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0.PNG"/>
  <p:tag name="PXPSD_PNGPATH" val="C:\USERS\PUC MINAS VIRTUAL\DESKTOP\LIXO\"/>
  <p:tag name="PXPSD_PNGFILENAME" val="TELA 05_10.PNG"/>
  <p:tag name="PXPSD_LAYERNAME" val="10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9.PNG"/>
  <p:tag name="PXPSD_PNGPATH" val="C:\USERS\PUC MINAS VIRTUAL\DESKTOP\LIXO\"/>
  <p:tag name="PXPSD_PNGFILENAME" val="TELA 05_9.PNG"/>
  <p:tag name="PXPSD_LAYERNAME" val="9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9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8.PNG"/>
  <p:tag name="PXPSD_PNGPATH" val="C:\USERS\PUC MINAS VIRTUAL\DESKTOP\LIXO\"/>
  <p:tag name="PXPSD_PNGFILENAME" val="TELA 05_8.PNG"/>
  <p:tag name="PXPSD_LAYERNAME" val="8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8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7.PNG"/>
  <p:tag name="PXPSD_PNGPATH" val="C:\USERS\PUC MINAS VIRTUAL\DESKTOP\LIXO\"/>
  <p:tag name="PXPSD_PNGFILENAME" val="TELA 05_7.PNG"/>
  <p:tag name="PXPSD_LAYERNAME" val="7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7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6.PNG"/>
  <p:tag name="PXPSD_PNGPATH" val="C:\USERS\PUC MINAS VIRTUAL\DESKTOP\LIXO\"/>
  <p:tag name="PXPSD_PNGFILENAME" val="TELA 05_6.PNG"/>
  <p:tag name="PXPSD_LAYERNAME" val="6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6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5.PNG"/>
  <p:tag name="PXPSD_PNGPATH" val="C:\USERS\PUC MINAS VIRTUAL\DESKTOP\LIXO\"/>
  <p:tag name="PXPSD_PNGFILENAME" val="TELA 05_5.PNG"/>
  <p:tag name="PXPSD_LAYERNAME" val="5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5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9.PNG"/>
  <p:tag name="PXPSD_PNGPATH" val="C:\USERS\PUC MINAS VIRTUAL\DESKTOP\LIXO\"/>
  <p:tag name="PXPSD_PNGFILENAME" val="TELA 05_29.PNG"/>
  <p:tag name="PXPSD_LAYERNAME" val="29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5.PNG"/>
  <p:tag name="PXPSD_PNGPATH" val="C:\USERS\PUC MINAS VIRTUAL\DESKTOP\LIXO\"/>
  <p:tag name="PXPSD_PNGFILENAME" val="TELA 01_5.PNG"/>
  <p:tag name="PXPSD_LAYERNAME" val="5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6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8.PNG"/>
  <p:tag name="PXPSD_PNGPATH" val="C:\USERS\PUC MINAS VIRTUAL\DESKTOP\LIXO\"/>
  <p:tag name="PXPSD_PNGFILENAME" val="TELA 05_28.PNG"/>
  <p:tag name="PXPSD_LAYERNAME" val="28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8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14.PNG"/>
  <p:tag name="PXPSD_PNGPATH" val="C:\USERS\PUC MINAS VIRTUAL\DESKTOP\LIXO\"/>
  <p:tag name="PXPSD_PNGFILENAME" val="TELA 06_14.PNG"/>
  <p:tag name="PXPSD_LAYERNAME" val="14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9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13.PNG"/>
  <p:tag name="PXPSD_PNGPATH" val="C:\USERS\PUC MINAS VIRTUAL\DESKTOP\LIXO\"/>
  <p:tag name="PXPSD_PNGFILENAME" val="TELA 06_13.PNG"/>
  <p:tag name="PXPSD_LAYERNAME" val="13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8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12.PNG"/>
  <p:tag name="PXPSD_PNGPATH" val="C:\USERS\PUC MINAS VIRTUAL\DESKTOP\LIXO\"/>
  <p:tag name="PXPSD_PNGFILENAME" val="TELA 06_12.PNG"/>
  <p:tag name="PXPSD_LAYERNAME" val="12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7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6_02.PNG"/>
  <p:tag name="PXPSD_PNGPATH" val="..\..\..\LIXO\"/>
  <p:tag name="PXPSD_PNGFILENAME" val="TELA 06_02.PNG"/>
  <p:tag name="PXPSD_LAYERNAME" val="02"/>
  <p:tag name="PXPSD_PSDPATH" val="..\TELAS\COM TARJA\"/>
  <p:tag name="PXPSD_PSDFILENAME" val="Tela 06.psd"/>
  <p:tag name="PXPSD_PSDSOURCE" val="C:\Users\PUC Minas Virtual\Desktop\17_222 Novo layout para apresentacao\NOVO\TELAS\COM TARJA\Tela 06.psd"/>
  <p:tag name=" PXPSD_PSDSOURCELAYER" val="17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8.PNG"/>
  <p:tag name="PXPSD_PNGPATH" val="C:\USERS\PUC MINAS VIRTUAL\DESKTOP\LIXO\"/>
  <p:tag name="PXPSD_PNGFILENAME" val="TELA 06_8.PNG"/>
  <p:tag name="PXPSD_LAYERNAME" val="8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3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6.PNG"/>
  <p:tag name="PXPSD_PNGPATH" val="C:\USERS\PUC MINAS VIRTUAL\DESKTOP\LIXO\"/>
  <p:tag name="PXPSD_PNGFILENAME" val="TELA 06_6.PNG"/>
  <p:tag name="PXPSD_LAYERNAME" val="6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5.PNG"/>
  <p:tag name="PXPSD_PNGPATH" val="C:\USERS\PUC MINAS VIRTUAL\DESKTOP\LIXO\"/>
  <p:tag name="PXPSD_PNGFILENAME" val="TELA 06_5.PNG"/>
  <p:tag name="PXPSD_LAYERNAME" val="5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4.PNG"/>
  <p:tag name="PXPSD_PNGPATH" val="C:\USERS\PUC MINAS VIRTUAL\DESKTOP\LIXO\"/>
  <p:tag name="PXPSD_PNGFILENAME" val="TELA 06_4.PNG"/>
  <p:tag name="PXPSD_LAYERNAME" val="4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9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3.PNG"/>
  <p:tag name="PXPSD_PNGPATH" val="C:\USERS\PUC MINAS VIRTUAL\DESKTOP\LIXO\"/>
  <p:tag name="PXPSD_PNGFILENAME" val="TELA 06_3.PNG"/>
  <p:tag name="PXPSD_LAYERNAME" val="3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4.PNG"/>
  <p:tag name="PXPSD_PNGPATH" val="C:\USERS\PUC MINAS VIRTUAL\DESKTOP\LIXO\"/>
  <p:tag name="PXPSD_PNGFILENAME" val="TELA 01_4.PNG"/>
  <p:tag name="PXPSD_LAYERNAME" val="4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5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2.PNG"/>
  <p:tag name="PXPSD_PNGPATH" val="C:\USERS\PUC MINAS VIRTUAL\DESKTOP\LIXO\"/>
  <p:tag name="PXPSD_PNGFILENAME" val="TELA 06_2.PNG"/>
  <p:tag name="PXPSD_LAYERNAME" val="2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7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1.PNG"/>
  <p:tag name="PXPSD_PNGPATH" val="C:\USERS\PUC MINAS VIRTUAL\DESKTOP\LIXO\"/>
  <p:tag name="PXPSD_PNGFILENAME" val="TELA 06_1.PNG"/>
  <p:tag name="PXPSD_LAYERNAME" val="1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6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OBJETO INTELIGENTE DE VETOR COPIAR 3.PNG"/>
  <p:tag name="PXPSD_PNGPATH" val="C:\USERS\PUC MINAS VIRTUAL\DESKTOP\LIXO\"/>
  <p:tag name="PXPSD_PNGFILENAME" val="TELA 06_OBJETO INTELIGENTE DE VETOR COPIAR 3.PNG"/>
  <p:tag name="PXPSD_LAYERNAME" val="Objeto Inteligente de Vetor copiar 3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5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OBJETO INTELIGENTE DE VETOR COPIAR 5.PNG"/>
  <p:tag name="PXPSD_PNGPATH" val="C:\USERS\PUC MINAS VIRTUAL\DESKTOP\LIXO\"/>
  <p:tag name="PXPSD_PNGFILENAME" val="TELA 06_OBJETO INTELIGENTE DE VETOR COPIAR 5.PNG"/>
  <p:tag name="PXPSD_LAYERNAME" val="Objeto Inteligente de Vetor copiar 5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6_01.PNG"/>
  <p:tag name="PXPSD_PNGPATH" val="..\..\..\LIXO\"/>
  <p:tag name="PXPSD_PNGFILENAME" val="TELA 06_01.PNG"/>
  <p:tag name="PXPSD_LAYERNAME" val="01"/>
  <p:tag name="PXPSD_PSDPATH" val="..\TELAS\COM TARJA\"/>
  <p:tag name="PXPSD_PSDFILENAME" val="Tela 06.psd"/>
  <p:tag name="PXPSD_PSDSOURCE" val="C:\Users\PUC Minas Virtual\Desktop\17_222 Novo layout para apresentacao\NOVO\TELAS\COM TARJA\Tela 06.psd"/>
  <p:tag name=" PXPSD_PSDSOURCELAYER" val="16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10.PNG"/>
  <p:tag name="PXPSD_PNGPATH" val="C:\USERS\PUC MINAS VIRTUAL\DESKTOP\LIXO\"/>
  <p:tag name="PXPSD_PNGFILENAME" val="TELA 06_10.PNG"/>
  <p:tag name="PXPSD_LAYERNAME" val="10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5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9.PNG"/>
  <p:tag name="PXPSD_PNGPATH" val="C:\USERS\PUC MINAS VIRTUAL\DESKTOP\LIXO\"/>
  <p:tag name="PXPSD_PNGFILENAME" val="TELA 06_9.PNG"/>
  <p:tag name="PXPSD_LAYERNAME" val="9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8.PNG"/>
  <p:tag name="PXPSD_PNGPATH" val="..\..\..\LIXO\"/>
  <p:tag name="PXPSD_PNGFILENAME" val="TELA 07_18.PNG"/>
  <p:tag name="PXPSD_LAYERNAME" val="18"/>
  <p:tag name="PXPSD_PSDPATH" val="..\"/>
  <p:tag name="PXPSD_PSDFILENAME" val="Tela 07.psd"/>
  <p:tag name="PXPSD_PSDSOURCE" val="C:\Users\PUC Minas Virtual\Desktop\17_222 Novo layout para apresentacao\NOVO\Tela 07.psd"/>
  <p:tag name=" PXPSD_PSDSOURCELAYER" val="18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6.PNG"/>
  <p:tag name="PXPSD_PNGPATH" val="..\..\..\LIXO\"/>
  <p:tag name="PXPSD_PNGFILENAME" val="TELA 07_16.PNG"/>
  <p:tag name="PXPSD_LAYERNAME" val="16"/>
  <p:tag name="PXPSD_PSDPATH" val="..\"/>
  <p:tag name="PXPSD_PSDFILENAME" val="Tela 07.psd"/>
  <p:tag name="PXPSD_PSDSOURCE" val="C:\Users\PUC Minas Virtual\Desktop\17_222 Novo layout para apresentacao\NOVO\Tela 07.psd"/>
  <p:tag name=" PXPSD_PSDSOURCELAYER" val="16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5.PNG"/>
  <p:tag name="PXPSD_PNGPATH" val="..\..\..\LIXO\"/>
  <p:tag name="PXPSD_PNGFILENAME" val="TELA 07_15.PNG"/>
  <p:tag name="PXPSD_LAYERNAME" val="15"/>
  <p:tag name="PXPSD_PSDPATH" val="..\"/>
  <p:tag name="PXPSD_PSDFILENAME" val="Tela 07.psd"/>
  <p:tag name="PXPSD_PSDSOURCE" val="C:\Users\PUC Minas Virtual\Desktop\17_222 Novo layout para apresentacao\NOVO\Tela 07.psd"/>
  <p:tag name=" PXPSD_PSDSOURCELAYER" val="1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3.PNG"/>
  <p:tag name="PXPSD_PNGPATH" val="C:\USERS\PUC MINAS VIRTUAL\DESKTOP\LIXO\"/>
  <p:tag name="PXPSD_PNGFILENAME" val="TELA 01_3.PNG"/>
  <p:tag name="PXPSD_LAYERNAME" val="3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4.PNG"/>
  <p:tag name="PXPSD_PNGPATH" val="..\..\..\LIXO\"/>
  <p:tag name="PXPSD_PNGFILENAME" val="TELA 07_14.PNG"/>
  <p:tag name="PXPSD_LAYERNAME" val="14"/>
  <p:tag name="PXPSD_PSDPATH" val="..\"/>
  <p:tag name="PXPSD_PSDFILENAME" val="Tela 07.psd"/>
  <p:tag name="PXPSD_PSDSOURCE" val="C:\Users\PUC Minas Virtual\Desktop\17_222 Novo layout para apresentacao\NOVO\Tela 07.psd"/>
  <p:tag name=" PXPSD_PSDSOURCELAYER" val="1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3.PNG"/>
  <p:tag name="PXPSD_PNGPATH" val="..\..\..\LIXO\"/>
  <p:tag name="PXPSD_PNGFILENAME" val="TELA 07_13.PNG"/>
  <p:tag name="PXPSD_LAYERNAME" val="13"/>
  <p:tag name="PXPSD_PSDPATH" val="..\"/>
  <p:tag name="PXPSD_PSDFILENAME" val="Tela 07.psd"/>
  <p:tag name="PXPSD_PSDSOURCE" val="C:\Users\PUC Minas Virtual\Desktop\17_222 Novo layout para apresentacao\NOVO\Tela 07.psd"/>
  <p:tag name=" PXPSD_PSDSOURCELAYER" val="13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2.PNG"/>
  <p:tag name="PXPSD_PNGPATH" val="..\..\..\LIXO\"/>
  <p:tag name="PXPSD_PNGFILENAME" val="TELA 07_12.PNG"/>
  <p:tag name="PXPSD_LAYERNAME" val="12"/>
  <p:tag name="PXPSD_PSDPATH" val="..\"/>
  <p:tag name="PXPSD_PSDFILENAME" val="Tela 07.psd"/>
  <p:tag name="PXPSD_PSDSOURCE" val="C:\Users\PUC Minas Virtual\Desktop\17_222 Novo layout para apresentacao\NOVO\Tela 07.psd"/>
  <p:tag name=" PXPSD_PSDSOURCELAYER" val="1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1.PNG"/>
  <p:tag name="PXPSD_PNGPATH" val="..\..\..\LIXO\"/>
  <p:tag name="PXPSD_PNGFILENAME" val="TELA 07_11.PNG"/>
  <p:tag name="PXPSD_LAYERNAME" val="11"/>
  <p:tag name="PXPSD_PSDPATH" val="..\"/>
  <p:tag name="PXPSD_PSDFILENAME" val="Tela 07.psd"/>
  <p:tag name="PXPSD_PSDSOURCE" val="C:\Users\PUC Minas Virtual\Desktop\17_222 Novo layout para apresentacao\NOVO\Tela 07.psd"/>
  <p:tag name=" PXPSD_PSDSOURCELAYER" val="1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8.PNG"/>
  <p:tag name="PXPSD_PNGPATH" val="..\..\..\LIXO\"/>
  <p:tag name="PXPSD_PNGFILENAME" val="TELA 07_8.PNG"/>
  <p:tag name="PXPSD_LAYERNAME" val="8"/>
  <p:tag name="PXPSD_PSDPATH" val="..\"/>
  <p:tag name="PXPSD_PSDFILENAME" val="Tela 07.psd"/>
  <p:tag name="PXPSD_PSDSOURCE" val="C:\Users\PUC Minas Virtual\Desktop\17_222 Novo layout para apresentacao\NOVO\Tela 07.psd"/>
  <p:tag name=" PXPSD_PSDSOURCELAYER" val="8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6.PNG"/>
  <p:tag name="PXPSD_PNGPATH" val="..\..\..\LIXO\"/>
  <p:tag name="PXPSD_PNGFILENAME" val="TELA 07_6.PNG"/>
  <p:tag name="PXPSD_LAYERNAME" val="6"/>
  <p:tag name="PXPSD_PSDPATH" val="..\"/>
  <p:tag name="PXPSD_PSDFILENAME" val="Tela 07.psd"/>
  <p:tag name="PXPSD_PSDSOURCE" val="C:\Users\PUC Minas Virtual\Desktop\17_222 Novo layout para apresentacao\NOVO\Tela 07.psd"/>
  <p:tag name=" PXPSD_PSDSOURCELAYER" val="6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3.PNG"/>
  <p:tag name="PXPSD_PNGPATH" val="..\..\..\LIXO\"/>
  <p:tag name="PXPSD_PNGFILENAME" val="TELA 07_3.PNG"/>
  <p:tag name="PXPSD_LAYERNAME" val="3"/>
  <p:tag name="PXPSD_PSDPATH" val="..\"/>
  <p:tag name="PXPSD_PSDFILENAME" val="Tela 07.psd"/>
  <p:tag name="PXPSD_PSDSOURCE" val="C:\Users\PUC Minas Virtual\Desktop\17_222 Novo layout para apresentacao\NOVO\Tela 07.psd"/>
  <p:tag name=" PXPSD_PSDSOURCELAYER" val="3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2.PNG"/>
  <p:tag name="PXPSD_PNGPATH" val="..\..\..\LIXO\"/>
  <p:tag name="PXPSD_PNGFILENAME" val="TELA 07_2.PNG"/>
  <p:tag name="PXPSD_LAYERNAME" val="2"/>
  <p:tag name="PXPSD_PSDPATH" val="..\"/>
  <p:tag name="PXPSD_PSDFILENAME" val="Tela 07.psd"/>
  <p:tag name="PXPSD_PSDSOURCE" val="C:\Users\PUC Minas Virtual\Desktop\17_222 Novo layout para apresentacao\NOVO\Tela 07.psd"/>
  <p:tag name=" PXPSD_PSDSOURCELAYER" val="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3.PNG"/>
  <p:tag name="PXPSD_PNGPATH" val="..\..\..\LIXO\"/>
  <p:tag name="PXPSD_PNGFILENAME" val="TELA 07_3.PNG"/>
  <p:tag name="PXPSD_LAYERNAME" val="3"/>
  <p:tag name="PXPSD_PSDPATH" val="..\TELAS\COM TARJA\"/>
  <p:tag name="PXPSD_PSDFILENAME" val="Tela 07.psd"/>
  <p:tag name="PXPSD_PSDSOURCE" val="C:\Users\PUC Minas Virtual\Desktop\17_222 Novo layout para apresentacao\NOVO\TELAS\COM TARJA\Tela 07.psd"/>
  <p:tag name=" PXPSD_PSDSOURCELAYER" val="9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2.PNG"/>
  <p:tag name="PXPSD_PNGPATH" val="..\..\..\LIXO\"/>
  <p:tag name="PXPSD_PNGFILENAME" val="TELA 07_2.PNG"/>
  <p:tag name="PXPSD_LAYERNAME" val="2"/>
  <p:tag name="PXPSD_PSDPATH" val="..\TELAS\COM TARJA\"/>
  <p:tag name="PXPSD_PSDFILENAME" val="Tela 07.psd"/>
  <p:tag name="PXPSD_PSDSOURCE" val="C:\Users\PUC Minas Virtual\Desktop\17_222 Novo layout para apresentacao\NOVO\TELAS\COM TARJA\Tela 07.psd"/>
  <p:tag name=" PXPSD_PSDSOURCELAYER" val="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2.PNG"/>
  <p:tag name="PXPSD_PNGPATH" val="C:\USERS\PUC MINAS VIRTUAL\DESKTOP\LIXO\"/>
  <p:tag name="PXPSD_PNGFILENAME" val="TELA 01_2.PNG"/>
  <p:tag name="PXPSD_LAYERNAME" val="2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3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.PNG"/>
  <p:tag name="PXPSD_PNGPATH" val="..\..\..\LIXO\"/>
  <p:tag name="PXPSD_PNGFILENAME" val="TELA 07_1.PNG"/>
  <p:tag name="PXPSD_LAYERNAME" val="1"/>
  <p:tag name="PXPSD_PSDPATH" val="..\TELAS\COM TARJA\"/>
  <p:tag name="PXPSD_PSDFILENAME" val="Tela 07.psd"/>
  <p:tag name="PXPSD_PSDSOURCE" val="C:\Users\PUC Minas Virtual\Desktop\17_222 Novo layout para apresentacao\NOVO\TELAS\COM TARJA\Tela 07.psd"/>
  <p:tag name=" PXPSD_PSDSOURCELAYER" val="7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3.PNG"/>
  <p:tag name="PXPSD_PNGPATH" val="..\..\..\LIXO\"/>
  <p:tag name="PXPSD_PNGFILENAME" val="TELA 07_3.PNG"/>
  <p:tag name="PXPSD_LAYERNAME" val="3"/>
  <p:tag name="PXPSD_PSDPATH" val="..\TELAS\COM TARJA\"/>
  <p:tag name="PXPSD_PSDFILENAME" val="Tela 07.psd"/>
  <p:tag name="PXPSD_PSDSOURCE" val="C:\Users\PUC Minas Virtual\Desktop\17_222 Novo layout para apresentacao\NOVO\TELAS\COM TARJA\Tela 07.psd"/>
  <p:tag name=" PXPSD_PSDSOURCELAYER" val="9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22.PNG"/>
  <p:tag name="PXPSD_PNGPATH" val="..\..\..\LIXO\"/>
  <p:tag name="PXPSD_PNGFILENAME" val="TELA 08_22.PNG"/>
  <p:tag name="PXPSD_LAYERNAME" val="22"/>
  <p:tag name="PXPSD_PSDPATH" val="..\"/>
  <p:tag name="PXPSD_PSDFILENAME" val="Tela 08.psd"/>
  <p:tag name="PXPSD_PSDSOURCE" val="C:\Users\PUC Minas Virtual\Desktop\17_222 Novo layout para apresentacao\NOVO\Tela 08.psd"/>
  <p:tag name=" PXPSD_PSDSOURCELAYER" val="22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21.PNG"/>
  <p:tag name="PXPSD_PNGPATH" val="..\..\..\LIXO\"/>
  <p:tag name="PXPSD_PNGFILENAME" val="TELA 08_21.PNG"/>
  <p:tag name="PXPSD_LAYERNAME" val="21"/>
  <p:tag name="PXPSD_PSDPATH" val="..\"/>
  <p:tag name="PXPSD_PSDFILENAME" val="Tela 08.psd"/>
  <p:tag name="PXPSD_PSDSOURCE" val="C:\Users\PUC Minas Virtual\Desktop\17_222 Novo layout para apresentacao\NOVO\Tela 08.psd"/>
  <p:tag name=" PXPSD_PSDSOURCELAYER" val="2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20.PNG"/>
  <p:tag name="PXPSD_PNGPATH" val="..\..\..\LIXO\"/>
  <p:tag name="PXPSD_PNGFILENAME" val="TELA 08_20.PNG"/>
  <p:tag name="PXPSD_LAYERNAME" val="20"/>
  <p:tag name="PXPSD_PSDPATH" val="..\"/>
  <p:tag name="PXPSD_PSDFILENAME" val="Tela 08.psd"/>
  <p:tag name="PXPSD_PSDSOURCE" val="C:\Users\PUC Minas Virtual\Desktop\17_222 Novo layout para apresentacao\NOVO\Tela 08.psd"/>
  <p:tag name=" PXPSD_PSDSOURCELAYER" val="2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9.PNG"/>
  <p:tag name="PXPSD_PNGPATH" val="..\..\..\LIXO\"/>
  <p:tag name="PXPSD_PNGFILENAME" val="TELA 08_19.PNG"/>
  <p:tag name="PXPSD_LAYERNAME" val="19"/>
  <p:tag name="PXPSD_PSDPATH" val="..\"/>
  <p:tag name="PXPSD_PSDFILENAME" val="Tela 08.psd"/>
  <p:tag name="PXPSD_PSDSOURCE" val="C:\Users\PUC Minas Virtual\Desktop\17_222 Novo layout para apresentacao\NOVO\Tela 08.psd"/>
  <p:tag name=" PXPSD_PSDSOURCELAYER" val="19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8.PNG"/>
  <p:tag name="PXPSD_PNGPATH" val="..\..\..\LIXO\"/>
  <p:tag name="PXPSD_PNGFILENAME" val="TELA 08_18.PNG"/>
  <p:tag name="PXPSD_LAYERNAME" val="18"/>
  <p:tag name="PXPSD_PSDPATH" val="..\"/>
  <p:tag name="PXPSD_PSDFILENAME" val="Tela 08.psd"/>
  <p:tag name="PXPSD_PSDSOURCE" val="C:\Users\PUC Minas Virtual\Desktop\17_222 Novo layout para apresentacao\NOVO\Tela 08.psd"/>
  <p:tag name=" PXPSD_PSDSOURCELAYER" val="18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7.PNG"/>
  <p:tag name="PXPSD_PNGPATH" val="..\..\..\LIXO\"/>
  <p:tag name="PXPSD_PNGFILENAME" val="TELA 08_17.PNG"/>
  <p:tag name="PXPSD_LAYERNAME" val="17"/>
  <p:tag name="PXPSD_PSDPATH" val="..\"/>
  <p:tag name="PXPSD_PSDFILENAME" val="Tela 08.psd"/>
  <p:tag name="PXPSD_PSDSOURCE" val="C:\Users\PUC Minas Virtual\Desktop\17_222 Novo layout para apresentacao\NOVO\Tela 08.psd"/>
  <p:tag name=" PXPSD_PSDSOURCELAYER" val="17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6.PNG"/>
  <p:tag name="PXPSD_PNGPATH" val="..\..\..\LIXO\"/>
  <p:tag name="PXPSD_PNGFILENAME" val="TELA 08_16.PNG"/>
  <p:tag name="PXPSD_LAYERNAME" val="16"/>
  <p:tag name="PXPSD_PSDPATH" val="..\"/>
  <p:tag name="PXPSD_PSDFILENAME" val="Tela 08.psd"/>
  <p:tag name="PXPSD_PSDSOURCE" val="C:\Users\PUC Minas Virtual\Desktop\17_222 Novo layout para apresentacao\NOVO\Tela 08.psd"/>
  <p:tag name=" PXPSD_PSDSOURCELAYER" val="16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5.PNG"/>
  <p:tag name="PXPSD_PNGPATH" val="..\..\..\LIXO\"/>
  <p:tag name="PXPSD_PNGFILENAME" val="TELA 08_15.PNG"/>
  <p:tag name="PXPSD_LAYERNAME" val="15"/>
  <p:tag name="PXPSD_PSDPATH" val="..\"/>
  <p:tag name="PXPSD_PSDFILENAME" val="Tela 08.psd"/>
  <p:tag name="PXPSD_PSDSOURCE" val="C:\Users\PUC Minas Virtual\Desktop\17_222 Novo layout para apresentacao\NOVO\Tela 08.psd"/>
  <p:tag name=" PXPSD_PSDSOURCELAYER" val="1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3.PNG"/>
  <p:tag name="PXPSD_PNGPATH" val="C:\USERS\PUC MINAS VIRTUAL\DESKTOP\LIXO\"/>
  <p:tag name="PXPSD_PNGFILENAME" val="TELA 01_13.PNG"/>
  <p:tag name="PXPSD_LAYERNAME" val="13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4.PNG"/>
  <p:tag name="PXPSD_PNGPATH" val="..\..\..\LIXO\"/>
  <p:tag name="PXPSD_PNGFILENAME" val="TELA 08_14.PNG"/>
  <p:tag name="PXPSD_LAYERNAME" val="14"/>
  <p:tag name="PXPSD_PSDPATH" val="..\"/>
  <p:tag name="PXPSD_PSDFILENAME" val="Tela 08.psd"/>
  <p:tag name="PXPSD_PSDSOURCE" val="C:\Users\PUC Minas Virtual\Desktop\17_222 Novo layout para apresentacao\NOVO\Tela 08.psd"/>
  <p:tag name=" PXPSD_PSDSOURCELAYER" val="14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3.PNG"/>
  <p:tag name="PXPSD_PNGPATH" val="..\..\..\LIXO\"/>
  <p:tag name="PXPSD_PNGFILENAME" val="TELA 08_13.PNG"/>
  <p:tag name="PXPSD_LAYERNAME" val="13"/>
  <p:tag name="PXPSD_PSDPATH" val="..\"/>
  <p:tag name="PXPSD_PSDFILENAME" val="Tela 08.psd"/>
  <p:tag name="PXPSD_PSDSOURCE" val="C:\Users\PUC Minas Virtual\Desktop\17_222 Novo layout para apresentacao\NOVO\Tela 08.psd"/>
  <p:tag name=" PXPSD_PSDSOURCELAYER" val="13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2.PNG"/>
  <p:tag name="PXPSD_PNGPATH" val="..\..\..\LIXO\"/>
  <p:tag name="PXPSD_PNGFILENAME" val="TELA 08_12.PNG"/>
  <p:tag name="PXPSD_LAYERNAME" val="12"/>
  <p:tag name="PXPSD_PSDPATH" val="..\"/>
  <p:tag name="PXPSD_PSDFILENAME" val="Tela 08.psd"/>
  <p:tag name="PXPSD_PSDSOURCE" val="C:\Users\PUC Minas Virtual\Desktop\17_222 Novo layout para apresentacao\NOVO\Tela 08.psd"/>
  <p:tag name=" PXPSD_PSDSOURCELAYER" val="1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9.PNG"/>
  <p:tag name="PXPSD_PNGPATH" val="..\..\..\LIXO\"/>
  <p:tag name="PXPSD_PNGFILENAME" val="TELA 08_9.PNG"/>
  <p:tag name="PXPSD_LAYERNAME" val="9"/>
  <p:tag name="PXPSD_PSDPATH" val="..\"/>
  <p:tag name="PXPSD_PSDFILENAME" val="Tela 08.psd"/>
  <p:tag name="PXPSD_PSDSOURCE" val="C:\Users\PUC Minas Virtual\Desktop\17_222 Novo layout para apresentacao\NOVO\Tela 08.psd"/>
  <p:tag name=" PXPSD_PSDSOURCELAYER" val="9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8.PNG"/>
  <p:tag name="PXPSD_PNGPATH" val="..\..\..\LIXO\"/>
  <p:tag name="PXPSD_PNGFILENAME" val="TELA 08_8.PNG"/>
  <p:tag name="PXPSD_LAYERNAME" val="8"/>
  <p:tag name="PXPSD_PSDPATH" val="..\"/>
  <p:tag name="PXPSD_PSDFILENAME" val="Tela 08.psd"/>
  <p:tag name="PXPSD_PSDSOURCE" val="C:\Users\PUC Minas Virtual\Desktop\17_222 Novo layout para apresentacao\NOVO\Tela 08.psd"/>
  <p:tag name=" PXPSD_PSDSOURCELAYER" val="8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7.PNG"/>
  <p:tag name="PXPSD_PNGPATH" val="..\..\..\LIXO\"/>
  <p:tag name="PXPSD_PNGFILENAME" val="TELA 08_7.PNG"/>
  <p:tag name="PXPSD_LAYERNAME" val="7"/>
  <p:tag name="PXPSD_PSDPATH" val="..\"/>
  <p:tag name="PXPSD_PSDFILENAME" val="Tela 08.psd"/>
  <p:tag name="PXPSD_PSDSOURCE" val="C:\Users\PUC Minas Virtual\Desktop\17_222 Novo layout para apresentacao\NOVO\Tela 08.psd"/>
  <p:tag name=" PXPSD_PSDSOURCELAYER" val="7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6.PNG"/>
  <p:tag name="PXPSD_PNGPATH" val="..\..\..\LIXO\"/>
  <p:tag name="PXPSD_PNGFILENAME" val="TELA 08_6.PNG"/>
  <p:tag name="PXPSD_LAYERNAME" val="6"/>
  <p:tag name="PXPSD_PSDPATH" val="..\"/>
  <p:tag name="PXPSD_PSDFILENAME" val="Tela 08.psd"/>
  <p:tag name="PXPSD_PSDSOURCE" val="C:\Users\PUC Minas Virtual\Desktop\17_222 Novo layout para apresentacao\NOVO\Tela 08.psd"/>
  <p:tag name=" PXPSD_PSDSOURCELAYER" val="6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5.PNG"/>
  <p:tag name="PXPSD_PNGPATH" val="..\..\..\LIXO\"/>
  <p:tag name="PXPSD_PNGFILENAME" val="TELA 08_5.PNG"/>
  <p:tag name="PXPSD_LAYERNAME" val="5"/>
  <p:tag name="PXPSD_PSDPATH" val="..\"/>
  <p:tag name="PXPSD_PSDFILENAME" val="Tela 08.psd"/>
  <p:tag name="PXPSD_PSDSOURCE" val="C:\Users\PUC Minas Virtual\Desktop\17_222 Novo layout para apresentacao\NOVO\Tela 08.psd"/>
  <p:tag name=" PXPSD_PSDSOURCELAYER" val="5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4.PNG"/>
  <p:tag name="PXPSD_PNGPATH" val="..\..\..\LIXO\"/>
  <p:tag name="PXPSD_PNGFILENAME" val="TELA 08_4.PNG"/>
  <p:tag name="PXPSD_LAYERNAME" val="4"/>
  <p:tag name="PXPSD_PSDPATH" val="..\"/>
  <p:tag name="PXPSD_PSDFILENAME" val="Tela 08.psd"/>
  <p:tag name="PXPSD_PSDSOURCE" val="C:\Users\PUC Minas Virtual\Desktop\17_222 Novo layout para apresentacao\NOVO\Tela 08.psd"/>
  <p:tag name=" PXPSD_PSDSOURCELAYER" val="4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3.PNG"/>
  <p:tag name="PXPSD_PNGPATH" val="..\..\..\LIXO\"/>
  <p:tag name="PXPSD_PNGFILENAME" val="TELA 08_3.PNG"/>
  <p:tag name="PXPSD_LAYERNAME" val="3"/>
  <p:tag name="PXPSD_PSDPATH" val="..\"/>
  <p:tag name="PXPSD_PSDFILENAME" val="Tela 08.psd"/>
  <p:tag name="PXPSD_PSDSOURCE" val="C:\Users\PUC Minas Virtual\Desktop\17_222 Novo layout para apresentacao\NOVO\Tela 08.psd"/>
  <p:tag name=" PXPSD_PSDSOURCELAYER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2.PNG"/>
  <p:tag name="PXPSD_PNGPATH" val="C:\USERS\PUC MINAS VIRTUAL\DESKTOP\LIXO\"/>
  <p:tag name="PXPSD_PNGFILENAME" val="TELA 01_12.PNG"/>
  <p:tag name="PXPSD_LAYERNAME" val="12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3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2.PNG"/>
  <p:tag name="PXPSD_PNGPATH" val="..\..\..\LIXO\"/>
  <p:tag name="PXPSD_PNGFILENAME" val="TELA 08_2.PNG"/>
  <p:tag name="PXPSD_LAYERNAME" val="2"/>
  <p:tag name="PXPSD_PSDPATH" val="..\"/>
  <p:tag name="PXPSD_PSDFILENAME" val="Tela 08.psd"/>
  <p:tag name="PXPSD_PSDSOURCE" val="C:\Users\PUC Minas Virtual\Desktop\17_222 Novo layout para apresentacao\NOVO\Tela 08.psd"/>
  <p:tag name=" PXPSD_PSDSOURCELAYER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.PNG"/>
  <p:tag name="PXPSD_PNGPATH" val="..\..\..\LIXO\"/>
  <p:tag name="PXPSD_PNGFILENAME" val="TELA 08_1.PNG"/>
  <p:tag name="PXPSD_LAYERNAME" val="1"/>
  <p:tag name="PXPSD_PSDPATH" val="..\"/>
  <p:tag name="PXPSD_PSDFILENAME" val="Tela 08.psd"/>
  <p:tag name="PXPSD_PSDSOURCE" val="C:\Users\PUC Minas Virtual\Desktop\17_222 Novo layout para apresentacao\NOVO\Tela 08.psd"/>
  <p:tag name=" PXPSD_PSDSOURCELAYER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1.PNG"/>
  <p:tag name="PXPSD_PNGPATH" val="..\..\..\LIXO\"/>
  <p:tag name="PXPSD_PNGFILENAME" val="TELA 08_11.PNG"/>
  <p:tag name="PXPSD_LAYERNAME" val="11"/>
  <p:tag name="PXPSD_PSDPATH" val="..\"/>
  <p:tag name="PXPSD_PSDFILENAME" val="Tela 08.psd"/>
  <p:tag name="PXPSD_PSDSOURCE" val="C:\Users\PUC Minas Virtual\Desktop\17_222 Novo layout para apresentacao\NOVO\Tela 08.psd"/>
  <p:tag name=" PXPSD_PSDSOURCELAYER" val="1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14.PNG"/>
  <p:tag name="PXPSD_PNGPATH" val="C:\USERS\PUC MINAS VIRTUAL\DESKTOP\LIXO\"/>
  <p:tag name="PXPSD_PNGFILENAME" val="TELA 02_14.PNG"/>
  <p:tag name="PXPSD_LAYERNAME" val="14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2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7.PNG"/>
  <p:tag name="PXPSD_PNGPATH" val="C:\USERS\PUC MINAS VIRTUAL\DESKTOP\LIXO\"/>
  <p:tag name="PXPSD_PNGFILENAME" val="TELA 01_17.PNG"/>
  <p:tag name="PXPSD_LAYERNAME" val="17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12.PNG"/>
  <p:tag name="PXPSD_PNGPATH" val="C:\USERS\PUC MINAS VIRTUAL\DESKTOP\LIXO\"/>
  <p:tag name="PXPSD_PNGFILENAME" val="TELA 02_12.PNG"/>
  <p:tag name="PXPSD_LAYERNAME" val="12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8.PNG"/>
  <p:tag name="PXPSD_PNGPATH" val="C:\USERS\PUC MINAS VIRTUAL\DESKTOP\LIXO\"/>
  <p:tag name="PXPSD_PNGFILENAME" val="TELA 01_18.PNG"/>
  <p:tag name="PXPSD_LAYERNAME" val="18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11.PNG"/>
  <p:tag name="PXPSD_PNGPATH" val="C:\USERS\PUC MINAS VIRTUAL\DESKTOP\LIXO\"/>
  <p:tag name="PXPSD_PNGFILENAME" val="TELA 02_11.PNG"/>
  <p:tag name="PXPSD_LAYERNAME" val="11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10.PNG"/>
  <p:tag name="PXPSD_PNGPATH" val="C:\USERS\PUC MINAS VIRTUAL\DESKTOP\LIXO\"/>
  <p:tag name="PXPSD_PNGFILENAME" val="TELA 02_10.PNG"/>
  <p:tag name="PXPSD_LAYERNAME" val="10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9.PNG"/>
  <p:tag name="PXPSD_PNGPATH" val="C:\USERS\PUC MINAS VIRTUAL\DESKTOP\LIXO\"/>
  <p:tag name="PXPSD_PNGFILENAME" val="TELA 02_9.PNG"/>
  <p:tag name="PXPSD_LAYERNAME" val="9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8.PNG"/>
  <p:tag name="PXPSD_PNGPATH" val="C:\USERS\PUC MINAS VIRTUAL\DESKTOP\LIXO\"/>
  <p:tag name="PXPSD_PNGFILENAME" val="TELA 02_8.PNG"/>
  <p:tag name="PXPSD_LAYERNAME" val="8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7.PNG"/>
  <p:tag name="PXPSD_PNGPATH" val="C:\USERS\PUC MINAS VIRTUAL\DESKTOP\LIXO\"/>
  <p:tag name="PXPSD_PNGFILENAME" val="TELA 02_7.PNG"/>
  <p:tag name="PXPSD_LAYERNAME" val="7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6.PNG"/>
  <p:tag name="PXPSD_PNGPATH" val="C:\USERS\PUC MINAS VIRTUAL\DESKTOP\LIXO\"/>
  <p:tag name="PXPSD_PNGFILENAME" val="TELA 02_6.PNG"/>
  <p:tag name="PXPSD_LAYERNAME" val="6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4.PNG"/>
  <p:tag name="PXPSD_PNGPATH" val="C:\USERS\PUC MINAS VIRTUAL\DESKTOP\LIXO\"/>
  <p:tag name="PXPSD_PNGFILENAME" val="TELA 02_4.PNG"/>
  <p:tag name="PXPSD_LAYERNAME" val="4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3.PNG"/>
  <p:tag name="PXPSD_PNGPATH" val="C:\USERS\PUC MINAS VIRTUAL\DESKTOP\LIXO\"/>
  <p:tag name="PXPSD_PNGFILENAME" val="TELA 02_3.PNG"/>
  <p:tag name="PXPSD_LAYERNAME" val="3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2.PNG"/>
  <p:tag name="PXPSD_PNGPATH" val="C:\USERS\PUC MINAS VIRTUAL\DESKTOP\LIXO\"/>
  <p:tag name="PXPSD_PNGFILENAME" val="TELA 02_2.PNG"/>
  <p:tag name="PXPSD_LAYERNAME" val="2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1.PNG"/>
  <p:tag name="PXPSD_PNGPATH" val="C:\USERS\PUC MINAS VIRTUAL\DESKTOP\LIXO\"/>
  <p:tag name="PXPSD_PNGFILENAME" val="TELA 02_1.PNG"/>
  <p:tag name="PXPSD_LAYERNAME" val="1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7.PNG"/>
  <p:tag name="PXPSD_PNGPATH" val="C:\USERS\PUC MINAS VIRTUAL\DESKTOP\LIXO\"/>
  <p:tag name="PXPSD_PNGFILENAME" val="TELA 01_17.PNG"/>
  <p:tag name="PXPSD_LAYERNAME" val="17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OBJETO INTELIGENTE DE VETOR.PNG"/>
  <p:tag name="PXPSD_PNGPATH" val="C:\USERS\PUC MINAS VIRTUAL\DESKTOP\LIXO\"/>
  <p:tag name="PXPSD_PNGFILENAME" val="TELA 02_OBJETO INTELIGENTE DE VETOR.PNG"/>
  <p:tag name="PXPSD_LAYERNAME" val="Objeto Inteligente de Vetor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OBJETO INTELIGENTE DE VETOR COPIAR.PNG"/>
  <p:tag name="PXPSD_PNGPATH" val="C:\USERS\PUC MINAS VIRTUAL\DESKTOP\LIXO\"/>
  <p:tag name="PXPSD_PNGFILENAME" val="TELA 02_OBJETO INTELIGENTE DE VETOR COPIAR.PNG"/>
  <p:tag name="PXPSD_LAYERNAME" val="Objeto Inteligente de Vetor copiar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OBJETO INTELIGENTE DE VETOR COPIAR 3.PNG"/>
  <p:tag name="PXPSD_PNGPATH" val="C:\USERS\PUC MINAS VIRTUAL\DESKTOP\LIXO\"/>
  <p:tag name="PXPSD_PNGFILENAME" val="TELA 02_OBJETO INTELIGENTE DE VETOR COPIAR 3.PNG"/>
  <p:tag name="PXPSD_LAYERNAME" val="Objeto Inteligente de Vetor copiar 3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OBJETO INTELIGENTE DE VETOR COPIAR 5.PNG"/>
  <p:tag name="PXPSD_PNGPATH" val="C:\USERS\PUC MINAS VIRTUAL\DESKTOP\LIXO\"/>
  <p:tag name="PXPSD_PNGFILENAME" val="TELA 02_OBJETO INTELIGENTE DE VETOR COPIAR 5.PNG"/>
  <p:tag name="PXPSD_LAYERNAME" val="Objeto Inteligente de Vetor copiar 5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2.PNG"/>
  <p:tag name="PXPSD_PNGPATH" val="C:\USERS\PUC MINAS VIRTUAL\DESKTOP\LIXO\"/>
  <p:tag name="PXPSD_PNGFILENAME" val="TELA 03_22.PNG"/>
  <p:tag name="PXPSD_LAYERNAME" val="22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1.PNG"/>
  <p:tag name="PXPSD_PNGPATH" val="C:\USERS\PUC MINAS VIRTUAL\DESKTOP\LIXO\"/>
  <p:tag name="PXPSD_PNGFILENAME" val="TELA 03_21.PNG"/>
  <p:tag name="PXPSD_LAYERNAME" val="21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0.PNG"/>
  <p:tag name="PXPSD_PNGPATH" val="C:\USERS\PUC MINAS VIRTUAL\DESKTOP\LIXO\"/>
  <p:tag name="PXPSD_PNGFILENAME" val="TELA 03_20.PNG"/>
  <p:tag name="PXPSD_LAYERNAME" val="20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9.PNG"/>
  <p:tag name="PXPSD_PNGPATH" val="C:\USERS\PUC MINAS VIRTUAL\DESKTOP\LIXO\"/>
  <p:tag name="PXPSD_PNGFILENAME" val="TELA 03_19.PNG"/>
  <p:tag name="PXPSD_LAYERNAME" val="19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9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7.PNG"/>
  <p:tag name="PXPSD_PNGPATH" val="C:\USERS\PUC MINAS VIRTUAL\DESKTOP\LIXO\"/>
  <p:tag name="PXPSD_PNGFILENAME" val="TELA 03_17.PNG"/>
  <p:tag name="PXPSD_LAYERNAME" val="17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7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6.PNG"/>
  <p:tag name="PXPSD_PNGPATH" val="C:\USERS\PUC MINAS VIRTUAL\DESKTOP\LIXO\"/>
  <p:tag name="PXPSD_PNGFILENAME" val="TELA 03_16.PNG"/>
  <p:tag name="PXPSD_LAYERNAME" val="16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5.PNG"/>
  <p:tag name="PXPSD_PNGPATH" val="C:\USERS\PUC MINAS VIRTUAL\DESKTOP\LIXO\"/>
  <p:tag name="PXPSD_PNGFILENAME" val="TELA 01_15.PNG"/>
  <p:tag name="PXPSD_LAYERNAME" val="15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5.PNG"/>
  <p:tag name="PXPSD_PNGPATH" val="C:\USERS\PUC MINAS VIRTUAL\DESKTOP\LIXO\"/>
  <p:tag name="PXPSD_PNGFILENAME" val="TELA 03_15.PNG"/>
  <p:tag name="PXPSD_LAYERNAME" val="15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4.PNG"/>
  <p:tag name="PXPSD_PNGPATH" val="C:\USERS\PUC MINAS VIRTUAL\DESKTOP\LIXO\"/>
  <p:tag name="PXPSD_PNGFILENAME" val="TELA 03_14.PNG"/>
  <p:tag name="PXPSD_LAYERNAME" val="14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8.PNG"/>
  <p:tag name="PXPSD_PNGPATH" val="C:\USERS\PUC MINAS VIRTUAL\DESKTOP\LIXO\"/>
  <p:tag name="PXPSD_PNGFILENAME" val="TELA 03_8.PNG"/>
  <p:tag name="PXPSD_LAYERNAME" val="8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8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7.PNG"/>
  <p:tag name="PXPSD_PNGPATH" val="C:\USERS\PUC MINAS VIRTUAL\DESKTOP\LIXO\"/>
  <p:tag name="PXPSD_PNGFILENAME" val="TELA 03_7.PNG"/>
  <p:tag name="PXPSD_LAYERNAME" val="7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6.PNG"/>
  <p:tag name="PXPSD_PNGPATH" val="C:\USERS\PUC MINAS VIRTUAL\DESKTOP\LIXO\"/>
  <p:tag name="PXPSD_PNGFILENAME" val="TELA 03_6.PNG"/>
  <p:tag name="PXPSD_LAYERNAME" val="6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6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5.PNG"/>
  <p:tag name="PXPSD_PNGPATH" val="C:\USERS\PUC MINAS VIRTUAL\DESKTOP\LIXO\"/>
  <p:tag name="PXPSD_PNGFILENAME" val="TELA 03_5.PNG"/>
  <p:tag name="PXPSD_LAYERNAME" val="5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4.PNG"/>
  <p:tag name="PXPSD_PNGPATH" val="C:\USERS\PUC MINAS VIRTUAL\DESKTOP\LIXO\"/>
  <p:tag name="PXPSD_PNGFILENAME" val="TELA 03_4.PNG"/>
  <p:tag name="PXPSD_LAYERNAME" val="4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3.PNG"/>
  <p:tag name="PXPSD_PNGPATH" val="C:\USERS\PUC MINAS VIRTUAL\DESKTOP\LIXO\"/>
  <p:tag name="PXPSD_PNGFILENAME" val="TELA 03_3.PNG"/>
  <p:tag name="PXPSD_LAYERNAME" val="3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.PNG"/>
  <p:tag name="PXPSD_PNGPATH" val="C:\USERS\PUC MINAS VIRTUAL\DESKTOP\LIXO\"/>
  <p:tag name="PXPSD_PNGFILENAME" val="TELA 03_2.PNG"/>
  <p:tag name="PXPSD_LAYERNAME" val="2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.PNG"/>
  <p:tag name="PXPSD_PNGPATH" val="C:\USERS\PUC MINAS VIRTUAL\DESKTOP\LIXO\"/>
  <p:tag name="PXPSD_PNGFILENAME" val="TELA 03_1.PNG"/>
  <p:tag name="PXPSD_LAYERNAME" val="1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4.PNG"/>
  <p:tag name="PXPSD_PNGPATH" val="C:\USERS\PUC MINAS VIRTUAL\DESKTOP\LIXO\"/>
  <p:tag name="PXPSD_PNGFILENAME" val="TELA 01_14.PNG"/>
  <p:tag name="PXPSD_LAYERNAME" val="14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2.PNG"/>
  <p:tag name="PXPSD_PNGPATH" val="C:\USERS\PUC MINAS VIRTUAL\DESKTOP\LIXO\"/>
  <p:tag name="PXPSD_PNGFILENAME" val="TELA 03_22.PNG"/>
  <p:tag name="PXPSD_LAYERNAME" val="22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1.PNG"/>
  <p:tag name="PXPSD_PNGPATH" val="C:\USERS\PUC MINAS VIRTUAL\DESKTOP\LIXO\"/>
  <p:tag name="PXPSD_PNGFILENAME" val="TELA 03_21.PNG"/>
  <p:tag name="PXPSD_LAYERNAME" val="21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0.PNG"/>
  <p:tag name="PXPSD_PNGPATH" val="C:\USERS\PUC MINAS VIRTUAL\DESKTOP\LIXO\"/>
  <p:tag name="PXPSD_PNGFILENAME" val="TELA 03_20.PNG"/>
  <p:tag name="PXPSD_LAYERNAME" val="20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9.PNG"/>
  <p:tag name="PXPSD_PNGPATH" val="C:\USERS\PUC MINAS VIRTUAL\DESKTOP\LIXO\"/>
  <p:tag name="PXPSD_PNGFILENAME" val="TELA 03_19.PNG"/>
  <p:tag name="PXPSD_LAYERNAME" val="19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9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7.PNG"/>
  <p:tag name="PXPSD_PNGPATH" val="C:\USERS\PUC MINAS VIRTUAL\DESKTOP\LIXO\"/>
  <p:tag name="PXPSD_PNGFILENAME" val="TELA 03_17.PNG"/>
  <p:tag name="PXPSD_LAYERNAME" val="17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7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6.PNG"/>
  <p:tag name="PXPSD_PNGPATH" val="C:\USERS\PUC MINAS VIRTUAL\DESKTOP\LIXO\"/>
  <p:tag name="PXPSD_PNGFILENAME" val="TELA 03_16.PNG"/>
  <p:tag name="PXPSD_LAYERNAME" val="16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6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5.PNG"/>
  <p:tag name="PXPSD_PNGPATH" val="C:\USERS\PUC MINAS VIRTUAL\DESKTOP\LIXO\"/>
  <p:tag name="PXPSD_PNGFILENAME" val="TELA 03_15.PNG"/>
  <p:tag name="PXPSD_LAYERNAME" val="15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4.PNG"/>
  <p:tag name="PXPSD_PNGPATH" val="C:\USERS\PUC MINAS VIRTUAL\DESKTOP\LIXO\"/>
  <p:tag name="PXPSD_PNGFILENAME" val="TELA 03_14.PNG"/>
  <p:tag name="PXPSD_LAYERNAME" val="14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8.PNG"/>
  <p:tag name="PXPSD_PNGPATH" val="C:\USERS\PUC MINAS VIRTUAL\DESKTOP\LIXO\"/>
  <p:tag name="PXPSD_PNGFILENAME" val="TELA 03_8.PNG"/>
  <p:tag name="PXPSD_LAYERNAME" val="8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8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7.PNG"/>
  <p:tag name="PXPSD_PNGPATH" val="C:\USERS\PUC MINAS VIRTUAL\DESKTOP\LIXO\"/>
  <p:tag name="PXPSD_PNGFILENAME" val="TELA 03_7.PNG"/>
  <p:tag name="PXPSD_LAYERNAME" val="7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0.PNG"/>
  <p:tag name="PXPSD_PNGPATH" val="C:\USERS\PUC MINAS VIRTUAL\DESKTOP\LIXO\"/>
  <p:tag name="PXPSD_PNGFILENAME" val="TELA 01_10.PNG"/>
  <p:tag name="PXPSD_LAYERNAME" val="10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6.PNG"/>
  <p:tag name="PXPSD_PNGPATH" val="C:\USERS\PUC MINAS VIRTUAL\DESKTOP\LIXO\"/>
  <p:tag name="PXPSD_PNGFILENAME" val="TELA 03_6.PNG"/>
  <p:tag name="PXPSD_LAYERNAME" val="6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6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5.PNG"/>
  <p:tag name="PXPSD_PNGPATH" val="C:\USERS\PUC MINAS VIRTUAL\DESKTOP\LIXO\"/>
  <p:tag name="PXPSD_PNGFILENAME" val="TELA 03_5.PNG"/>
  <p:tag name="PXPSD_LAYERNAME" val="5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4.PNG"/>
  <p:tag name="PXPSD_PNGPATH" val="C:\USERS\PUC MINAS VIRTUAL\DESKTOP\LIXO\"/>
  <p:tag name="PXPSD_PNGFILENAME" val="TELA 03_4.PNG"/>
  <p:tag name="PXPSD_LAYERNAME" val="4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3.PNG"/>
  <p:tag name="PXPSD_PNGPATH" val="C:\USERS\PUC MINAS VIRTUAL\DESKTOP\LIXO\"/>
  <p:tag name="PXPSD_PNGFILENAME" val="TELA 03_3.PNG"/>
  <p:tag name="PXPSD_LAYERNAME" val="3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.PNG"/>
  <p:tag name="PXPSD_PNGPATH" val="C:\USERS\PUC MINAS VIRTUAL\DESKTOP\LIXO\"/>
  <p:tag name="PXPSD_PNGFILENAME" val="TELA 03_2.PNG"/>
  <p:tag name="PXPSD_LAYERNAME" val="2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.PNG"/>
  <p:tag name="PXPSD_PNGPATH" val="C:\USERS\PUC MINAS VIRTUAL\DESKTOP\LIXO\"/>
  <p:tag name="PXPSD_PNGFILENAME" val="TELA 03_1.PNG"/>
  <p:tag name="PXPSD_LAYERNAME" val="1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21.PNG"/>
  <p:tag name="PXPSD_PNGPATH" val="C:\USERS\PUC MINAS VIRTUAL\DESKTOP\LIXO\"/>
  <p:tag name="PXPSD_PNGFILENAME" val="TELA 04_21.PNG"/>
  <p:tag name="PXPSD_LAYERNAME" val="21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2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20.PNG"/>
  <p:tag name="PXPSD_PNGPATH" val="C:\USERS\PUC MINAS VIRTUAL\DESKTOP\LIXO\"/>
  <p:tag name="PXPSD_PNGFILENAME" val="TELA 04_20.PNG"/>
  <p:tag name="PXPSD_LAYERNAME" val="20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2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8.PNG"/>
  <p:tag name="PXPSD_PNGPATH" val="C:\USERS\PUC MINAS VIRTUAL\DESKTOP\LIXO\"/>
  <p:tag name="PXPSD_PNGFILENAME" val="TELA 04_18.PNG"/>
  <p:tag name="PXPSD_LAYERNAME" val="18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7.PNG"/>
  <p:tag name="PXPSD_PNGPATH" val="C:\USERS\PUC MINAS VIRTUAL\DESKTOP\LIXO\"/>
  <p:tag name="PXPSD_PNGFILENAME" val="TELA 04_17.PNG"/>
  <p:tag name="PXPSD_LAYERNAME" val="17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9.PNG"/>
  <p:tag name="PXPSD_PNGPATH" val="C:\USERS\PUC MINAS VIRTUAL\DESKTOP\LIXO\"/>
  <p:tag name="PXPSD_PNGFILENAME" val="TELA 01_9.PNG"/>
  <p:tag name="PXPSD_LAYERNAME" val="9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6.PNG"/>
  <p:tag name="PXPSD_PNGPATH" val="C:\USERS\PUC MINAS VIRTUAL\DESKTOP\LIXO\"/>
  <p:tag name="PXPSD_PNGFILENAME" val="TELA 04_16.PNG"/>
  <p:tag name="PXPSD_LAYERNAME" val="16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6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5.PNG"/>
  <p:tag name="PXPSD_PNGPATH" val="C:\USERS\PUC MINAS VIRTUAL\DESKTOP\LIXO\"/>
  <p:tag name="PXPSD_PNGFILENAME" val="TELA 04_15.PNG"/>
  <p:tag name="PXPSD_LAYERNAME" val="15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5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4.PNG"/>
  <p:tag name="PXPSD_PNGPATH" val="C:\USERS\PUC MINAS VIRTUAL\DESKTOP\LIXO\"/>
  <p:tag name="PXPSD_PNGFILENAME" val="TELA 04_14.PNG"/>
  <p:tag name="PXPSD_LAYERNAME" val="14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3.PNG"/>
  <p:tag name="PXPSD_PNGPATH" val="C:\USERS\PUC MINAS VIRTUAL\DESKTOP\LIXO\"/>
  <p:tag name="PXPSD_PNGFILENAME" val="TELA 04_13.PNG"/>
  <p:tag name="PXPSD_LAYERNAME" val="13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2.PNG"/>
  <p:tag name="PXPSD_PNGPATH" val="C:\USERS\PUC MINAS VIRTUAL\DESKTOP\LIXO\"/>
  <p:tag name="PXPSD_PNGFILENAME" val="TELA 04_12.PNG"/>
  <p:tag name="PXPSD_LAYERNAME" val="12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1.PNG"/>
  <p:tag name="PXPSD_PNGPATH" val="C:\USERS\PUC MINAS VIRTUAL\DESKTOP\LIXO\"/>
  <p:tag name="PXPSD_PNGFILENAME" val="TELA 04_11.PNG"/>
  <p:tag name="PXPSD_LAYERNAME" val="11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0.PNG"/>
  <p:tag name="PXPSD_PNGPATH" val="C:\USERS\PUC MINAS VIRTUAL\DESKTOP\LIXO\"/>
  <p:tag name="PXPSD_PNGFILENAME" val="TELA 04_10.PNG"/>
  <p:tag name="PXPSD_LAYERNAME" val="10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9.PNG"/>
  <p:tag name="PXPSD_PNGPATH" val="C:\USERS\PUC MINAS VIRTUAL\DESKTOP\LIXO\"/>
  <p:tag name="PXPSD_PNGFILENAME" val="TELA 04_9.PNG"/>
  <p:tag name="PXPSD_LAYERNAME" val="9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9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8.PNG"/>
  <p:tag name="PXPSD_PNGPATH" val="C:\USERS\PUC MINAS VIRTUAL\DESKTOP\LIXO\"/>
  <p:tag name="PXPSD_PNGFILENAME" val="TELA 04_8.PNG"/>
  <p:tag name="PXPSD_LAYERNAME" val="8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8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7.PNG"/>
  <p:tag name="PXPSD_PNGPATH" val="C:\USERS\PUC MINAS VIRTUAL\DESKTOP\LIXO\"/>
  <p:tag name="PXPSD_PNGFILENAME" val="TELA 04_7.PNG"/>
  <p:tag name="PXPSD_LAYERNAME" val="7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8.PNG"/>
  <p:tag name="PXPSD_PNGPATH" val="C:\USERS\PUC MINAS VIRTUAL\DESKTOP\LIXO\"/>
  <p:tag name="PXPSD_PNGFILENAME" val="TELA 01_8.PNG"/>
  <p:tag name="PXPSD_LAYERNAME" val="8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9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6.PNG"/>
  <p:tag name="PXPSD_PNGPATH" val="C:\USERS\PUC MINAS VIRTUAL\DESKTOP\LIXO\"/>
  <p:tag name="PXPSD_PNGFILENAME" val="TELA 04_6.PNG"/>
  <p:tag name="PXPSD_LAYERNAME" val="6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6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5.PNG"/>
  <p:tag name="PXPSD_PNGPATH" val="C:\USERS\PUC MINAS VIRTUAL\DESKTOP\LIXO\"/>
  <p:tag name="PXPSD_PNGFILENAME" val="TELA 04_5.PNG"/>
  <p:tag name="PXPSD_LAYERNAME" val="5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5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4.PNG"/>
  <p:tag name="PXPSD_PNGPATH" val="C:\USERS\PUC MINAS VIRTUAL\DESKTOP\LIXO\"/>
  <p:tag name="PXPSD_PNGFILENAME" val="TELA 04_4.PNG"/>
  <p:tag name="PXPSD_LAYERNAME" val="4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LAYER 1.PNG"/>
  <p:tag name="PXPSD_PNGPATH" val="C:\USERS\PUC MINAS VIRTUAL\DESKTOP\LIXO\"/>
  <p:tag name="PXPSD_PNGFILENAME" val="TELA 05_LAYER 1.PNG"/>
  <p:tag name="PXPSD_LAYERNAME" val="Layer 1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3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31.PNG"/>
  <p:tag name="PXPSD_PNGPATH" val="C:\USERS\PUC MINAS VIRTUAL\DESKTOP\LIXO\"/>
  <p:tag name="PXPSD_PNGFILENAME" val="TELA 05_31.PNG"/>
  <p:tag name="PXPSD_LAYERNAME" val="31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3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30.PNG"/>
  <p:tag name="PXPSD_PNGPATH" val="C:\USERS\PUC MINAS VIRTUAL\DESKTOP\LIXO\"/>
  <p:tag name="PXPSD_PNGFILENAME" val="TELA 05_30.PNG"/>
  <p:tag name="PXPSD_LAYERNAME" val="30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3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7.PNG"/>
  <p:tag name="PXPSD_PNGPATH" val="C:\USERS\PUC MINAS VIRTUAL\DESKTOP\LIXO\"/>
  <p:tag name="PXPSD_PNGFILENAME" val="TELA 05_27.PNG"/>
  <p:tag name="PXPSD_LAYERNAME" val="27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7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6.PNG"/>
  <p:tag name="PXPSD_PNGPATH" val="C:\USERS\PUC MINAS VIRTUAL\DESKTOP\LIXO\"/>
  <p:tag name="PXPSD_PNGFILENAME" val="TELA 05_26.PNG"/>
  <p:tag name="PXPSD_LAYERNAME" val="26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6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5.PNG"/>
  <p:tag name="PXPSD_PNGPATH" val="C:\USERS\PUC MINAS VIRTUAL\DESKTOP\LIXO\"/>
  <p:tag name="PXPSD_PNGFILENAME" val="TELA 05_25.PNG"/>
  <p:tag name="PXPSD_LAYERNAME" val="25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5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4.PNG"/>
  <p:tag name="PXPSD_PNGPATH" val="C:\USERS\PUC MINAS VIRTUAL\DESKTOP\LIXO\"/>
  <p:tag name="PXPSD_PNGFILENAME" val="TELA 05_24.PNG"/>
  <p:tag name="PXPSD_LAYERNAME" val="24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7.PNG"/>
  <p:tag name="PXPSD_PNGPATH" val="C:\USERS\PUC MINAS VIRTUAL\DESKTOP\LIXO\"/>
  <p:tag name="PXPSD_PNGFILENAME" val="TELA 01_7.PNG"/>
  <p:tag name="PXPSD_LAYERNAME" val="7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8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3.PNG"/>
  <p:tag name="PXPSD_PNGPATH" val="C:\USERS\PUC MINAS VIRTUAL\DESKTOP\LIXO\"/>
  <p:tag name="PXPSD_PNGFILENAME" val="TELA 05_23.PNG"/>
  <p:tag name="PXPSD_LAYERNAME" val="23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3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2.PNG"/>
  <p:tag name="PXPSD_PNGPATH" val="C:\USERS\PUC MINAS VIRTUAL\DESKTOP\LIXO\"/>
  <p:tag name="PXPSD_PNGFILENAME" val="TELA 05_22.PNG"/>
  <p:tag name="PXPSD_LAYERNAME" val="22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1.PNG"/>
  <p:tag name="PXPSD_PNGPATH" val="C:\USERS\PUC MINAS VIRTUAL\DESKTOP\LIXO\"/>
  <p:tag name="PXPSD_PNGFILENAME" val="TELA 05_21.PNG"/>
  <p:tag name="PXPSD_LAYERNAME" val="21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0.PNG"/>
  <p:tag name="PXPSD_PNGPATH" val="C:\USERS\PUC MINAS VIRTUAL\DESKTOP\LIXO\"/>
  <p:tag name="PXPSD_PNGFILENAME" val="TELA 05_20.PNG"/>
  <p:tag name="PXPSD_LAYERNAME" val="20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9.PNG"/>
  <p:tag name="PXPSD_PNGPATH" val="C:\USERS\PUC MINAS VIRTUAL\DESKTOP\LIXO\"/>
  <p:tag name="PXPSD_PNGFILENAME" val="TELA 05_19.PNG"/>
  <p:tag name="PXPSD_LAYERNAME" val="19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9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8.PNG"/>
  <p:tag name="PXPSD_PNGPATH" val="C:\USERS\PUC MINAS VIRTUAL\DESKTOP\LIXO\"/>
  <p:tag name="PXPSD_PNGFILENAME" val="TELA 05_18.PNG"/>
  <p:tag name="PXPSD_LAYERNAME" val="18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8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7.PNG"/>
  <p:tag name="PXPSD_PNGPATH" val="C:\USERS\PUC MINAS VIRTUAL\DESKTOP\LIXO\"/>
  <p:tag name="PXPSD_PNGFILENAME" val="TELA 05_17.PNG"/>
  <p:tag name="PXPSD_LAYERNAME" val="17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7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6.PNG"/>
  <p:tag name="PXPSD_PNGPATH" val="C:\USERS\PUC MINAS VIRTUAL\DESKTOP\LIXO\"/>
  <p:tag name="PXPSD_PNGFILENAME" val="TELA 05_16.PNG"/>
  <p:tag name="PXPSD_LAYERNAME" val="16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6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5.PNG"/>
  <p:tag name="PXPSD_PNGPATH" val="C:\USERS\PUC MINAS VIRTUAL\DESKTOP\LIXO\"/>
  <p:tag name="PXPSD_PNGFILENAME" val="TELA 05_15.PNG"/>
  <p:tag name="PXPSD_LAYERNAME" val="15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5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4.PNG"/>
  <p:tag name="PXPSD_PNGPATH" val="C:\USERS\PUC MINAS VIRTUAL\DESKTOP\LIXO\"/>
  <p:tag name="PXPSD_PNGFILENAME" val="TELA 05_14.PNG"/>
  <p:tag name="PXPSD_LAYERNAME" val="14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4"/>
</p:tagLst>
</file>

<file path=ppt/theme/theme1.xml><?xml version="1.0" encoding="utf-8"?>
<a:theme xmlns:a="http://schemas.openxmlformats.org/drawingml/2006/main" name="4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xto corrido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SLIDE TEXTO CORRI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SLIDE IMAGENS E QUADR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2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3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CAPA ENCERRAMENT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1349</TotalTime>
  <Words>421</Words>
  <Application>Microsoft Office PowerPoint</Application>
  <PresentationFormat>Personalizar</PresentationFormat>
  <Paragraphs>55</Paragraphs>
  <Slides>7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9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7" baseType="lpstr">
      <vt:lpstr>4_Personalizar design</vt:lpstr>
      <vt:lpstr>Personalizar design</vt:lpstr>
      <vt:lpstr>1_Personalizar design</vt:lpstr>
      <vt:lpstr>Texto corrido 2</vt:lpstr>
      <vt:lpstr>SLIDE TEXTO CORRIDO</vt:lpstr>
      <vt:lpstr>SLIDE IMAGENS E QUADRO</vt:lpstr>
      <vt:lpstr>2_Personalizar design</vt:lpstr>
      <vt:lpstr>3_Personalizar design</vt:lpstr>
      <vt:lpstr>CAPA ENCERRAMENTO</vt:lpstr>
      <vt:lpstr>Equação</vt:lpstr>
      <vt:lpstr>Matriz Escalonada</vt:lpstr>
      <vt:lpstr>Matriz Escalonada - Definição</vt:lpstr>
      <vt:lpstr>Matriz Escalonada - Exemplos</vt:lpstr>
      <vt:lpstr>Operações Elementares</vt:lpstr>
      <vt:lpstr>Escalonamento - Exemplo</vt:lpstr>
      <vt:lpstr>Escalonamento - Exemplo</vt:lpstr>
      <vt:lpstr>ESTUDAR...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PUC Minas Virtual</dc:creator>
  <cp:lastModifiedBy>Fabiano</cp:lastModifiedBy>
  <cp:revision>146</cp:revision>
  <dcterms:created xsi:type="dcterms:W3CDTF">2017-04-26T13:22:32Z</dcterms:created>
  <dcterms:modified xsi:type="dcterms:W3CDTF">2018-05-21T20:47:52Z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