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09.xml" ContentType="application/vnd.openxmlformats-officedocument.presentationml.tags+xml"/>
  <Override PartName="/ppt/tags/tag138.xml" ContentType="application/vnd.openxmlformats-officedocument.presentationml.tags+xml"/>
  <Override PartName="/ppt/tags/tag156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45.xml" ContentType="application/vnd.openxmlformats-officedocument.presentationml.tag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heme/theme6.xml" ContentType="application/vnd.openxmlformats-officedocument.theme+xml"/>
  <Override PartName="/ppt/tags/tag105.xml" ContentType="application/vnd.openxmlformats-officedocument.presentationml.tags+xml"/>
  <Override PartName="/ppt/tags/tag134.xml" ContentType="application/vnd.openxmlformats-officedocument.presentationml.tags+xml"/>
  <Override PartName="/ppt/tags/tag152.xml" ContentType="application/vnd.openxmlformats-officedocument.presentationml.tags+xml"/>
  <Override PartName="/ppt/theme/theme10.xml" ContentType="application/vnd.openxmlformats-officedocument.theme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41.xml" ContentType="application/vnd.openxmlformats-officedocument.presentationml.tags+xml"/>
  <Default Extension="bin" ContentType="application/vnd.openxmlformats-officedocument.oleObject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130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slideMasters/slideMaster9.xml" ContentType="application/vnd.openxmlformats-officedocument.presentationml.slideMaster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57.xml" ContentType="application/vnd.openxmlformats-officedocument.presentationml.tags+xml"/>
  <Default Extension="vml" ContentType="application/vnd.openxmlformats-officedocument.vmlDrawing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ppt/theme/theme7.xml" ContentType="application/vnd.openxmlformats-officedocument.theme+xml"/>
  <Override PartName="/ppt/tags/tag124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slideLayouts/slideLayout8.xml" ContentType="application/vnd.openxmlformats-officedocument.presentationml.slideLayout+xml"/>
  <Override PartName="/ppt/tags/tag131.xml" ContentType="application/vnd.openxmlformats-officedocument.presentationml.tags+xml"/>
  <Override PartName="/ppt/tags/tag160.xml" ContentType="application/vnd.openxmlformats-officedocument.presentationml.tags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wmf" ContentType="image/x-wmf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58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47.xml" ContentType="application/vnd.openxmlformats-officedocument.presentationml.tags+xml"/>
  <Override PartName="/ppt/slideMasters/slideMaster6.xml" ContentType="application/vnd.openxmlformats-officedocument.presentationml.slideMaster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heme/theme8.xml" ContentType="application/vnd.openxmlformats-officedocument.theme+xml"/>
  <Override PartName="/ppt/tags/tag136.xml" ContentType="application/vnd.openxmlformats-officedocument.presentationml.tags+xml"/>
  <Override PartName="/ppt/tags/tag154.xml" ContentType="application/vnd.openxmlformats-officedocument.presentationml.tag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slideLayouts/slideLayout9.xml" ContentType="application/vnd.openxmlformats-officedocument.presentationml.slideLayout+xml"/>
  <Override PartName="/ppt/tags/tag143.xml" ContentType="application/vnd.openxmlformats-officedocument.presentationml.tags+xml"/>
  <Override PartName="/ppt/tags/tag161.xml" ContentType="application/vnd.openxmlformats-officedocument.presentationml.tags+xml"/>
  <Override PartName="/ppt/slideMasters/slideMaster2.xml" ContentType="application/vnd.openxmlformats-officedocument.presentationml.slideMaster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tags/tag150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Default Extension="jpeg" ContentType="image/jpeg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9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slideMasters/slideMaster7.xml" ContentType="application/vnd.openxmlformats-officedocument.presentationml.slideMaster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heme/theme9.xml" ContentType="application/vnd.openxmlformats-officedocument.theme+xml"/>
  <Override PartName="/ppt/tags/tag155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tags/tag4.xml" ContentType="application/vnd.openxmlformats-officedocument.presentationml.tags+xml"/>
  <Override PartName="/ppt/slideLayouts/slideLayout6.xml" ContentType="application/vnd.openxmlformats-officedocument.presentationml.slideLayout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51" r:id="rId2"/>
    <p:sldMasterId id="2147483653" r:id="rId3"/>
    <p:sldMasterId id="2147483677" r:id="rId4"/>
    <p:sldMasterId id="2147483655" r:id="rId5"/>
    <p:sldMasterId id="2147483665" r:id="rId6"/>
    <p:sldMasterId id="2147483668" r:id="rId7"/>
    <p:sldMasterId id="2147483670" r:id="rId8"/>
    <p:sldMasterId id="2147483672" r:id="rId9"/>
  </p:sldMasterIdLst>
  <p:handoutMasterIdLst>
    <p:handoutMasterId r:id="rId19"/>
  </p:handoutMasterIdLst>
  <p:sldIdLst>
    <p:sldId id="256" r:id="rId10"/>
    <p:sldId id="274" r:id="rId11"/>
    <p:sldId id="275" r:id="rId12"/>
    <p:sldId id="278" r:id="rId13"/>
    <p:sldId id="279" r:id="rId14"/>
    <p:sldId id="280" r:id="rId15"/>
    <p:sldId id="277" r:id="rId16"/>
    <p:sldId id="276" r:id="rId17"/>
    <p:sldId id="26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353D"/>
    <a:srgbClr val="00A1B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4576" autoAdjust="0"/>
  </p:normalViewPr>
  <p:slideViewPr>
    <p:cSldViewPr snapToGrid="0" showGuides="1">
      <p:cViewPr>
        <p:scale>
          <a:sx n="66" d="100"/>
          <a:sy n="66" d="100"/>
        </p:scale>
        <p:origin x="-582" y="-126"/>
      </p:cViewPr>
      <p:guideLst>
        <p:guide orient="horz" pos="500"/>
        <p:guide orient="horz" pos="3825"/>
        <p:guide pos="7262"/>
        <p:guide pos="42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2934" y="3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9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20781-5927-438A-B501-EDDD22F57EC9}" type="datetimeFigureOut">
              <a:rPr lang="pt-BR" smtClean="0"/>
              <a:pPr/>
              <a:t>05/06/2018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32403-D95C-416F-9A3F-64A4A7B284D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3527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500" b="0" i="0">
                <a:solidFill>
                  <a:srgbClr val="00A1B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="" xmlns:p14="http://schemas.microsoft.com/office/powerpoint/2010/main" val="3792328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>
        <p15:guide id="2" pos="46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ÇÃO DE CAP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 baseline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Subtítulo da aula</a:t>
            </a:r>
            <a:br>
              <a:rPr lang="pt-BR" dirty="0" smtClean="0"/>
            </a:br>
            <a:r>
              <a:rPr lang="pt-BR" dirty="0" smtClean="0"/>
              <a:t>Subtítulo da aula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572615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Char char="§"/>
              <a:tabLst/>
              <a:defRPr lang="pt-BR" sz="3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8734712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exto corr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None/>
              <a:tabLst/>
              <a:defRPr lang="pt-BR" sz="34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</a:t>
            </a:r>
            <a:r>
              <a:rPr lang="pt-BR" dirty="0" smtClean="0"/>
              <a:t>slide, texto do slide, texto do slide, texto do slide, texto do slide, texto do slide, texto do slide, texto do slide, texto do slide, texto do slide.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1172856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29" y="1"/>
            <a:ext cx="10284828" cy="1208314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39" y="1447799"/>
            <a:ext cx="9448803" cy="452845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Tx/>
              <a:buFont typeface="Wingdings" panose="05000000000000000000" pitchFamily="2" charset="2"/>
              <a:buNone/>
              <a:tabLst/>
              <a:defRPr lang="pt-BR" sz="3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smtClean="0"/>
              <a:t>Texto </a:t>
            </a:r>
            <a:r>
              <a:rPr lang="pt-BR" dirty="0"/>
              <a:t>do slide Texto do slide  Texto do </a:t>
            </a:r>
            <a:r>
              <a:rPr lang="pt-BR" dirty="0" smtClean="0"/>
              <a:t>slide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3095655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AGENS E Q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469570" y="5855398"/>
            <a:ext cx="9144000" cy="51276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Referência da imagem</a:t>
            </a:r>
          </a:p>
        </p:txBody>
      </p:sp>
      <p:sp>
        <p:nvSpPr>
          <p:cNvPr id="4" name="Título 1"/>
          <p:cNvSpPr>
            <a:spLocks noGrp="1"/>
          </p:cNvSpPr>
          <p:nvPr>
            <p:ph type="ctrTitle" hasCustomPrompt="1"/>
          </p:nvPr>
        </p:nvSpPr>
        <p:spPr>
          <a:xfrm>
            <a:off x="1371599" y="1"/>
            <a:ext cx="9481457" cy="1208314"/>
          </a:xfrm>
          <a:prstGeom prst="rect">
            <a:avLst/>
          </a:prstGeom>
        </p:spPr>
        <p:txBody>
          <a:bodyPr anchor="ctr"/>
          <a:lstStyle>
            <a:lvl1pPr algn="ctr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8328908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RA PER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44286" y="2235200"/>
            <a:ext cx="6008914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9688862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 mod="1">
    <p:ext uri="{DCECCB84-F9BA-43D5-87BE-67443E8EF086}">
      <p15:sldGuideLst xmlns:p15="http://schemas.microsoft.com/office/powerpoint/2012/main" xmlns="">
        <p15:guide id="1" orient="horz" pos="3657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2583" y="1861471"/>
            <a:ext cx="5926187" cy="210851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3200" b="0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61698" y="4231651"/>
            <a:ext cx="5882642" cy="73659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Referência </a:t>
            </a:r>
          </a:p>
        </p:txBody>
      </p:sp>
    </p:spTree>
    <p:extLst>
      <p:ext uri="{BB962C8B-B14F-4D97-AF65-F5344CB8AC3E}">
        <p14:creationId xmlns="" xmlns:p14="http://schemas.microsoft.com/office/powerpoint/2010/main" val="20100608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612713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13" Type="http://schemas.openxmlformats.org/officeDocument/2006/relationships/tags" Target="../tags/tag11.xml"/><Relationship Id="rId18" Type="http://schemas.openxmlformats.org/officeDocument/2006/relationships/tags" Target="../tags/tag16.xml"/><Relationship Id="rId26" Type="http://schemas.openxmlformats.org/officeDocument/2006/relationships/image" Target="../media/image8.png"/><Relationship Id="rId3" Type="http://schemas.openxmlformats.org/officeDocument/2006/relationships/tags" Target="../tags/tag1.xml"/><Relationship Id="rId21" Type="http://schemas.openxmlformats.org/officeDocument/2006/relationships/image" Target="../media/image3.png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17" Type="http://schemas.openxmlformats.org/officeDocument/2006/relationships/tags" Target="../tags/tag15.xml"/><Relationship Id="rId25" Type="http://schemas.openxmlformats.org/officeDocument/2006/relationships/image" Target="../media/image7.png"/><Relationship Id="rId2" Type="http://schemas.openxmlformats.org/officeDocument/2006/relationships/theme" Target="../theme/theme1.xml"/><Relationship Id="rId16" Type="http://schemas.openxmlformats.org/officeDocument/2006/relationships/tags" Target="../tags/tag14.xml"/><Relationship Id="rId20" Type="http://schemas.openxmlformats.org/officeDocument/2006/relationships/image" Target="../media/image2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24" Type="http://schemas.openxmlformats.org/officeDocument/2006/relationships/image" Target="../media/image6.png"/><Relationship Id="rId5" Type="http://schemas.openxmlformats.org/officeDocument/2006/relationships/tags" Target="../tags/tag3.xml"/><Relationship Id="rId15" Type="http://schemas.openxmlformats.org/officeDocument/2006/relationships/tags" Target="../tags/tag13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10" Type="http://schemas.openxmlformats.org/officeDocument/2006/relationships/tags" Target="../tags/tag8.xml"/><Relationship Id="rId19" Type="http://schemas.openxmlformats.org/officeDocument/2006/relationships/image" Target="../media/image1.png"/><Relationship Id="rId31" Type="http://schemas.openxmlformats.org/officeDocument/2006/relationships/image" Target="../media/image13.png"/><Relationship Id="rId4" Type="http://schemas.openxmlformats.org/officeDocument/2006/relationships/tags" Target="../tags/tag2.xml"/><Relationship Id="rId9" Type="http://schemas.openxmlformats.org/officeDocument/2006/relationships/tags" Target="../tags/tag7.xml"/><Relationship Id="rId14" Type="http://schemas.openxmlformats.org/officeDocument/2006/relationships/tags" Target="../tags/tag12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26" Type="http://schemas.openxmlformats.org/officeDocument/2006/relationships/image" Target="../media/image17.png"/><Relationship Id="rId3" Type="http://schemas.openxmlformats.org/officeDocument/2006/relationships/tags" Target="../tags/tag17.xml"/><Relationship Id="rId21" Type="http://schemas.openxmlformats.org/officeDocument/2006/relationships/image" Target="../media/image3.png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5" Type="http://schemas.openxmlformats.org/officeDocument/2006/relationships/image" Target="../media/image16.png"/><Relationship Id="rId33" Type="http://schemas.openxmlformats.org/officeDocument/2006/relationships/image" Target="../media/image12.png"/><Relationship Id="rId2" Type="http://schemas.openxmlformats.org/officeDocument/2006/relationships/theme" Target="../theme/theme2.xml"/><Relationship Id="rId16" Type="http://schemas.openxmlformats.org/officeDocument/2006/relationships/tags" Target="../tags/tag30.xml"/><Relationship Id="rId20" Type="http://schemas.openxmlformats.org/officeDocument/2006/relationships/image" Target="../media/image2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image" Target="../media/image15.png"/><Relationship Id="rId32" Type="http://schemas.openxmlformats.org/officeDocument/2006/relationships/image" Target="../media/image20.png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image" Target="../media/image14.png"/><Relationship Id="rId28" Type="http://schemas.openxmlformats.org/officeDocument/2006/relationships/image" Target="../media/image19.png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31" Type="http://schemas.openxmlformats.org/officeDocument/2006/relationships/image" Target="../media/image11.png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image" Target="../media/image4.png"/><Relationship Id="rId27" Type="http://schemas.openxmlformats.org/officeDocument/2006/relationships/image" Target="../media/image18.png"/><Relationship Id="rId30" Type="http://schemas.openxmlformats.org/officeDocument/2006/relationships/image" Target="../media/image10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26" Type="http://schemas.openxmlformats.org/officeDocument/2006/relationships/image" Target="../media/image28.png"/><Relationship Id="rId3" Type="http://schemas.openxmlformats.org/officeDocument/2006/relationships/tags" Target="../tags/tag34.xml"/><Relationship Id="rId21" Type="http://schemas.openxmlformats.org/officeDocument/2006/relationships/image" Target="../media/image23.png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5" Type="http://schemas.openxmlformats.org/officeDocument/2006/relationships/image" Target="../media/image27.png"/><Relationship Id="rId2" Type="http://schemas.openxmlformats.org/officeDocument/2006/relationships/theme" Target="../theme/theme3.xml"/><Relationship Id="rId16" Type="http://schemas.openxmlformats.org/officeDocument/2006/relationships/tags" Target="../tags/tag47.xml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image" Target="../media/image26.png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tags" Target="../tags/tag41.xml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image" Target="../media/image28.png"/><Relationship Id="rId3" Type="http://schemas.openxmlformats.org/officeDocument/2006/relationships/tags" Target="../tags/tag50.xml"/><Relationship Id="rId21" Type="http://schemas.openxmlformats.org/officeDocument/2006/relationships/image" Target="../media/image23.png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image" Target="../media/image27.png"/><Relationship Id="rId2" Type="http://schemas.openxmlformats.org/officeDocument/2006/relationships/theme" Target="../theme/theme4.xml"/><Relationship Id="rId16" Type="http://schemas.openxmlformats.org/officeDocument/2006/relationships/tags" Target="../tags/tag63.xml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image" Target="../media/image26.png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tags" Target="../tags/tag57.xml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26" Type="http://schemas.openxmlformats.org/officeDocument/2006/relationships/image" Target="../media/image40.png"/><Relationship Id="rId3" Type="http://schemas.openxmlformats.org/officeDocument/2006/relationships/tags" Target="../tags/tag66.xml"/><Relationship Id="rId21" Type="http://schemas.openxmlformats.org/officeDocument/2006/relationships/image" Target="../media/image35.png"/><Relationship Id="rId34" Type="http://schemas.openxmlformats.org/officeDocument/2006/relationships/image" Target="../media/image46.png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5" Type="http://schemas.openxmlformats.org/officeDocument/2006/relationships/image" Target="../media/image39.png"/><Relationship Id="rId33" Type="http://schemas.openxmlformats.org/officeDocument/2006/relationships/image" Target="../media/image45.png"/><Relationship Id="rId2" Type="http://schemas.openxmlformats.org/officeDocument/2006/relationships/theme" Target="../theme/theme5.xml"/><Relationship Id="rId16" Type="http://schemas.openxmlformats.org/officeDocument/2006/relationships/tags" Target="../tags/tag79.xml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24" Type="http://schemas.openxmlformats.org/officeDocument/2006/relationships/image" Target="../media/image38.png"/><Relationship Id="rId32" Type="http://schemas.openxmlformats.org/officeDocument/2006/relationships/image" Target="../media/image31.png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10" Type="http://schemas.openxmlformats.org/officeDocument/2006/relationships/tags" Target="../tags/tag73.xml"/><Relationship Id="rId19" Type="http://schemas.openxmlformats.org/officeDocument/2006/relationships/tags" Target="../tags/tag82.xml"/><Relationship Id="rId31" Type="http://schemas.openxmlformats.org/officeDocument/2006/relationships/image" Target="../media/image32.png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9" Type="http://schemas.openxmlformats.org/officeDocument/2006/relationships/image" Target="../media/image53.png"/><Relationship Id="rId3" Type="http://schemas.openxmlformats.org/officeDocument/2006/relationships/tags" Target="../tags/tag83.xml"/><Relationship Id="rId21" Type="http://schemas.openxmlformats.org/officeDocument/2006/relationships/tags" Target="../tags/tag101.xml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47" Type="http://schemas.openxmlformats.org/officeDocument/2006/relationships/image" Target="../media/image61.png"/><Relationship Id="rId50" Type="http://schemas.openxmlformats.org/officeDocument/2006/relationships/image" Target="../media/image63.png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image" Target="../media/image46.png"/><Relationship Id="rId38" Type="http://schemas.openxmlformats.org/officeDocument/2006/relationships/image" Target="../media/image52.png"/><Relationship Id="rId46" Type="http://schemas.openxmlformats.org/officeDocument/2006/relationships/image" Target="../media/image60.png"/><Relationship Id="rId2" Type="http://schemas.openxmlformats.org/officeDocument/2006/relationships/theme" Target="../theme/theme6.xml"/><Relationship Id="rId16" Type="http://schemas.openxmlformats.org/officeDocument/2006/relationships/tags" Target="../tags/tag96.xml"/><Relationship Id="rId20" Type="http://schemas.openxmlformats.org/officeDocument/2006/relationships/tags" Target="../tags/tag100.xml"/><Relationship Id="rId29" Type="http://schemas.openxmlformats.org/officeDocument/2006/relationships/tags" Target="../tags/tag109.xml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image" Target="../media/image47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59.png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36" Type="http://schemas.openxmlformats.org/officeDocument/2006/relationships/image" Target="../media/image50.png"/><Relationship Id="rId49" Type="http://schemas.openxmlformats.org/officeDocument/2006/relationships/image" Target="../media/image31.png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image" Target="../media/image1.png"/><Relationship Id="rId44" Type="http://schemas.openxmlformats.org/officeDocument/2006/relationships/image" Target="../media/image58.png"/><Relationship Id="rId52" Type="http://schemas.openxmlformats.org/officeDocument/2006/relationships/image" Target="../media/image65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62.png"/><Relationship Id="rId8" Type="http://schemas.openxmlformats.org/officeDocument/2006/relationships/tags" Target="../tags/tag88.xml"/><Relationship Id="rId51" Type="http://schemas.openxmlformats.org/officeDocument/2006/relationships/image" Target="../media/image64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tags" Target="../tags/tag121.xml"/><Relationship Id="rId18" Type="http://schemas.openxmlformats.org/officeDocument/2006/relationships/tags" Target="../tags/tag126.xml"/><Relationship Id="rId26" Type="http://schemas.openxmlformats.org/officeDocument/2006/relationships/image" Target="../media/image11.png"/><Relationship Id="rId3" Type="http://schemas.openxmlformats.org/officeDocument/2006/relationships/tags" Target="../tags/tag111.xml"/><Relationship Id="rId21" Type="http://schemas.openxmlformats.org/officeDocument/2006/relationships/image" Target="../media/image4.png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5" Type="http://schemas.openxmlformats.org/officeDocument/2006/relationships/image" Target="../media/image10.png"/><Relationship Id="rId2" Type="http://schemas.openxmlformats.org/officeDocument/2006/relationships/theme" Target="../theme/theme7.xml"/><Relationship Id="rId16" Type="http://schemas.openxmlformats.org/officeDocument/2006/relationships/tags" Target="../tags/tag124.xml"/><Relationship Id="rId20" Type="http://schemas.openxmlformats.org/officeDocument/2006/relationships/image" Target="../media/image3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24" Type="http://schemas.openxmlformats.org/officeDocument/2006/relationships/image" Target="../media/image9.png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23" Type="http://schemas.openxmlformats.org/officeDocument/2006/relationships/image" Target="../media/image67.png"/><Relationship Id="rId28" Type="http://schemas.openxmlformats.org/officeDocument/2006/relationships/image" Target="../media/image12.png"/><Relationship Id="rId10" Type="http://schemas.openxmlformats.org/officeDocument/2006/relationships/tags" Target="../tags/tag118.xml"/><Relationship Id="rId19" Type="http://schemas.openxmlformats.org/officeDocument/2006/relationships/image" Target="../media/image2.png"/><Relationship Id="rId31" Type="http://schemas.openxmlformats.org/officeDocument/2006/relationships/image" Target="../media/image70.png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Relationship Id="rId22" Type="http://schemas.openxmlformats.org/officeDocument/2006/relationships/image" Target="../media/image66.png"/><Relationship Id="rId27" Type="http://schemas.openxmlformats.org/officeDocument/2006/relationships/image" Target="../media/image20.png"/><Relationship Id="rId30" Type="http://schemas.openxmlformats.org/officeDocument/2006/relationships/image" Target="../media/image69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tags" Target="../tags/tag137.xml"/><Relationship Id="rId18" Type="http://schemas.openxmlformats.org/officeDocument/2006/relationships/image" Target="../media/image2.png"/><Relationship Id="rId26" Type="http://schemas.openxmlformats.org/officeDocument/2006/relationships/image" Target="../media/image12.png"/><Relationship Id="rId3" Type="http://schemas.openxmlformats.org/officeDocument/2006/relationships/tags" Target="../tags/tag127.xml"/><Relationship Id="rId21" Type="http://schemas.openxmlformats.org/officeDocument/2006/relationships/image" Target="../media/image72.png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17" Type="http://schemas.openxmlformats.org/officeDocument/2006/relationships/tags" Target="../tags/tag141.xml"/><Relationship Id="rId25" Type="http://schemas.openxmlformats.org/officeDocument/2006/relationships/image" Target="../media/image20.png"/><Relationship Id="rId2" Type="http://schemas.openxmlformats.org/officeDocument/2006/relationships/theme" Target="../theme/theme8.xml"/><Relationship Id="rId16" Type="http://schemas.openxmlformats.org/officeDocument/2006/relationships/tags" Target="../tags/tag140.xml"/><Relationship Id="rId20" Type="http://schemas.openxmlformats.org/officeDocument/2006/relationships/image" Target="../media/image71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24" Type="http://schemas.openxmlformats.org/officeDocument/2006/relationships/image" Target="../media/image9.png"/><Relationship Id="rId5" Type="http://schemas.openxmlformats.org/officeDocument/2006/relationships/tags" Target="../tags/tag129.xml"/><Relationship Id="rId15" Type="http://schemas.openxmlformats.org/officeDocument/2006/relationships/tags" Target="../tags/tag139.xml"/><Relationship Id="rId23" Type="http://schemas.openxmlformats.org/officeDocument/2006/relationships/image" Target="../media/image74.png"/><Relationship Id="rId28" Type="http://schemas.openxmlformats.org/officeDocument/2006/relationships/image" Target="../media/image76.png"/><Relationship Id="rId10" Type="http://schemas.openxmlformats.org/officeDocument/2006/relationships/tags" Target="../tags/tag134.xml"/><Relationship Id="rId19" Type="http://schemas.openxmlformats.org/officeDocument/2006/relationships/image" Target="../media/image4.png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tags" Target="../tags/tag138.xml"/><Relationship Id="rId22" Type="http://schemas.openxmlformats.org/officeDocument/2006/relationships/image" Target="../media/image73.png"/><Relationship Id="rId27" Type="http://schemas.openxmlformats.org/officeDocument/2006/relationships/image" Target="../media/image75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tags" Target="../tags/tag152.xml"/><Relationship Id="rId18" Type="http://schemas.openxmlformats.org/officeDocument/2006/relationships/tags" Target="../tags/tag157.xml"/><Relationship Id="rId26" Type="http://schemas.openxmlformats.org/officeDocument/2006/relationships/image" Target="../media/image80.png"/><Relationship Id="rId39" Type="http://schemas.openxmlformats.org/officeDocument/2006/relationships/image" Target="../media/image46.png"/><Relationship Id="rId3" Type="http://schemas.openxmlformats.org/officeDocument/2006/relationships/tags" Target="../tags/tag142.xml"/><Relationship Id="rId21" Type="http://schemas.openxmlformats.org/officeDocument/2006/relationships/tags" Target="../tags/tag160.xml"/><Relationship Id="rId34" Type="http://schemas.openxmlformats.org/officeDocument/2006/relationships/image" Target="../media/image88.png"/><Relationship Id="rId42" Type="http://schemas.openxmlformats.org/officeDocument/2006/relationships/image" Target="../media/image12.png"/><Relationship Id="rId7" Type="http://schemas.openxmlformats.org/officeDocument/2006/relationships/tags" Target="../tags/tag146.xml"/><Relationship Id="rId12" Type="http://schemas.openxmlformats.org/officeDocument/2006/relationships/tags" Target="../tags/tag151.xml"/><Relationship Id="rId17" Type="http://schemas.openxmlformats.org/officeDocument/2006/relationships/tags" Target="../tags/tag156.xml"/><Relationship Id="rId25" Type="http://schemas.openxmlformats.org/officeDocument/2006/relationships/image" Target="../media/image79.png"/><Relationship Id="rId33" Type="http://schemas.openxmlformats.org/officeDocument/2006/relationships/image" Target="../media/image87.png"/><Relationship Id="rId38" Type="http://schemas.openxmlformats.org/officeDocument/2006/relationships/image" Target="../media/image89.png"/><Relationship Id="rId2" Type="http://schemas.openxmlformats.org/officeDocument/2006/relationships/theme" Target="../theme/theme9.xml"/><Relationship Id="rId16" Type="http://schemas.openxmlformats.org/officeDocument/2006/relationships/tags" Target="../tags/tag155.xml"/><Relationship Id="rId20" Type="http://schemas.openxmlformats.org/officeDocument/2006/relationships/tags" Target="../tags/tag159.xml"/><Relationship Id="rId29" Type="http://schemas.openxmlformats.org/officeDocument/2006/relationships/image" Target="../media/image83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24" Type="http://schemas.openxmlformats.org/officeDocument/2006/relationships/image" Target="../media/image78.png"/><Relationship Id="rId32" Type="http://schemas.openxmlformats.org/officeDocument/2006/relationships/image" Target="../media/image86.png"/><Relationship Id="rId37" Type="http://schemas.openxmlformats.org/officeDocument/2006/relationships/image" Target="../media/image30.png"/><Relationship Id="rId40" Type="http://schemas.openxmlformats.org/officeDocument/2006/relationships/image" Target="../media/image10.png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23" Type="http://schemas.openxmlformats.org/officeDocument/2006/relationships/tags" Target="../tags/tag162.xml"/><Relationship Id="rId28" Type="http://schemas.openxmlformats.org/officeDocument/2006/relationships/image" Target="../media/image82.png"/><Relationship Id="rId36" Type="http://schemas.openxmlformats.org/officeDocument/2006/relationships/image" Target="../media/image32.png"/><Relationship Id="rId10" Type="http://schemas.openxmlformats.org/officeDocument/2006/relationships/tags" Target="../tags/tag149.xml"/><Relationship Id="rId19" Type="http://schemas.openxmlformats.org/officeDocument/2006/relationships/tags" Target="../tags/tag158.xml"/><Relationship Id="rId31" Type="http://schemas.openxmlformats.org/officeDocument/2006/relationships/image" Target="../media/image85.png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Relationship Id="rId22" Type="http://schemas.openxmlformats.org/officeDocument/2006/relationships/tags" Target="../tags/tag161.xml"/><Relationship Id="rId27" Type="http://schemas.openxmlformats.org/officeDocument/2006/relationships/image" Target="../media/image81.png"/><Relationship Id="rId30" Type="http://schemas.openxmlformats.org/officeDocument/2006/relationships/image" Target="../media/image84.png"/><Relationship Id="rId35" Type="http://schemas.openxmlformats.org/officeDocument/2006/relationships/image" Target="../media/image9.png"/><Relationship Id="rId43" Type="http://schemas.openxmlformats.org/officeDocument/2006/relationships/image" Target="../media/image9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9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18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17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901825"/>
            <a:ext cx="6559550" cy="3054350"/>
          </a:xfrm>
          <a:prstGeom prst="rect">
            <a:avLst/>
          </a:prstGeom>
        </p:spPr>
      </p:pic>
      <p:pic>
        <p:nvPicPr>
          <p:cNvPr id="11" name="15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82675"/>
            <a:ext cx="4724400" cy="4724400"/>
          </a:xfrm>
          <a:prstGeom prst="rect">
            <a:avLst/>
          </a:prstGeom>
        </p:spPr>
      </p:pic>
      <p:pic>
        <p:nvPicPr>
          <p:cNvPr id="12" name="14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3500" y="2124075"/>
            <a:ext cx="3308350" cy="3028950"/>
          </a:xfrm>
          <a:prstGeom prst="rect">
            <a:avLst/>
          </a:prstGeom>
        </p:spPr>
      </p:pic>
      <p:grpSp>
        <p:nvGrpSpPr>
          <p:cNvPr id="13" name="Agrupar 12"/>
          <p:cNvGrpSpPr/>
          <p:nvPr userDrawn="1"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4" name="13"/>
            <p:cNvPicPr>
              <a:picLocks/>
            </p:cNvPicPr>
            <p:nvPr userDrawn="1">
              <p:custDataLst>
                <p:tags r:id="rId17"/>
              </p:custDataLst>
            </p:nvPr>
          </p:nvPicPr>
          <p:blipFill>
            <a:blip r:embed="rId24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</p:spPr>
        </p:pic>
        <p:pic>
          <p:nvPicPr>
            <p:cNvPr id="15" name="12"/>
            <p:cNvPicPr>
              <a:picLocks/>
            </p:cNvPicPr>
            <p:nvPr userDrawn="1">
              <p:custDataLst>
                <p:tags r:id="rId18"/>
              </p:custDataLst>
            </p:nvPr>
          </p:nvPicPr>
          <p:blipFill>
            <a:blip r:embed="rId25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</p:spPr>
        </p:pic>
      </p:grpSp>
      <p:pic>
        <p:nvPicPr>
          <p:cNvPr id="17" name="10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1875" y="1958975"/>
            <a:ext cx="1371600" cy="2032000"/>
          </a:xfrm>
          <a:prstGeom prst="rect">
            <a:avLst/>
          </a:prstGeom>
        </p:spPr>
      </p:pic>
      <p:pic>
        <p:nvPicPr>
          <p:cNvPr id="18" name="9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5050" y="2371725"/>
            <a:ext cx="82550" cy="82550"/>
          </a:xfrm>
          <a:prstGeom prst="rect">
            <a:avLst/>
          </a:prstGeom>
        </p:spPr>
      </p:pic>
      <p:pic>
        <p:nvPicPr>
          <p:cNvPr id="19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5172075"/>
            <a:ext cx="82550" cy="82550"/>
          </a:xfrm>
          <a:prstGeom prst="rect">
            <a:avLst/>
          </a:prstGeom>
        </p:spPr>
      </p:pic>
      <p:pic>
        <p:nvPicPr>
          <p:cNvPr id="20" name="7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4150" y="4987925"/>
            <a:ext cx="82550" cy="82550"/>
          </a:xfrm>
          <a:prstGeom prst="rect">
            <a:avLst/>
          </a:prstGeom>
        </p:spPr>
      </p:pic>
      <p:pic>
        <p:nvPicPr>
          <p:cNvPr id="21" name="6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1704975"/>
            <a:ext cx="82550" cy="82550"/>
          </a:xfrm>
          <a:prstGeom prst="rect">
            <a:avLst/>
          </a:prstGeom>
        </p:spPr>
      </p:pic>
      <p:pic>
        <p:nvPicPr>
          <p:cNvPr id="22" name="5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550" y="1349375"/>
            <a:ext cx="228600" cy="228600"/>
          </a:xfrm>
          <a:prstGeom prst="rect">
            <a:avLst/>
          </a:prstGeom>
        </p:spPr>
      </p:pic>
      <p:pic>
        <p:nvPicPr>
          <p:cNvPr id="23" name="4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6000" y="5197475"/>
            <a:ext cx="317500" cy="317500"/>
          </a:xfrm>
          <a:prstGeom prst="rect">
            <a:avLst/>
          </a:prstGeom>
        </p:spPr>
      </p:pic>
      <p:pic>
        <p:nvPicPr>
          <p:cNvPr id="24" name="3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349375"/>
            <a:ext cx="241300" cy="241300"/>
          </a:xfrm>
          <a:prstGeom prst="rect">
            <a:avLst/>
          </a:prstGeom>
        </p:spPr>
      </p:pic>
      <p:pic>
        <p:nvPicPr>
          <p:cNvPr id="25" name="2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6950" y="4791075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626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6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4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17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901825"/>
            <a:ext cx="6559550" cy="3054350"/>
          </a:xfrm>
          <a:prstGeom prst="rect">
            <a:avLst/>
          </a:prstGeom>
        </p:spPr>
      </p:pic>
      <p:pic>
        <p:nvPicPr>
          <p:cNvPr id="8" name="12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82675"/>
            <a:ext cx="4724400" cy="4724400"/>
          </a:xfrm>
          <a:prstGeom prst="rect">
            <a:avLst/>
          </a:prstGeom>
        </p:spPr>
      </p:pic>
      <p:pic>
        <p:nvPicPr>
          <p:cNvPr id="9" name="11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5700" y="2435225"/>
            <a:ext cx="3568700" cy="2127250"/>
          </a:xfrm>
          <a:prstGeom prst="rect">
            <a:avLst/>
          </a:prstGeom>
        </p:spPr>
      </p:pic>
      <p:pic>
        <p:nvPicPr>
          <p:cNvPr id="10" name="10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8350" y="1958975"/>
            <a:ext cx="1809750" cy="2266950"/>
          </a:xfrm>
          <a:prstGeom prst="rect">
            <a:avLst/>
          </a:prstGeom>
        </p:spPr>
      </p:pic>
      <p:pic>
        <p:nvPicPr>
          <p:cNvPr id="11" name="9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0" y="2206625"/>
            <a:ext cx="577850" cy="577850"/>
          </a:xfrm>
          <a:prstGeom prst="rect">
            <a:avLst/>
          </a:prstGeom>
        </p:spPr>
      </p:pic>
      <p:pic>
        <p:nvPicPr>
          <p:cNvPr id="12" name="8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2550" y="2219325"/>
            <a:ext cx="590550" cy="711200"/>
          </a:xfrm>
          <a:prstGeom prst="rect">
            <a:avLst/>
          </a:prstGeom>
        </p:spPr>
      </p:pic>
      <p:pic>
        <p:nvPicPr>
          <p:cNvPr id="13" name="7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750" y="2536825"/>
            <a:ext cx="273050" cy="1689100"/>
          </a:xfrm>
          <a:prstGeom prst="rect">
            <a:avLst/>
          </a:prstGeom>
        </p:spPr>
      </p:pic>
      <p:pic>
        <p:nvPicPr>
          <p:cNvPr id="14" name="6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8150" y="3190875"/>
            <a:ext cx="806450" cy="571500"/>
          </a:xfrm>
          <a:prstGeom prst="rect">
            <a:avLst/>
          </a:prstGeom>
        </p:spPr>
      </p:pic>
      <p:pic>
        <p:nvPicPr>
          <p:cNvPr id="16" name="4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1819275"/>
            <a:ext cx="82550" cy="82550"/>
          </a:xfrm>
          <a:prstGeom prst="rect">
            <a:avLst/>
          </a:prstGeom>
        </p:spPr>
      </p:pic>
      <p:pic>
        <p:nvPicPr>
          <p:cNvPr id="17" name="3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5172075"/>
            <a:ext cx="82550" cy="82550"/>
          </a:xfrm>
          <a:prstGeom prst="rect">
            <a:avLst/>
          </a:prstGeom>
        </p:spPr>
      </p:pic>
      <p:pic>
        <p:nvPicPr>
          <p:cNvPr id="18" name="2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300" y="5032375"/>
            <a:ext cx="82550" cy="82550"/>
          </a:xfrm>
          <a:prstGeom prst="rect">
            <a:avLst/>
          </a:prstGeom>
        </p:spPr>
      </p:pic>
      <p:pic>
        <p:nvPicPr>
          <p:cNvPr id="19" name="1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1600" y="2130425"/>
            <a:ext cx="82550" cy="82550"/>
          </a:xfrm>
          <a:prstGeom prst="rect">
            <a:avLst/>
          </a:prstGeom>
        </p:spPr>
      </p:pic>
      <p:pic>
        <p:nvPicPr>
          <p:cNvPr id="20" name="Objeto Inteligente de Vetor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1650" y="1901825"/>
            <a:ext cx="228600" cy="228600"/>
          </a:xfrm>
          <a:prstGeom prst="rect">
            <a:avLst/>
          </a:prstGeom>
        </p:spPr>
      </p:pic>
      <p:pic>
        <p:nvPicPr>
          <p:cNvPr id="21" name="Objeto Inteligente de Vetor copiar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99850" y="4670425"/>
            <a:ext cx="317500" cy="317500"/>
          </a:xfrm>
          <a:prstGeom prst="rect">
            <a:avLst/>
          </a:prstGeom>
        </p:spPr>
      </p:pic>
      <p:pic>
        <p:nvPicPr>
          <p:cNvPr id="22" name="Objeto Inteligente de Vetor copiar 3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6700" y="2200275"/>
            <a:ext cx="209550" cy="209550"/>
          </a:xfrm>
          <a:prstGeom prst="rect">
            <a:avLst/>
          </a:prstGeom>
        </p:spPr>
      </p:pic>
      <p:pic>
        <p:nvPicPr>
          <p:cNvPr id="23" name="Objeto Inteligente de Vetor copiar 5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1650" y="5356225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3748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03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413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1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00"/>
            <a:ext cx="12192000" cy="5810250"/>
          </a:xfrm>
          <a:prstGeom prst="rect">
            <a:avLst/>
          </a:prstGeom>
        </p:spPr>
      </p:pic>
      <p:pic>
        <p:nvPicPr>
          <p:cNvPr id="9" name="20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5550" y="1562100"/>
            <a:ext cx="2076450" cy="4610100"/>
          </a:xfrm>
          <a:prstGeom prst="rect">
            <a:avLst/>
          </a:prstGeom>
        </p:spPr>
      </p:pic>
      <p:pic>
        <p:nvPicPr>
          <p:cNvPr id="11" name="18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6600" y="3644900"/>
            <a:ext cx="1295400" cy="3213100"/>
          </a:xfrm>
          <a:prstGeom prst="rect">
            <a:avLst/>
          </a:prstGeom>
        </p:spPr>
      </p:pic>
      <p:pic>
        <p:nvPicPr>
          <p:cNvPr id="12" name="17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7350" y="5651500"/>
            <a:ext cx="787400" cy="1206500"/>
          </a:xfrm>
          <a:prstGeom prst="rect">
            <a:avLst/>
          </a:prstGeom>
        </p:spPr>
      </p:pic>
      <p:pic>
        <p:nvPicPr>
          <p:cNvPr id="13" name="16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2324100"/>
            <a:ext cx="946150" cy="552450"/>
          </a:xfrm>
          <a:prstGeom prst="rect">
            <a:avLst/>
          </a:prstGeom>
        </p:spPr>
      </p:pic>
      <p:pic>
        <p:nvPicPr>
          <p:cNvPr id="14" name="15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1650" y="3028950"/>
            <a:ext cx="1225550" cy="844550"/>
          </a:xfrm>
          <a:prstGeom prst="rect">
            <a:avLst/>
          </a:prstGeom>
        </p:spPr>
      </p:pic>
      <p:pic>
        <p:nvPicPr>
          <p:cNvPr id="15" name="14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28450" y="622300"/>
            <a:ext cx="463550" cy="482600"/>
          </a:xfrm>
          <a:prstGeom prst="rect">
            <a:avLst/>
          </a:prstGeom>
        </p:spPr>
      </p:pic>
      <p:pic>
        <p:nvPicPr>
          <p:cNvPr id="16" name="13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1500" y="4044950"/>
            <a:ext cx="165100" cy="165100"/>
          </a:xfrm>
          <a:prstGeom prst="rect">
            <a:avLst/>
          </a:prstGeom>
        </p:spPr>
      </p:pic>
      <p:pic>
        <p:nvPicPr>
          <p:cNvPr id="17" name="1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1550" y="2146300"/>
            <a:ext cx="114300" cy="114300"/>
          </a:xfrm>
          <a:prstGeom prst="rect">
            <a:avLst/>
          </a:prstGeom>
        </p:spPr>
      </p:pic>
      <p:pic>
        <p:nvPicPr>
          <p:cNvPr id="18" name="11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09400" y="1358900"/>
            <a:ext cx="88900" cy="88900"/>
          </a:xfrm>
          <a:prstGeom prst="rect">
            <a:avLst/>
          </a:prstGeom>
        </p:spPr>
      </p:pic>
      <p:pic>
        <p:nvPicPr>
          <p:cNvPr id="19" name="10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050" y="2908300"/>
            <a:ext cx="95250" cy="95250"/>
          </a:xfrm>
          <a:prstGeom prst="rect">
            <a:avLst/>
          </a:prstGeom>
        </p:spPr>
      </p:pic>
      <p:pic>
        <p:nvPicPr>
          <p:cNvPr id="20" name="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050" y="4229100"/>
            <a:ext cx="44450" cy="44450"/>
          </a:xfrm>
          <a:prstGeom prst="rect">
            <a:avLst/>
          </a:prstGeom>
        </p:spPr>
      </p:pic>
      <p:pic>
        <p:nvPicPr>
          <p:cNvPr id="21" name="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87100" y="2305050"/>
            <a:ext cx="44450" cy="44450"/>
          </a:xfrm>
          <a:prstGeom prst="rect">
            <a:avLst/>
          </a:prstGeom>
        </p:spPr>
      </p:pic>
      <p:pic>
        <p:nvPicPr>
          <p:cNvPr id="22" name="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8650" y="2990850"/>
            <a:ext cx="25400" cy="25400"/>
          </a:xfrm>
          <a:prstGeom prst="rect">
            <a:avLst/>
          </a:prstGeom>
        </p:spPr>
      </p:pic>
      <p:pic>
        <p:nvPicPr>
          <p:cNvPr id="23" name="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2250" y="5403850"/>
            <a:ext cx="133350" cy="133350"/>
          </a:xfrm>
          <a:prstGeom prst="rect">
            <a:avLst/>
          </a:prstGeom>
        </p:spPr>
      </p:pic>
      <p:pic>
        <p:nvPicPr>
          <p:cNvPr id="24" name="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6850" y="5556250"/>
            <a:ext cx="25400" cy="25400"/>
          </a:xfrm>
          <a:prstGeom prst="rect">
            <a:avLst/>
          </a:prstGeom>
        </p:spPr>
      </p:pic>
      <p:pic>
        <p:nvPicPr>
          <p:cNvPr id="25" name="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450" y="5416550"/>
            <a:ext cx="38100" cy="38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952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4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accel="50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ayer 1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3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3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3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3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450" y="4381500"/>
            <a:ext cx="38100" cy="38100"/>
          </a:xfrm>
          <a:prstGeom prst="rect">
            <a:avLst/>
          </a:prstGeom>
        </p:spPr>
      </p:pic>
      <p:grpSp>
        <p:nvGrpSpPr>
          <p:cNvPr id="37" name="Agrupar 36"/>
          <p:cNvGrpSpPr/>
          <p:nvPr userDrawn="1"/>
        </p:nvGrpSpPr>
        <p:grpSpPr>
          <a:xfrm>
            <a:off x="-64394" y="-63500"/>
            <a:ext cx="12320788" cy="3644900"/>
            <a:chOff x="0" y="0"/>
            <a:chExt cx="12192000" cy="3606800"/>
          </a:xfrm>
        </p:grpSpPr>
        <p:pic>
          <p:nvPicPr>
            <p:cNvPr id="10" name="29"/>
            <p:cNvPicPr>
              <a:picLocks/>
            </p:cNvPicPr>
            <p:nvPr userDrawn="1">
              <p:custDataLst>
                <p:tags r:id="rId29"/>
              </p:custDataLst>
            </p:nvPr>
          </p:nvPicPr>
          <p:blipFill>
            <a:blip r:embed="rId34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58950" y="0"/>
              <a:ext cx="10433050" cy="3606800"/>
            </a:xfrm>
            <a:prstGeom prst="rect">
              <a:avLst/>
            </a:prstGeom>
          </p:spPr>
        </p:pic>
        <p:pic>
          <p:nvPicPr>
            <p:cNvPr id="11" name="28"/>
            <p:cNvPicPr>
              <a:picLocks/>
            </p:cNvPicPr>
            <p:nvPr userDrawn="1">
              <p:custDataLst>
                <p:tags r:id="rId30"/>
              </p:custDataLst>
            </p:nvPr>
          </p:nvPicPr>
          <p:blipFill>
            <a:blip r:embed="rId35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420350" cy="3606800"/>
            </a:xfrm>
            <a:prstGeom prst="rect">
              <a:avLst/>
            </a:prstGeom>
          </p:spPr>
        </p:pic>
      </p:grpSp>
      <p:pic>
        <p:nvPicPr>
          <p:cNvPr id="12" name="27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3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7250" y="2842683"/>
            <a:ext cx="1390650" cy="1327150"/>
          </a:xfrm>
          <a:prstGeom prst="rect">
            <a:avLst/>
          </a:prstGeom>
        </p:spPr>
      </p:pic>
      <p:pic>
        <p:nvPicPr>
          <p:cNvPr id="13" name="26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3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6600" y="1079500"/>
            <a:ext cx="831850" cy="730250"/>
          </a:xfrm>
          <a:prstGeom prst="rect">
            <a:avLst/>
          </a:prstGeom>
        </p:spPr>
      </p:pic>
      <p:pic>
        <p:nvPicPr>
          <p:cNvPr id="14" name="25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3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016" y="2349500"/>
            <a:ext cx="723900" cy="1143000"/>
          </a:xfrm>
          <a:prstGeom prst="rect">
            <a:avLst/>
          </a:prstGeom>
        </p:spPr>
      </p:pic>
      <p:pic>
        <p:nvPicPr>
          <p:cNvPr id="15" name="24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3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850" y="3390900"/>
            <a:ext cx="1263650" cy="1206500"/>
          </a:xfrm>
          <a:prstGeom prst="rect">
            <a:avLst/>
          </a:prstGeom>
        </p:spPr>
      </p:pic>
      <p:pic>
        <p:nvPicPr>
          <p:cNvPr id="16" name="23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4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3064" y="3972983"/>
            <a:ext cx="1282700" cy="1574800"/>
          </a:xfrm>
          <a:prstGeom prst="rect">
            <a:avLst/>
          </a:prstGeom>
        </p:spPr>
      </p:pic>
      <p:pic>
        <p:nvPicPr>
          <p:cNvPr id="17" name="2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4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100" y="4413250"/>
            <a:ext cx="2165350" cy="2520950"/>
          </a:xfrm>
          <a:prstGeom prst="rect">
            <a:avLst/>
          </a:prstGeom>
        </p:spPr>
      </p:pic>
      <p:pic>
        <p:nvPicPr>
          <p:cNvPr id="18" name="21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4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750" y="895350"/>
            <a:ext cx="1085850" cy="742950"/>
          </a:xfrm>
          <a:prstGeom prst="rect">
            <a:avLst/>
          </a:prstGeom>
        </p:spPr>
      </p:pic>
      <p:pic>
        <p:nvPicPr>
          <p:cNvPr id="19" name="20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4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150" y="5448300"/>
            <a:ext cx="1835150" cy="1390650"/>
          </a:xfrm>
          <a:prstGeom prst="rect">
            <a:avLst/>
          </a:prstGeom>
        </p:spPr>
      </p:pic>
      <p:pic>
        <p:nvPicPr>
          <p:cNvPr id="20" name="1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4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62" y="3336925"/>
            <a:ext cx="95250" cy="95250"/>
          </a:xfrm>
          <a:prstGeom prst="rect">
            <a:avLst/>
          </a:prstGeom>
        </p:spPr>
      </p:pic>
      <p:pic>
        <p:nvPicPr>
          <p:cNvPr id="21" name="1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4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9661" y="3051175"/>
            <a:ext cx="120650" cy="120650"/>
          </a:xfrm>
          <a:prstGeom prst="rect">
            <a:avLst/>
          </a:prstGeom>
        </p:spPr>
      </p:pic>
      <p:pic>
        <p:nvPicPr>
          <p:cNvPr id="22" name="1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4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31179" y="2563283"/>
            <a:ext cx="95250" cy="101600"/>
          </a:xfrm>
          <a:prstGeom prst="rect">
            <a:avLst/>
          </a:prstGeom>
        </p:spPr>
      </p:pic>
      <p:pic>
        <p:nvPicPr>
          <p:cNvPr id="23" name="1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4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617" y="3832045"/>
            <a:ext cx="95250" cy="101600"/>
          </a:xfrm>
          <a:prstGeom prst="rect">
            <a:avLst/>
          </a:prstGeom>
        </p:spPr>
      </p:pic>
      <p:pic>
        <p:nvPicPr>
          <p:cNvPr id="24" name="1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4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114" y="4386262"/>
            <a:ext cx="120650" cy="114300"/>
          </a:xfrm>
          <a:prstGeom prst="rect">
            <a:avLst/>
          </a:prstGeom>
        </p:spPr>
      </p:pic>
      <p:pic>
        <p:nvPicPr>
          <p:cNvPr id="25" name="1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4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2550" y="1771650"/>
            <a:ext cx="107950" cy="107950"/>
          </a:xfrm>
          <a:prstGeom prst="rect">
            <a:avLst/>
          </a:prstGeom>
        </p:spPr>
      </p:pic>
      <p:pic>
        <p:nvPicPr>
          <p:cNvPr id="26" name="13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3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312" y="3317875"/>
            <a:ext cx="38100" cy="38100"/>
          </a:xfrm>
          <a:prstGeom prst="rect">
            <a:avLst/>
          </a:prstGeom>
        </p:spPr>
      </p:pic>
      <p:pic>
        <p:nvPicPr>
          <p:cNvPr id="27" name="12"/>
          <p:cNvPicPr>
            <a:picLocks/>
          </p:cNvPicPr>
          <p:nvPr userDrawn="1">
            <p:custDataLst>
              <p:tags r:id="rId21"/>
            </p:custDataLst>
          </p:nvPr>
        </p:nvPicPr>
        <p:blipFill>
          <a:blip r:embed="rId4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9550" y="1746250"/>
            <a:ext cx="25400" cy="25400"/>
          </a:xfrm>
          <a:prstGeom prst="rect">
            <a:avLst/>
          </a:prstGeom>
        </p:spPr>
      </p:pic>
      <p:pic>
        <p:nvPicPr>
          <p:cNvPr id="28" name="11"/>
          <p:cNvPicPr>
            <a:picLocks/>
          </p:cNvPicPr>
          <p:nvPr userDrawn="1">
            <p:custDataLst>
              <p:tags r:id="rId22"/>
            </p:custDataLst>
          </p:nvPr>
        </p:nvPicPr>
        <p:blipFill>
          <a:blip r:embed="rId4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012" y="3502025"/>
            <a:ext cx="25400" cy="25400"/>
          </a:xfrm>
          <a:prstGeom prst="rect">
            <a:avLst/>
          </a:prstGeom>
        </p:spPr>
      </p:pic>
      <p:pic>
        <p:nvPicPr>
          <p:cNvPr id="29" name="10"/>
          <p:cNvPicPr>
            <a:picLocks/>
          </p:cNvPicPr>
          <p:nvPr userDrawn="1">
            <p:custDataLst>
              <p:tags r:id="rId23"/>
            </p:custDataLst>
          </p:nvPr>
        </p:nvPicPr>
        <p:blipFill>
          <a:blip r:embed="rId4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914" y="4360862"/>
            <a:ext cx="25400" cy="25400"/>
          </a:xfrm>
          <a:prstGeom prst="rect">
            <a:avLst/>
          </a:prstGeom>
        </p:spPr>
      </p:pic>
      <p:pic>
        <p:nvPicPr>
          <p:cNvPr id="30" name="9"/>
          <p:cNvPicPr>
            <a:picLocks/>
          </p:cNvPicPr>
          <p:nvPr userDrawn="1">
            <p:custDataLst>
              <p:tags r:id="rId24"/>
            </p:custDataLst>
          </p:nvPr>
        </p:nvPicPr>
        <p:blipFill>
          <a:blip r:embed="rId4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5779" y="2741083"/>
            <a:ext cx="25400" cy="25400"/>
          </a:xfrm>
          <a:prstGeom prst="rect">
            <a:avLst/>
          </a:prstGeom>
        </p:spPr>
      </p:pic>
      <p:pic>
        <p:nvPicPr>
          <p:cNvPr id="31" name="8"/>
          <p:cNvPicPr>
            <a:picLocks/>
          </p:cNvPicPr>
          <p:nvPr userDrawn="1">
            <p:custDataLst>
              <p:tags r:id="rId25"/>
            </p:custDataLst>
          </p:nvPr>
        </p:nvPicPr>
        <p:blipFill>
          <a:blip r:embed="rId5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7911" y="3184525"/>
            <a:ext cx="31750" cy="31750"/>
          </a:xfrm>
          <a:prstGeom prst="rect">
            <a:avLst/>
          </a:prstGeom>
        </p:spPr>
      </p:pic>
      <p:pic>
        <p:nvPicPr>
          <p:cNvPr id="32" name="7"/>
          <p:cNvPicPr>
            <a:picLocks/>
          </p:cNvPicPr>
          <p:nvPr userDrawn="1">
            <p:custDataLst>
              <p:tags r:id="rId26"/>
            </p:custDataLst>
          </p:nvPr>
        </p:nvPicPr>
        <p:blipFill>
          <a:blip r:embed="rId5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85967" y="3959045"/>
            <a:ext cx="31750" cy="31750"/>
          </a:xfrm>
          <a:prstGeom prst="rect">
            <a:avLst/>
          </a:prstGeom>
        </p:spPr>
      </p:pic>
      <p:pic>
        <p:nvPicPr>
          <p:cNvPr id="33" name="6"/>
          <p:cNvPicPr>
            <a:picLocks/>
          </p:cNvPicPr>
          <p:nvPr userDrawn="1">
            <p:custDataLst>
              <p:tags r:id="rId27"/>
            </p:custDataLst>
          </p:nvPr>
        </p:nvPicPr>
        <p:blipFill>
          <a:blip r:embed="rId5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09400" y="2870200"/>
            <a:ext cx="19050" cy="19050"/>
          </a:xfrm>
          <a:prstGeom prst="rect">
            <a:avLst/>
          </a:prstGeom>
        </p:spPr>
      </p:pic>
      <p:pic>
        <p:nvPicPr>
          <p:cNvPr id="34" name="5"/>
          <p:cNvPicPr>
            <a:picLocks/>
          </p:cNvPicPr>
          <p:nvPr userDrawn="1">
            <p:custDataLst>
              <p:tags r:id="rId28"/>
            </p:custDataLst>
          </p:nvPr>
        </p:nvPicPr>
        <p:blipFill>
          <a:blip r:embed="rId5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8983" y="-196850"/>
            <a:ext cx="9474200" cy="7131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8919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4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13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371600"/>
            <a:ext cx="6559550" cy="3054350"/>
          </a:xfrm>
          <a:prstGeom prst="rect">
            <a:avLst/>
          </a:prstGeom>
        </p:spPr>
      </p:pic>
      <p:pic>
        <p:nvPicPr>
          <p:cNvPr id="9" name="12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66800"/>
            <a:ext cx="4724400" cy="4724400"/>
          </a:xfrm>
          <a:prstGeom prst="rect">
            <a:avLst/>
          </a:prstGeom>
        </p:spPr>
      </p:pic>
      <p:pic>
        <p:nvPicPr>
          <p:cNvPr id="23" name="02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7231" y="1565532"/>
            <a:ext cx="2241550" cy="3536950"/>
          </a:xfrm>
          <a:prstGeom prst="rect">
            <a:avLst/>
          </a:prstGeom>
        </p:spPr>
      </p:pic>
      <p:pic>
        <p:nvPicPr>
          <p:cNvPr id="13" name="8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950" y="4718050"/>
            <a:ext cx="2489200" cy="190500"/>
          </a:xfrm>
          <a:prstGeom prst="rect">
            <a:avLst/>
          </a:prstGeom>
        </p:spPr>
      </p:pic>
      <p:pic>
        <p:nvPicPr>
          <p:cNvPr id="15" name="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1593850"/>
            <a:ext cx="82550" cy="82550"/>
          </a:xfrm>
          <a:prstGeom prst="rect">
            <a:avLst/>
          </a:prstGeom>
        </p:spPr>
      </p:pic>
      <p:pic>
        <p:nvPicPr>
          <p:cNvPr id="16" name="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0950" y="5461000"/>
            <a:ext cx="82550" cy="82550"/>
          </a:xfrm>
          <a:prstGeom prst="rect">
            <a:avLst/>
          </a:prstGeom>
        </p:spPr>
      </p:pic>
      <p:pic>
        <p:nvPicPr>
          <p:cNvPr id="17" name="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9500" y="5334000"/>
            <a:ext cx="82550" cy="82550"/>
          </a:xfrm>
          <a:prstGeom prst="rect">
            <a:avLst/>
          </a:prstGeom>
        </p:spPr>
      </p:pic>
      <p:pic>
        <p:nvPicPr>
          <p:cNvPr id="18" name="3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555750"/>
            <a:ext cx="82550" cy="82550"/>
          </a:xfrm>
          <a:prstGeom prst="rect">
            <a:avLst/>
          </a:prstGeom>
        </p:spPr>
      </p:pic>
      <p:pic>
        <p:nvPicPr>
          <p:cNvPr id="19" name="2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350" y="1327150"/>
            <a:ext cx="228600" cy="228600"/>
          </a:xfrm>
          <a:prstGeom prst="rect">
            <a:avLst/>
          </a:prstGeom>
        </p:spPr>
      </p:pic>
      <p:pic>
        <p:nvPicPr>
          <p:cNvPr id="20" name="1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7450" y="5054600"/>
            <a:ext cx="317500" cy="317500"/>
          </a:xfrm>
          <a:prstGeom prst="rect">
            <a:avLst/>
          </a:prstGeom>
        </p:spPr>
      </p:pic>
      <p:pic>
        <p:nvPicPr>
          <p:cNvPr id="21" name="Objeto Inteligente de Vetor copiar 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7900" y="1295400"/>
            <a:ext cx="209550" cy="209550"/>
          </a:xfrm>
          <a:prstGeom prst="rect">
            <a:avLst/>
          </a:prstGeom>
        </p:spPr>
      </p:pic>
      <p:pic>
        <p:nvPicPr>
          <p:cNvPr id="22" name="Objeto Inteligente de Vetor copiar 5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5302250"/>
            <a:ext cx="241300" cy="241300"/>
          </a:xfrm>
          <a:prstGeom prst="rect">
            <a:avLst/>
          </a:prstGeom>
        </p:spPr>
      </p:pic>
      <p:pic>
        <p:nvPicPr>
          <p:cNvPr id="24" name="0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950" y="1952625"/>
            <a:ext cx="2254250" cy="1828800"/>
          </a:xfrm>
          <a:prstGeom prst="rect">
            <a:avLst/>
          </a:prstGeom>
        </p:spPr>
      </p:pic>
      <p:pic>
        <p:nvPicPr>
          <p:cNvPr id="11" name="10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9500" y="2762250"/>
            <a:ext cx="2628900" cy="2127250"/>
          </a:xfrm>
          <a:prstGeom prst="rect">
            <a:avLst/>
          </a:prstGeom>
        </p:spPr>
      </p:pic>
      <p:pic>
        <p:nvPicPr>
          <p:cNvPr id="12" name="9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0000" y="2971800"/>
            <a:ext cx="2247900" cy="1289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19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8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16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1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66800"/>
            <a:ext cx="4724400" cy="4724400"/>
          </a:xfrm>
          <a:prstGeom prst="rect">
            <a:avLst/>
          </a:prstGeom>
        </p:spPr>
      </p:pic>
      <p:pic>
        <p:nvPicPr>
          <p:cNvPr id="10" name="15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1350" y="2057400"/>
            <a:ext cx="1187450" cy="1720850"/>
          </a:xfrm>
          <a:prstGeom prst="rect">
            <a:avLst/>
          </a:prstGeom>
        </p:spPr>
      </p:pic>
      <p:pic>
        <p:nvPicPr>
          <p:cNvPr id="11" name="14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900" y="2057400"/>
            <a:ext cx="1187450" cy="1720850"/>
          </a:xfrm>
          <a:prstGeom prst="rect">
            <a:avLst/>
          </a:prstGeom>
        </p:spPr>
      </p:pic>
      <p:pic>
        <p:nvPicPr>
          <p:cNvPr id="12" name="13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9750" y="4184650"/>
            <a:ext cx="2374900" cy="927100"/>
          </a:xfrm>
          <a:prstGeom prst="rect">
            <a:avLst/>
          </a:prstGeom>
        </p:spPr>
      </p:pic>
      <p:pic>
        <p:nvPicPr>
          <p:cNvPr id="13" name="12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4150" y="3194050"/>
            <a:ext cx="3092450" cy="190500"/>
          </a:xfrm>
          <a:prstGeom prst="rect">
            <a:avLst/>
          </a:prstGeom>
        </p:spPr>
      </p:pic>
      <p:pic>
        <p:nvPicPr>
          <p:cNvPr id="14" name="11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00" y="1644650"/>
            <a:ext cx="1911350" cy="2298700"/>
          </a:xfrm>
          <a:prstGeom prst="rect">
            <a:avLst/>
          </a:prstGeom>
        </p:spPr>
      </p:pic>
      <p:pic>
        <p:nvPicPr>
          <p:cNvPr id="17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0950" y="5461000"/>
            <a:ext cx="82550" cy="82550"/>
          </a:xfrm>
          <a:prstGeom prst="rect">
            <a:avLst/>
          </a:prstGeom>
        </p:spPr>
      </p:pic>
      <p:pic>
        <p:nvPicPr>
          <p:cNvPr id="19" name="6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555750"/>
            <a:ext cx="82550" cy="82550"/>
          </a:xfrm>
          <a:prstGeom prst="rect">
            <a:avLst/>
          </a:prstGeom>
        </p:spPr>
      </p:pic>
      <p:pic>
        <p:nvPicPr>
          <p:cNvPr id="22" name="3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7900" y="1295400"/>
            <a:ext cx="209550" cy="209550"/>
          </a:xfrm>
          <a:prstGeom prst="rect">
            <a:avLst/>
          </a:prstGeom>
        </p:spPr>
      </p:pic>
      <p:pic>
        <p:nvPicPr>
          <p:cNvPr id="23" name="2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5302250"/>
            <a:ext cx="241300" cy="241300"/>
          </a:xfrm>
          <a:prstGeom prst="rect">
            <a:avLst/>
          </a:prstGeom>
        </p:spPr>
      </p:pic>
      <p:pic>
        <p:nvPicPr>
          <p:cNvPr id="24" name="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3100" y="1308100"/>
            <a:ext cx="793750" cy="762000"/>
          </a:xfrm>
          <a:prstGeom prst="rect">
            <a:avLst/>
          </a:prstGeom>
        </p:spPr>
      </p:pic>
      <p:pic>
        <p:nvPicPr>
          <p:cNvPr id="25" name="2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500" y="2374900"/>
            <a:ext cx="1117600" cy="1079500"/>
          </a:xfrm>
          <a:prstGeom prst="rect">
            <a:avLst/>
          </a:prstGeom>
        </p:spPr>
      </p:pic>
      <p:pic>
        <p:nvPicPr>
          <p:cNvPr id="27" name="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4650" y="4324350"/>
            <a:ext cx="1117600" cy="1079500"/>
          </a:xfrm>
          <a:prstGeom prst="rect">
            <a:avLst/>
          </a:prstGeom>
        </p:spPr>
      </p:pic>
      <p:pic>
        <p:nvPicPr>
          <p:cNvPr id="28" name="3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1225530" y="3955339"/>
            <a:ext cx="793750" cy="762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4671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822950"/>
          </a:xfrm>
          <a:prstGeom prst="rect">
            <a:avLst/>
          </a:prstGeom>
        </p:spPr>
      </p:pic>
      <p:pic>
        <p:nvPicPr>
          <p:cNvPr id="8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750" y="952500"/>
            <a:ext cx="9721850" cy="4464050"/>
          </a:xfrm>
          <a:prstGeom prst="rect">
            <a:avLst/>
          </a:prstGeom>
        </p:spPr>
      </p:pic>
      <p:pic>
        <p:nvPicPr>
          <p:cNvPr id="9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700" y="2476500"/>
            <a:ext cx="1949450" cy="1123950"/>
          </a:xfrm>
          <a:prstGeom prst="rect">
            <a:avLst/>
          </a:prstGeom>
        </p:spPr>
      </p:pic>
      <p:pic>
        <p:nvPicPr>
          <p:cNvPr id="10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1750" y="2794000"/>
            <a:ext cx="2527300" cy="3028950"/>
          </a:xfrm>
          <a:prstGeom prst="rect">
            <a:avLst/>
          </a:prstGeom>
        </p:spPr>
      </p:pic>
      <p:pic>
        <p:nvPicPr>
          <p:cNvPr id="11" name="18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450" y="863600"/>
            <a:ext cx="2139950" cy="952500"/>
          </a:xfrm>
          <a:prstGeom prst="rect">
            <a:avLst/>
          </a:prstGeom>
        </p:spPr>
      </p:pic>
      <p:pic>
        <p:nvPicPr>
          <p:cNvPr id="12" name="17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2000" y="4476750"/>
            <a:ext cx="1962150" cy="1327150"/>
          </a:xfrm>
          <a:prstGeom prst="rect">
            <a:avLst/>
          </a:prstGeom>
        </p:spPr>
      </p:pic>
      <p:pic>
        <p:nvPicPr>
          <p:cNvPr id="13" name="16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3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950" y="1543050"/>
            <a:ext cx="5791200" cy="4279900"/>
          </a:xfrm>
          <a:prstGeom prst="rect">
            <a:avLst/>
          </a:prstGeom>
        </p:spPr>
      </p:pic>
      <p:pic>
        <p:nvPicPr>
          <p:cNvPr id="14" name="15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200" y="571500"/>
            <a:ext cx="4146550" cy="3733800"/>
          </a:xfrm>
          <a:prstGeom prst="rect">
            <a:avLst/>
          </a:prstGeom>
        </p:spPr>
      </p:pic>
      <p:pic>
        <p:nvPicPr>
          <p:cNvPr id="15" name="14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3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700" y="4311650"/>
            <a:ext cx="1568450" cy="1492250"/>
          </a:xfrm>
          <a:prstGeom prst="rect">
            <a:avLst/>
          </a:prstGeom>
        </p:spPr>
      </p:pic>
      <p:pic>
        <p:nvPicPr>
          <p:cNvPr id="16" name="13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3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4450" y="5099050"/>
            <a:ext cx="1206500" cy="704850"/>
          </a:xfrm>
          <a:prstGeom prst="rect">
            <a:avLst/>
          </a:prstGeom>
        </p:spPr>
      </p:pic>
      <p:pic>
        <p:nvPicPr>
          <p:cNvPr id="17" name="12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8000" y="4127500"/>
            <a:ext cx="1111250" cy="1676400"/>
          </a:xfrm>
          <a:prstGeom prst="rect">
            <a:avLst/>
          </a:prstGeom>
        </p:spPr>
      </p:pic>
      <p:pic>
        <p:nvPicPr>
          <p:cNvPr id="20" name="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1000" y="1174750"/>
            <a:ext cx="82550" cy="82550"/>
          </a:xfrm>
          <a:prstGeom prst="rect">
            <a:avLst/>
          </a:prstGeom>
        </p:spPr>
      </p:pic>
      <p:pic>
        <p:nvPicPr>
          <p:cNvPr id="21" name="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6550" y="908050"/>
            <a:ext cx="44450" cy="44450"/>
          </a:xfrm>
          <a:prstGeom prst="rect">
            <a:avLst/>
          </a:prstGeom>
        </p:spPr>
      </p:pic>
      <p:pic>
        <p:nvPicPr>
          <p:cNvPr id="22" name="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6400" y="2705100"/>
            <a:ext cx="82550" cy="82550"/>
          </a:xfrm>
          <a:prstGeom prst="rect">
            <a:avLst/>
          </a:prstGeom>
        </p:spPr>
      </p:pic>
      <p:pic>
        <p:nvPicPr>
          <p:cNvPr id="23" name="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5600" y="2222500"/>
            <a:ext cx="50800" cy="50800"/>
          </a:xfrm>
          <a:prstGeom prst="rect">
            <a:avLst/>
          </a:prstGeom>
        </p:spPr>
      </p:pic>
      <p:pic>
        <p:nvPicPr>
          <p:cNvPr id="24" name="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950" y="1511300"/>
            <a:ext cx="2171700" cy="2152650"/>
          </a:xfrm>
          <a:prstGeom prst="rect">
            <a:avLst/>
          </a:prstGeom>
        </p:spPr>
      </p:pic>
      <p:pic>
        <p:nvPicPr>
          <p:cNvPr id="25" name="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4300" y="1797050"/>
            <a:ext cx="38100" cy="38100"/>
          </a:xfrm>
          <a:prstGeom prst="rect">
            <a:avLst/>
          </a:prstGeom>
        </p:spPr>
      </p:pic>
      <p:pic>
        <p:nvPicPr>
          <p:cNvPr id="26" name="3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4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2850" y="990600"/>
            <a:ext cx="228600" cy="228600"/>
          </a:xfrm>
          <a:prstGeom prst="rect">
            <a:avLst/>
          </a:prstGeom>
        </p:spPr>
      </p:pic>
      <p:pic>
        <p:nvPicPr>
          <p:cNvPr id="27" name="2"/>
          <p:cNvPicPr>
            <a:picLocks/>
          </p:cNvPicPr>
          <p:nvPr userDrawn="1">
            <p:custDataLst>
              <p:tags r:id="rId21"/>
            </p:custDataLst>
          </p:nvPr>
        </p:nvPicPr>
        <p:blipFill>
          <a:blip r:embed="rId4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45900" y="1905000"/>
            <a:ext cx="209550" cy="209550"/>
          </a:xfrm>
          <a:prstGeom prst="rect">
            <a:avLst/>
          </a:prstGeom>
        </p:spPr>
      </p:pic>
      <p:pic>
        <p:nvPicPr>
          <p:cNvPr id="28" name="1"/>
          <p:cNvPicPr>
            <a:picLocks/>
          </p:cNvPicPr>
          <p:nvPr userDrawn="1">
            <p:custDataLst>
              <p:tags r:id="rId22"/>
            </p:custDataLst>
          </p:nvPr>
        </p:nvPicPr>
        <p:blipFill>
          <a:blip r:embed="rId4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8950" y="2355850"/>
            <a:ext cx="241300" cy="241300"/>
          </a:xfrm>
          <a:prstGeom prst="rect">
            <a:avLst/>
          </a:prstGeom>
        </p:spPr>
      </p:pic>
      <p:pic>
        <p:nvPicPr>
          <p:cNvPr id="29" name="11"/>
          <p:cNvPicPr>
            <a:picLocks/>
          </p:cNvPicPr>
          <p:nvPr userDrawn="1">
            <p:custDataLst>
              <p:tags r:id="rId23"/>
            </p:custDataLst>
          </p:nvPr>
        </p:nvPicPr>
        <p:blipFill>
          <a:blip r:embed="rId4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150" y="4006850"/>
            <a:ext cx="647700" cy="920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0761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37" y="2322286"/>
            <a:ext cx="8251377" cy="1522004"/>
          </a:xfrm>
        </p:spPr>
        <p:txBody>
          <a:bodyPr anchor="ctr"/>
          <a:lstStyle/>
          <a:p>
            <a:r>
              <a:rPr lang="pt-BR" dirty="0" smtClean="0"/>
              <a:t>Sistemas Lineares</a:t>
            </a:r>
            <a:br>
              <a:rPr lang="pt-BR" dirty="0" smtClean="0"/>
            </a:br>
            <a:r>
              <a:rPr lang="pt-BR" dirty="0" smtClean="0"/>
              <a:t>Aplicações Simples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61698" y="3752850"/>
            <a:ext cx="6156960" cy="536121"/>
          </a:xfrm>
        </p:spPr>
        <p:txBody>
          <a:bodyPr anchor="ctr"/>
          <a:lstStyle/>
          <a:p>
            <a:r>
              <a:rPr lang="pt-BR" smtClean="0"/>
              <a:t>Prof. Fabiano José dos Santos</a:t>
            </a:r>
            <a:endParaRPr lang="pt-BR"/>
          </a:p>
        </p:txBody>
      </p:sp>
      <p:sp>
        <p:nvSpPr>
          <p:cNvPr id="7" name="Texto Explicativo: Linha Dobrada 6"/>
          <p:cNvSpPr/>
          <p:nvPr/>
        </p:nvSpPr>
        <p:spPr>
          <a:xfrm>
            <a:off x="14095988" y="2133496"/>
            <a:ext cx="3580222" cy="1033988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>
                <a:solidFill>
                  <a:schemeClr val="tx1">
                    <a:lumMod val="95000"/>
                    <a:lumOff val="5000"/>
                  </a:schemeClr>
                </a:solidFill>
              </a:rPr>
              <a:t>SLIDE CAPA</a:t>
            </a:r>
          </a:p>
        </p:txBody>
      </p:sp>
    </p:spTree>
    <p:extLst>
      <p:ext uri="{BB962C8B-B14F-4D97-AF65-F5344CB8AC3E}">
        <p14:creationId xmlns="" xmlns:p14="http://schemas.microsoft.com/office/powerpoint/2010/main" val="29227887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43" y="0"/>
            <a:ext cx="10951482" cy="1208314"/>
          </a:xfrm>
        </p:spPr>
        <p:txBody>
          <a:bodyPr anchor="ctr"/>
          <a:lstStyle/>
          <a:p>
            <a:r>
              <a:rPr lang="pt-BR" dirty="0" smtClean="0"/>
              <a:t>Interpolação Polinomial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44281" y="1088571"/>
            <a:ext cx="10951033" cy="5159829"/>
          </a:xfrm>
        </p:spPr>
        <p:txBody>
          <a:bodyPr anchor="ctr"/>
          <a:lstStyle/>
          <a:p>
            <a:r>
              <a:rPr lang="pt-BR" sz="2000" dirty="0" smtClean="0">
                <a:solidFill>
                  <a:srgbClr val="00353D"/>
                </a:solidFill>
              </a:rPr>
              <a:t>Por um conjunto com n+1 pontos                                                                    com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00353D"/>
                </a:solidFill>
              </a:rPr>
              <a:t>      podemos interpolar um polinômio de grau &lt;= n da forma</a:t>
            </a:r>
          </a:p>
          <a:p>
            <a:pPr indent="4763">
              <a:buNone/>
            </a:pPr>
            <a:endParaRPr sz="2000" dirty="0" smtClean="0"/>
          </a:p>
          <a:p>
            <a:r>
              <a:rPr lang="pt-BR" sz="2000" dirty="0" smtClean="0">
                <a:solidFill>
                  <a:srgbClr val="00353D"/>
                </a:solidFill>
              </a:rPr>
              <a:t>Para determinarmos os coeficientes do polinômio interpolador fazemos:</a:t>
            </a:r>
          </a:p>
          <a:p>
            <a:endParaRPr sz="2000" dirty="0" smtClean="0"/>
          </a:p>
          <a:p>
            <a:endParaRPr sz="2000" dirty="0" smtClean="0"/>
          </a:p>
          <a:p>
            <a:endParaRPr sz="2000" dirty="0"/>
          </a:p>
          <a:p>
            <a:pPr lvl="0">
              <a:buNone/>
            </a:pPr>
            <a:r>
              <a:rPr sz="2000" dirty="0" smtClean="0">
                <a:solidFill>
                  <a:srgbClr val="00353D"/>
                </a:solidFill>
              </a:rPr>
              <a:t>	</a:t>
            </a:r>
          </a:p>
          <a:p>
            <a:pPr lvl="0">
              <a:buNone/>
            </a:pPr>
            <a:endParaRPr sz="2000" dirty="0" smtClean="0">
              <a:solidFill>
                <a:srgbClr val="00353D"/>
              </a:solidFill>
            </a:endParaRPr>
          </a:p>
          <a:p>
            <a:pPr lvl="0">
              <a:buNone/>
            </a:pPr>
            <a:endParaRPr sz="2000" dirty="0">
              <a:solidFill>
                <a:srgbClr val="00353D"/>
              </a:solidFill>
            </a:endParaRPr>
          </a:p>
          <a:p>
            <a:r>
              <a:rPr sz="2000" dirty="0" smtClean="0">
                <a:solidFill>
                  <a:srgbClr val="00353D"/>
                </a:solidFill>
              </a:rPr>
              <a:t>A solução deste sistema linear, com </a:t>
            </a:r>
            <a:r>
              <a:rPr sz="2000" b="1" dirty="0" smtClean="0">
                <a:solidFill>
                  <a:srgbClr val="00353D"/>
                </a:solidFill>
              </a:rPr>
              <a:t>n+1</a:t>
            </a:r>
            <a:r>
              <a:rPr sz="2000" dirty="0" smtClean="0">
                <a:solidFill>
                  <a:srgbClr val="00353D"/>
                </a:solidFill>
              </a:rPr>
              <a:t> equações e </a:t>
            </a:r>
            <a:r>
              <a:rPr sz="2000" b="1" dirty="0" smtClean="0">
                <a:solidFill>
                  <a:srgbClr val="00353D"/>
                </a:solidFill>
              </a:rPr>
              <a:t>n+1</a:t>
            </a:r>
            <a:r>
              <a:rPr sz="2000" dirty="0" smtClean="0">
                <a:solidFill>
                  <a:srgbClr val="00353D"/>
                </a:solidFill>
              </a:rPr>
              <a:t> variáveis, nos fornece os coeficientes do polinômio interpolador. Solução será única desde que </a:t>
            </a:r>
            <a:endParaRPr lang="pt-BR" sz="2000" dirty="0" smtClean="0">
              <a:solidFill>
                <a:srgbClr val="00353D"/>
              </a:solidFill>
            </a:endParaRPr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TÓPICOS</a:t>
            </a:r>
          </a:p>
        </p:txBody>
      </p:sp>
      <p:graphicFrame>
        <p:nvGraphicFramePr>
          <p:cNvPr id="501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92094433"/>
              </p:ext>
            </p:extLst>
          </p:nvPr>
        </p:nvGraphicFramePr>
        <p:xfrm>
          <a:off x="4458384" y="1169310"/>
          <a:ext cx="3727674" cy="398802"/>
        </p:xfrm>
        <a:graphic>
          <a:graphicData uri="http://schemas.openxmlformats.org/presentationml/2006/ole">
            <p:oleObj spid="_x0000_s50337" name="Equação" r:id="rId3" imgW="1790700" imgH="190500" progId="Equation.3">
              <p:embed/>
            </p:oleObj>
          </a:graphicData>
        </a:graphic>
      </p:graphicFrame>
      <p:graphicFrame>
        <p:nvGraphicFramePr>
          <p:cNvPr id="50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04427382"/>
              </p:ext>
            </p:extLst>
          </p:nvPr>
        </p:nvGraphicFramePr>
        <p:xfrm>
          <a:off x="1047524" y="2955926"/>
          <a:ext cx="5687105" cy="2185122"/>
        </p:xfrm>
        <a:graphic>
          <a:graphicData uri="http://schemas.openxmlformats.org/presentationml/2006/ole">
            <p:oleObj spid="_x0000_s50338" name="Equação" r:id="rId4" imgW="2616200" imgH="1003300" progId="Equation.3">
              <p:embed/>
            </p:oleObj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2423682"/>
              </p:ext>
            </p:extLst>
          </p:nvPr>
        </p:nvGraphicFramePr>
        <p:xfrm>
          <a:off x="8787267" y="1167267"/>
          <a:ext cx="2379662" cy="398462"/>
        </p:xfrm>
        <a:graphic>
          <a:graphicData uri="http://schemas.openxmlformats.org/presentationml/2006/ole">
            <p:oleObj spid="_x0000_s50339" name="Equação" r:id="rId5" imgW="1143000" imgH="190500" progId="Equation.3">
              <p:embed/>
            </p:oleObj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4078741" y="2020436"/>
          <a:ext cx="4293999" cy="476022"/>
        </p:xfrm>
        <a:graphic>
          <a:graphicData uri="http://schemas.openxmlformats.org/presentationml/2006/ole">
            <p:oleObj spid="_x0000_s50340" name="Equação" r:id="rId6" imgW="1739900" imgH="215900" progId="Equation.3">
              <p:embed/>
            </p:oleObj>
          </a:graphicData>
        </a:graphic>
      </p:graphicFrame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87379837"/>
              </p:ext>
            </p:extLst>
          </p:nvPr>
        </p:nvGraphicFramePr>
        <p:xfrm>
          <a:off x="6616927" y="5804806"/>
          <a:ext cx="2379662" cy="398463"/>
        </p:xfrm>
        <a:graphic>
          <a:graphicData uri="http://schemas.openxmlformats.org/presentationml/2006/ole">
            <p:oleObj spid="_x0000_s50341" name="Equação" r:id="rId7" imgW="1143000" imgH="190500" progId="Equation.3">
              <p:embed/>
            </p:oleObj>
          </a:graphicData>
        </a:graphic>
      </p:graphicFrame>
      <p:pic>
        <p:nvPicPr>
          <p:cNvPr id="50342" name="Picture 16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51235" y="3018971"/>
            <a:ext cx="3692510" cy="214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813423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43" y="0"/>
            <a:ext cx="10951482" cy="1208314"/>
          </a:xfrm>
        </p:spPr>
        <p:txBody>
          <a:bodyPr anchor="ctr"/>
          <a:lstStyle/>
          <a:p>
            <a:r>
              <a:rPr lang="pt-BR" dirty="0" smtClean="0"/>
              <a:t>Interpolação Polinomial - Exemplo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44281" y="1088571"/>
            <a:ext cx="10951033" cy="5159829"/>
          </a:xfrm>
        </p:spPr>
        <p:txBody>
          <a:bodyPr anchor="ctr"/>
          <a:lstStyle/>
          <a:p>
            <a:r>
              <a:rPr sz="2000" dirty="0" smtClean="0">
                <a:solidFill>
                  <a:schemeClr val="tx1"/>
                </a:solidFill>
              </a:rPr>
              <a:t>Determine o polinômio de grau &lt;= 3 que passa pelos pontos (-1,2) ; (1,0) ; (2,-1) e (3,14).</a:t>
            </a:r>
          </a:p>
          <a:p>
            <a:endParaRPr lang="pt-BR" sz="1200" dirty="0" smtClean="0">
              <a:solidFill>
                <a:schemeClr val="tx1"/>
              </a:solidFill>
            </a:endParaRPr>
          </a:p>
          <a:p>
            <a:endParaRPr lang="pt-BR" sz="1200" dirty="0" smtClean="0">
              <a:solidFill>
                <a:schemeClr val="tx1"/>
              </a:solidFill>
            </a:endParaRPr>
          </a:p>
          <a:p>
            <a:r>
              <a:rPr sz="2000" dirty="0" smtClean="0">
                <a:solidFill>
                  <a:schemeClr val="tx1"/>
                </a:solidFill>
              </a:rPr>
              <a:t>Obtemos o seguinte sistema linear:</a:t>
            </a:r>
            <a:endParaRPr sz="2000" dirty="0">
              <a:solidFill>
                <a:schemeClr val="tx1"/>
              </a:solidFill>
            </a:endParaRPr>
          </a:p>
          <a:p>
            <a:endParaRPr sz="2000" dirty="0" smtClean="0">
              <a:solidFill>
                <a:schemeClr val="tx1"/>
              </a:solidFill>
            </a:endParaRPr>
          </a:p>
          <a:p>
            <a:endParaRPr sz="2000" dirty="0" smtClean="0">
              <a:solidFill>
                <a:schemeClr val="tx1"/>
              </a:solidFill>
            </a:endParaRP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endParaRPr sz="2000" dirty="0">
              <a:solidFill>
                <a:schemeClr val="tx1"/>
              </a:solidFill>
            </a:endParaRPr>
          </a:p>
          <a:p>
            <a:pPr lvl="0">
              <a:buNone/>
            </a:pPr>
            <a:r>
              <a:rPr sz="2000" dirty="0" smtClean="0">
                <a:solidFill>
                  <a:schemeClr val="tx1"/>
                </a:solidFill>
              </a:rPr>
              <a:t>	</a:t>
            </a:r>
          </a:p>
          <a:p>
            <a:r>
              <a:rPr sz="2000" dirty="0" smtClean="0">
                <a:solidFill>
                  <a:schemeClr val="tx1"/>
                </a:solidFill>
              </a:rPr>
              <a:t>A solução deste sistema linear é (verifique)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Assim o polinômio interpolador procurado é </a:t>
            </a:r>
            <a:r>
              <a:rPr sz="2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Trata-se de um problema com solução única (uma vez que as abscissas dos pontos são distintas)</a:t>
            </a:r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TÓPICOS</a:t>
            </a: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26260752"/>
              </p:ext>
            </p:extLst>
          </p:nvPr>
        </p:nvGraphicFramePr>
        <p:xfrm>
          <a:off x="1089479" y="2807533"/>
          <a:ext cx="9404349" cy="1756815"/>
        </p:xfrm>
        <a:graphic>
          <a:graphicData uri="http://schemas.openxmlformats.org/presentationml/2006/ole">
            <p:oleObj spid="_x0000_s51333" name="Equação" r:id="rId3" imgW="5041800" imgH="939600" progId="Equation.3">
              <p:embed/>
            </p:oleObj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84685328"/>
              </p:ext>
            </p:extLst>
          </p:nvPr>
        </p:nvGraphicFramePr>
        <p:xfrm>
          <a:off x="5562149" y="4842786"/>
          <a:ext cx="3001281" cy="412369"/>
        </p:xfrm>
        <a:graphic>
          <a:graphicData uri="http://schemas.openxmlformats.org/presentationml/2006/ole">
            <p:oleObj spid="_x0000_s51334" name="Equação" r:id="rId4" imgW="1676160" imgH="228600" progId="Equation.3">
              <p:embed/>
            </p:oleObj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05266218"/>
              </p:ext>
            </p:extLst>
          </p:nvPr>
        </p:nvGraphicFramePr>
        <p:xfrm>
          <a:off x="3771899" y="1692157"/>
          <a:ext cx="3993243" cy="490913"/>
        </p:xfrm>
        <a:graphic>
          <a:graphicData uri="http://schemas.openxmlformats.org/presentationml/2006/ole">
            <p:oleObj spid="_x0000_s51335" name="Equação" r:id="rId5" imgW="1752480" imgH="241200" progId="Equation.3">
              <p:embed/>
            </p:oleObj>
          </a:graphicData>
        </a:graphic>
      </p:graphicFrame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65320880"/>
              </p:ext>
            </p:extLst>
          </p:nvPr>
        </p:nvGraphicFramePr>
        <p:xfrm>
          <a:off x="5695270" y="5251680"/>
          <a:ext cx="3317875" cy="438150"/>
        </p:xfrm>
        <a:graphic>
          <a:graphicData uri="http://schemas.openxmlformats.org/presentationml/2006/ole">
            <p:oleObj spid="_x0000_s51336" name="Equação" r:id="rId6" imgW="1549080" imgH="2286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945918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Balanço de Massa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2509" y="1190171"/>
            <a:ext cx="10798634" cy="5058229"/>
          </a:xfrm>
        </p:spPr>
        <p:txBody>
          <a:bodyPr/>
          <a:lstStyle/>
          <a:p>
            <a:r>
              <a:rPr lang="pt-BR" sz="2000" dirty="0" smtClean="0">
                <a:solidFill>
                  <a:schemeClr val="tx1"/>
                </a:solidFill>
              </a:rPr>
              <a:t>Uma indústria metalúrgica deseja fabricar uma liga de bronze com a seguinte composição química: (percentual em massa)</a:t>
            </a:r>
          </a:p>
          <a:p>
            <a:endParaRPr lang="pt-BR" sz="2000" dirty="0">
              <a:solidFill>
                <a:schemeClr val="tx1"/>
              </a:solidFill>
            </a:endParaRP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A liga será obtida por </a:t>
            </a:r>
            <a:r>
              <a:rPr lang="pt-BR" sz="2000" dirty="0" err="1" smtClean="0">
                <a:solidFill>
                  <a:schemeClr val="tx1"/>
                </a:solidFill>
              </a:rPr>
              <a:t>refusão</a:t>
            </a:r>
            <a:r>
              <a:rPr lang="pt-BR" sz="2000" dirty="0" smtClean="0">
                <a:solidFill>
                  <a:schemeClr val="tx1"/>
                </a:solidFill>
              </a:rPr>
              <a:t> das ligas A, B, C, D, </a:t>
            </a:r>
            <a:r>
              <a:rPr sz="2000">
                <a:solidFill>
                  <a:schemeClr val="tx1"/>
                </a:solidFill>
              </a:rPr>
              <a:t>cujas composições </a:t>
            </a:r>
            <a:r>
              <a:rPr sz="2000" smtClean="0">
                <a:solidFill>
                  <a:schemeClr val="tx1"/>
                </a:solidFill>
              </a:rPr>
              <a:t>são </a:t>
            </a:r>
            <a:r>
              <a:rPr lang="pt-BR" sz="2000" dirty="0" smtClean="0">
                <a:solidFill>
                  <a:schemeClr val="tx1"/>
                </a:solidFill>
              </a:rPr>
              <a:t>mostradas na tabela a seguir (percentuais em massa)</a:t>
            </a:r>
            <a:endParaRPr lang="pt-BR" sz="2000" dirty="0">
              <a:solidFill>
                <a:schemeClr val="tx1"/>
              </a:solidFill>
            </a:endParaRP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endParaRPr lang="pt-BR" sz="2000" dirty="0">
              <a:solidFill>
                <a:schemeClr val="tx1"/>
              </a:solidFill>
            </a:endParaRP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endParaRPr lang="pt-BR" sz="2000" dirty="0">
              <a:solidFill>
                <a:schemeClr val="tx1"/>
              </a:solidFill>
            </a:endParaRP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Qual a massa necessária de cada liga A, B, C, D para se produzir </a:t>
            </a:r>
            <a:r>
              <a:rPr lang="pt-BR" sz="2000" b="1" dirty="0" smtClean="0">
                <a:solidFill>
                  <a:schemeClr val="tx1"/>
                </a:solidFill>
              </a:rPr>
              <a:t>exatamente 1000 Kg (1 </a:t>
            </a:r>
            <a:r>
              <a:rPr lang="pt-BR" sz="2000" b="1" dirty="0" err="1" smtClean="0">
                <a:solidFill>
                  <a:schemeClr val="tx1"/>
                </a:solidFill>
              </a:rPr>
              <a:t>ton</a:t>
            </a:r>
            <a:r>
              <a:rPr lang="pt-BR" sz="2000" b="1" dirty="0" smtClean="0">
                <a:solidFill>
                  <a:schemeClr val="tx1"/>
                </a:solidFill>
              </a:rPr>
              <a:t>)</a:t>
            </a:r>
            <a:r>
              <a:rPr lang="pt-BR" sz="2000" dirty="0" smtClean="0">
                <a:solidFill>
                  <a:schemeClr val="tx1"/>
                </a:solidFill>
              </a:rPr>
              <a:t> da liga desejada?</a:t>
            </a:r>
            <a:endParaRPr lang="pt-BR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4609390"/>
              </p:ext>
            </p:extLst>
          </p:nvPr>
        </p:nvGraphicFramePr>
        <p:xfrm>
          <a:off x="1654628" y="1902580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Cu (cobre)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Sn (estanho)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Pb</a:t>
                      </a:r>
                      <a:r>
                        <a:rPr lang="pt-BR" dirty="0" smtClean="0"/>
                        <a:t> (chumbo)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Zn (zinco)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Outros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4,2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20764177"/>
              </p:ext>
            </p:extLst>
          </p:nvPr>
        </p:nvGraphicFramePr>
        <p:xfrm>
          <a:off x="1553029" y="3506408"/>
          <a:ext cx="8128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257"/>
                <a:gridCol w="1277257"/>
                <a:gridCol w="1611086"/>
                <a:gridCol w="1761068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Liga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Cu (cobre)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Sn (estanho)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Pb</a:t>
                      </a:r>
                      <a:r>
                        <a:rPr lang="pt-BR" dirty="0" smtClean="0"/>
                        <a:t> (chumbo)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Zn (zinco)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Outros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451919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Balanço de Massa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2509" y="1393370"/>
            <a:ext cx="10798634" cy="4818744"/>
          </a:xfrm>
        </p:spPr>
        <p:txBody>
          <a:bodyPr/>
          <a:lstStyle/>
          <a:p>
            <a:r>
              <a:rPr sz="2000" smtClean="0">
                <a:solidFill>
                  <a:schemeClr val="tx1"/>
                </a:solidFill>
              </a:rPr>
              <a:t>Devemos assim fazer um balanço de massa de cada componente das ligas.</a:t>
            </a:r>
          </a:p>
          <a:p>
            <a:r>
              <a:rPr sz="2000" smtClean="0">
                <a:solidFill>
                  <a:schemeClr val="tx1"/>
                </a:solidFill>
              </a:rPr>
              <a:t>Sejam A, B, C, D as massas (em Kg) necessárias de cada liga. Temos:</a:t>
            </a:r>
          </a:p>
          <a:p>
            <a:endParaRPr sz="2000" smtClean="0">
              <a:solidFill>
                <a:schemeClr val="tx1"/>
              </a:solidFill>
            </a:endParaRPr>
          </a:p>
          <a:p>
            <a:pPr indent="4763"/>
            <a:r>
              <a:rPr sz="2000" smtClean="0">
                <a:solidFill>
                  <a:schemeClr val="tx1"/>
                </a:solidFill>
              </a:rPr>
              <a:t> Massa total de 1000 Kg: </a:t>
            </a:r>
            <a:endParaRPr sz="2000">
              <a:solidFill>
                <a:schemeClr val="tx1"/>
              </a:solidFill>
            </a:endParaRPr>
          </a:p>
          <a:p>
            <a:pPr indent="4763"/>
            <a:r>
              <a:rPr sz="2000">
                <a:solidFill>
                  <a:schemeClr val="tx1"/>
                </a:solidFill>
              </a:rPr>
              <a:t> Balanço de </a:t>
            </a:r>
            <a:r>
              <a:rPr sz="2000" b="1">
                <a:solidFill>
                  <a:schemeClr val="tx1"/>
                </a:solidFill>
              </a:rPr>
              <a:t>Cu</a:t>
            </a:r>
            <a:r>
              <a:rPr sz="2000">
                <a:solidFill>
                  <a:schemeClr val="tx1"/>
                </a:solidFill>
              </a:rPr>
              <a:t>:</a:t>
            </a:r>
            <a:endParaRPr sz="2000" smtClean="0">
              <a:solidFill>
                <a:schemeClr val="tx1"/>
              </a:solidFill>
            </a:endParaRPr>
          </a:p>
          <a:p>
            <a:pPr indent="4763"/>
            <a:r>
              <a:rPr sz="2000">
                <a:solidFill>
                  <a:schemeClr val="tx1"/>
                </a:solidFill>
              </a:rPr>
              <a:t> Balanço de </a:t>
            </a:r>
            <a:r>
              <a:rPr sz="2000" b="1" smtClean="0">
                <a:solidFill>
                  <a:schemeClr val="tx1"/>
                </a:solidFill>
              </a:rPr>
              <a:t>Sn</a:t>
            </a:r>
            <a:r>
              <a:rPr sz="2000" smtClean="0">
                <a:solidFill>
                  <a:schemeClr val="tx1"/>
                </a:solidFill>
              </a:rPr>
              <a:t>:</a:t>
            </a:r>
            <a:endParaRPr sz="2000">
              <a:solidFill>
                <a:schemeClr val="tx1"/>
              </a:solidFill>
            </a:endParaRPr>
          </a:p>
          <a:p>
            <a:pPr indent="4763"/>
            <a:r>
              <a:rPr sz="2000">
                <a:solidFill>
                  <a:schemeClr val="tx1"/>
                </a:solidFill>
              </a:rPr>
              <a:t> Balanço de </a:t>
            </a:r>
            <a:r>
              <a:rPr sz="2000" b="1" smtClean="0">
                <a:solidFill>
                  <a:schemeClr val="tx1"/>
                </a:solidFill>
              </a:rPr>
              <a:t>Pb</a:t>
            </a:r>
            <a:r>
              <a:rPr sz="2000" smtClean="0">
                <a:solidFill>
                  <a:schemeClr val="tx1"/>
                </a:solidFill>
              </a:rPr>
              <a:t>:</a:t>
            </a:r>
            <a:endParaRPr sz="2000">
              <a:solidFill>
                <a:schemeClr val="tx1"/>
              </a:solidFill>
            </a:endParaRPr>
          </a:p>
          <a:p>
            <a:pPr indent="4763"/>
            <a:r>
              <a:rPr sz="2000">
                <a:solidFill>
                  <a:schemeClr val="tx1"/>
                </a:solidFill>
              </a:rPr>
              <a:t> Balanço de </a:t>
            </a:r>
            <a:r>
              <a:rPr sz="2000" b="1" smtClean="0">
                <a:solidFill>
                  <a:schemeClr val="tx1"/>
                </a:solidFill>
              </a:rPr>
              <a:t>Zn</a:t>
            </a:r>
            <a:r>
              <a:rPr sz="2000" smtClean="0">
                <a:solidFill>
                  <a:schemeClr val="tx1"/>
                </a:solidFill>
              </a:rPr>
              <a:t>:</a:t>
            </a:r>
            <a:endParaRPr sz="2000">
              <a:solidFill>
                <a:schemeClr val="tx1"/>
              </a:solidFill>
            </a:endParaRPr>
          </a:p>
          <a:p>
            <a:pPr indent="4763"/>
            <a:r>
              <a:rPr sz="2000">
                <a:solidFill>
                  <a:schemeClr val="tx1"/>
                </a:solidFill>
              </a:rPr>
              <a:t> Balanço de </a:t>
            </a:r>
            <a:r>
              <a:rPr sz="2000" b="1" smtClean="0">
                <a:solidFill>
                  <a:schemeClr val="tx1"/>
                </a:solidFill>
              </a:rPr>
              <a:t>Outros</a:t>
            </a:r>
            <a:r>
              <a:rPr sz="2000" smtClean="0">
                <a:solidFill>
                  <a:schemeClr val="tx1"/>
                </a:solidFill>
              </a:rPr>
              <a:t>:</a:t>
            </a:r>
            <a:endParaRPr sz="2000">
              <a:solidFill>
                <a:schemeClr val="tx1"/>
              </a:solidFill>
            </a:endParaRPr>
          </a:p>
          <a:p>
            <a:endParaRPr lang="pt-BR" sz="2000" dirty="0">
              <a:solidFill>
                <a:schemeClr val="tx1"/>
              </a:solidFill>
            </a:endParaRPr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3985983" y="3060458"/>
          <a:ext cx="2020888" cy="274637"/>
        </p:xfrm>
        <a:graphic>
          <a:graphicData uri="http://schemas.openxmlformats.org/presentationml/2006/ole">
            <p:oleObj spid="_x0000_s73730" name="Equação" r:id="rId3" imgW="1130040" imgH="152280" progId="Equation.3">
              <p:embed/>
            </p:oleObj>
          </a:graphicData>
        </a:graphic>
      </p:graphicFrame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2979734" y="3468219"/>
          <a:ext cx="3451225" cy="296862"/>
        </p:xfrm>
        <a:graphic>
          <a:graphicData uri="http://schemas.openxmlformats.org/presentationml/2006/ole">
            <p:oleObj spid="_x0000_s73731" name="Equação" r:id="rId4" imgW="1930320" imgH="164880" progId="Equation.3">
              <p:embed/>
            </p:oleObj>
          </a:graphicData>
        </a:graphic>
      </p:graphicFrame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2964766" y="3889813"/>
          <a:ext cx="3336925" cy="298450"/>
        </p:xfrm>
        <a:graphic>
          <a:graphicData uri="http://schemas.openxmlformats.org/presentationml/2006/ole">
            <p:oleObj spid="_x0000_s73732" name="Equação" r:id="rId5" imgW="1866600" imgH="164880" progId="Equation.3">
              <p:embed/>
            </p:oleObj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2950931" y="4339984"/>
          <a:ext cx="3360738" cy="296862"/>
        </p:xfrm>
        <a:graphic>
          <a:graphicData uri="http://schemas.openxmlformats.org/presentationml/2006/ole">
            <p:oleObj spid="_x0000_s73733" name="Equação" r:id="rId6" imgW="1879560" imgH="164880" progId="Equation.3">
              <p:embed/>
            </p:oleObj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2957055" y="4776773"/>
          <a:ext cx="3382962" cy="298450"/>
        </p:xfrm>
        <a:graphic>
          <a:graphicData uri="http://schemas.openxmlformats.org/presentationml/2006/ole">
            <p:oleObj spid="_x0000_s73734" name="Equação" r:id="rId7" imgW="1892160" imgH="164880" progId="Equation.3">
              <p:embed/>
            </p:oleObj>
          </a:graphicData>
        </a:graphic>
      </p:graphicFrame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3420606" y="5197460"/>
          <a:ext cx="3384550" cy="298450"/>
        </p:xfrm>
        <a:graphic>
          <a:graphicData uri="http://schemas.openxmlformats.org/presentationml/2006/ole">
            <p:oleObj spid="_x0000_s73735" name="Equação" r:id="rId8" imgW="1892160" imgH="16488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4451919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Balanço de Massa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2509" y="1045029"/>
            <a:ext cx="10798634" cy="5442857"/>
          </a:xfrm>
        </p:spPr>
        <p:txBody>
          <a:bodyPr/>
          <a:lstStyle/>
          <a:p>
            <a:r>
              <a:rPr sz="2000" smtClean="0">
                <a:solidFill>
                  <a:schemeClr val="tx1"/>
                </a:solidFill>
              </a:rPr>
              <a:t>Obtemos então o sistema linear com 6 equações e 4 variáveis</a:t>
            </a:r>
          </a:p>
          <a:p>
            <a:endParaRPr sz="2000">
              <a:solidFill>
                <a:schemeClr val="tx1"/>
              </a:solidFill>
            </a:endParaRPr>
          </a:p>
          <a:p>
            <a:endParaRPr sz="2000" smtClean="0">
              <a:solidFill>
                <a:schemeClr val="tx1"/>
              </a:solidFill>
            </a:endParaRPr>
          </a:p>
          <a:p>
            <a:endParaRPr sz="2000">
              <a:solidFill>
                <a:schemeClr val="tx1"/>
              </a:solidFill>
            </a:endParaRPr>
          </a:p>
          <a:p>
            <a:endParaRPr sz="2000" smtClean="0">
              <a:solidFill>
                <a:schemeClr val="tx1"/>
              </a:solidFill>
            </a:endParaRPr>
          </a:p>
          <a:p>
            <a:endParaRPr sz="2000" smtClean="0">
              <a:solidFill>
                <a:schemeClr val="tx1"/>
              </a:solidFill>
            </a:endParaRPr>
          </a:p>
          <a:p>
            <a:endParaRPr sz="2000">
              <a:solidFill>
                <a:schemeClr val="tx1"/>
              </a:solidFill>
            </a:endParaRPr>
          </a:p>
          <a:p>
            <a:r>
              <a:rPr sz="2000" smtClean="0">
                <a:solidFill>
                  <a:schemeClr val="tx1"/>
                </a:solidFill>
              </a:rPr>
              <a:t>Cuja solução única é (verifique) </a:t>
            </a:r>
            <a:endParaRPr lang="pt-BR" sz="2000" dirty="0">
              <a:solidFill>
                <a:schemeClr val="tx1"/>
              </a:solidFill>
            </a:endParaRPr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667204" y="2533424"/>
          <a:ext cx="10029825" cy="2232632"/>
        </p:xfrm>
        <a:graphic>
          <a:graphicData uri="http://schemas.openxmlformats.org/presentationml/2006/ole">
            <p:oleObj spid="_x0000_s74754" name="Equação" r:id="rId3" imgW="5232240" imgH="1155600" progId="Equation.3">
              <p:embed/>
            </p:oleObj>
          </a:graphicData>
        </a:graphic>
      </p:graphicFrame>
      <p:graphicFrame>
        <p:nvGraphicFramePr>
          <p:cNvPr id="74760" name="Object 8"/>
          <p:cNvGraphicFramePr>
            <a:graphicFrameLocks noChangeAspect="1"/>
          </p:cNvGraphicFramePr>
          <p:nvPr/>
        </p:nvGraphicFramePr>
        <p:xfrm>
          <a:off x="4410536" y="5089072"/>
          <a:ext cx="4233188" cy="440872"/>
        </p:xfrm>
        <a:graphic>
          <a:graphicData uri="http://schemas.openxmlformats.org/presentationml/2006/ole">
            <p:oleObj spid="_x0000_s74760" name="Equação" r:id="rId4" imgW="1841400" imgH="19044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4451919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Circuitos Elétricos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2508" y="1074056"/>
            <a:ext cx="11045377" cy="5457373"/>
          </a:xfrm>
        </p:spPr>
        <p:txBody>
          <a:bodyPr/>
          <a:lstStyle/>
          <a:p>
            <a:r>
              <a:rPr lang="pt-BR" sz="2000" dirty="0" smtClean="0">
                <a:solidFill>
                  <a:schemeClr val="tx1"/>
                </a:solidFill>
              </a:rPr>
              <a:t>A aplicação da LKC nos nós A e B resulta: </a:t>
            </a:r>
          </a:p>
          <a:p>
            <a:pPr indent="4763"/>
            <a:r>
              <a:rPr lang="pt-BR" sz="2000" dirty="0" smtClean="0">
                <a:solidFill>
                  <a:schemeClr val="tx1"/>
                </a:solidFill>
              </a:rPr>
              <a:t> Nó A: </a:t>
            </a:r>
          </a:p>
          <a:p>
            <a:pPr indent="4763"/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smtClean="0">
                <a:solidFill>
                  <a:schemeClr val="tx1"/>
                </a:solidFill>
              </a:rPr>
              <a:t>Nó B:  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A aplicação da LKT nas malhas esquerda e direita resulta</a:t>
            </a:r>
          </a:p>
          <a:p>
            <a:pPr indent="4763"/>
            <a:r>
              <a:rPr lang="pt-BR" sz="2000" dirty="0" smtClean="0">
                <a:solidFill>
                  <a:schemeClr val="tx1"/>
                </a:solidFill>
              </a:rPr>
              <a:t> Malha esquerda:</a:t>
            </a:r>
          </a:p>
          <a:p>
            <a:pPr indent="4763"/>
            <a:r>
              <a:rPr lang="pt-BR" sz="2000" dirty="0" smtClean="0">
                <a:solidFill>
                  <a:schemeClr val="tx1"/>
                </a:solidFill>
              </a:rPr>
              <a:t> Malha direita:  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Obtemos assim o seguinte sistema linear (como as equações de ambos os nós são idênticas, escrevemos o sistema com apenas uma delas):</a:t>
            </a:r>
          </a:p>
          <a:p>
            <a:endParaRPr lang="pt-BR" sz="2000" dirty="0">
              <a:solidFill>
                <a:schemeClr val="tx1"/>
              </a:solidFill>
            </a:endParaRP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  Cuja solução única é (verifique): 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54338920"/>
              </p:ext>
            </p:extLst>
          </p:nvPr>
        </p:nvGraphicFramePr>
        <p:xfrm>
          <a:off x="1870756" y="1691588"/>
          <a:ext cx="1066800" cy="412750"/>
        </p:xfrm>
        <a:graphic>
          <a:graphicData uri="http://schemas.openxmlformats.org/presentationml/2006/ole">
            <p:oleObj spid="_x0000_s53372" name="Equação" r:id="rId3" imgW="596880" imgH="228600" progId="Equation.3">
              <p:embed/>
            </p:oleObj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79787026"/>
              </p:ext>
            </p:extLst>
          </p:nvPr>
        </p:nvGraphicFramePr>
        <p:xfrm>
          <a:off x="1892528" y="2130764"/>
          <a:ext cx="1066800" cy="412750"/>
        </p:xfrm>
        <a:graphic>
          <a:graphicData uri="http://schemas.openxmlformats.org/presentationml/2006/ole">
            <p:oleObj spid="_x0000_s53373" name="Equação" r:id="rId4" imgW="596880" imgH="228600" progId="Equation.3">
              <p:embed/>
            </p:oleObj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95908632"/>
              </p:ext>
            </p:extLst>
          </p:nvPr>
        </p:nvGraphicFramePr>
        <p:xfrm>
          <a:off x="3062288" y="3013306"/>
          <a:ext cx="1431925" cy="388937"/>
        </p:xfrm>
        <a:graphic>
          <a:graphicData uri="http://schemas.openxmlformats.org/presentationml/2006/ole">
            <p:oleObj spid="_x0000_s53374" name="Equação" r:id="rId5" imgW="799920" imgH="215640" progId="Equation.3">
              <p:embed/>
            </p:oleObj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74638680"/>
              </p:ext>
            </p:extLst>
          </p:nvPr>
        </p:nvGraphicFramePr>
        <p:xfrm>
          <a:off x="2710997" y="3458307"/>
          <a:ext cx="1568450" cy="411162"/>
        </p:xfrm>
        <a:graphic>
          <a:graphicData uri="http://schemas.openxmlformats.org/presentationml/2006/ole">
            <p:oleObj spid="_x0000_s53375" name="Equação" r:id="rId6" imgW="876240" imgH="228600" progId="Equation.3">
              <p:embed/>
            </p:oleObj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3979912"/>
              </p:ext>
            </p:extLst>
          </p:nvPr>
        </p:nvGraphicFramePr>
        <p:xfrm>
          <a:off x="3411538" y="4687888"/>
          <a:ext cx="4600575" cy="1022350"/>
        </p:xfrm>
        <a:graphic>
          <a:graphicData uri="http://schemas.openxmlformats.org/presentationml/2006/ole">
            <p:oleObj spid="_x0000_s53376" name="Equação" r:id="rId7" imgW="2705040" imgH="596880" progId="Equation.3">
              <p:embed/>
            </p:oleObj>
          </a:graphicData>
        </a:graphic>
      </p:graphicFrame>
      <p:pic>
        <p:nvPicPr>
          <p:cNvPr id="13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532" y="958624"/>
            <a:ext cx="3882273" cy="264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95479966"/>
              </p:ext>
            </p:extLst>
          </p:nvPr>
        </p:nvGraphicFramePr>
        <p:xfrm>
          <a:off x="4565425" y="5959929"/>
          <a:ext cx="4086225" cy="342900"/>
        </p:xfrm>
        <a:graphic>
          <a:graphicData uri="http://schemas.openxmlformats.org/presentationml/2006/ole">
            <p:oleObj spid="_x0000_s53377" name="Equação" r:id="rId9" imgW="2286000" imgH="19044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4327784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Circuitos Elétricos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07994" y="1117600"/>
            <a:ext cx="11045377" cy="5145314"/>
          </a:xfrm>
        </p:spPr>
        <p:txBody>
          <a:bodyPr/>
          <a:lstStyle/>
          <a:p>
            <a:r>
              <a:rPr lang="pt-BR" sz="2000" dirty="0" smtClean="0">
                <a:solidFill>
                  <a:schemeClr val="tx1"/>
                </a:solidFill>
              </a:rPr>
              <a:t>Considere o circuito elétrico mostrado na figura (duas malhas fechadas, apenas elementos do tipo resistor, tensões contínuas). </a:t>
            </a: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endParaRPr lang="pt-BR" sz="2000" dirty="0">
              <a:solidFill>
                <a:schemeClr val="tx1"/>
              </a:solidFill>
            </a:endParaRP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endParaRPr lang="pt-BR" sz="2000" dirty="0">
              <a:solidFill>
                <a:schemeClr val="tx1"/>
              </a:solidFill>
            </a:endParaRP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Podemos determinar as correntes                pela aplicação das Leis de </a:t>
            </a:r>
            <a:r>
              <a:rPr lang="pt-BR" sz="2000" dirty="0" err="1" smtClean="0">
                <a:solidFill>
                  <a:schemeClr val="tx1"/>
                </a:solidFill>
              </a:rPr>
              <a:t>Kirchoff</a:t>
            </a:r>
            <a:r>
              <a:rPr lang="pt-BR" sz="2000" dirty="0" smtClean="0">
                <a:solidFill>
                  <a:schemeClr val="tx1"/>
                </a:solidFill>
              </a:rPr>
              <a:t>:</a:t>
            </a:r>
          </a:p>
          <a:p>
            <a:pPr indent="4763"/>
            <a:r>
              <a:rPr lang="pt-BR" sz="2000" dirty="0" smtClean="0">
                <a:solidFill>
                  <a:schemeClr val="tx1"/>
                </a:solidFill>
              </a:rPr>
              <a:t> LKT (Lei de </a:t>
            </a:r>
            <a:r>
              <a:rPr lang="pt-BR" sz="2000" dirty="0" err="1" smtClean="0">
                <a:solidFill>
                  <a:schemeClr val="tx1"/>
                </a:solidFill>
              </a:rPr>
              <a:t>Kirchoff</a:t>
            </a:r>
            <a:r>
              <a:rPr lang="pt-BR" sz="2000" dirty="0" smtClean="0">
                <a:solidFill>
                  <a:schemeClr val="tx1"/>
                </a:solidFill>
              </a:rPr>
              <a:t> das Tensões): em cada malha fechada a soma das tensões aplicadas é igual à soma das quedas de tensão nos elementos.</a:t>
            </a:r>
          </a:p>
          <a:p>
            <a:pPr indent="4763"/>
            <a:r>
              <a:rPr lang="pt-BR" sz="2000" dirty="0" smtClean="0">
                <a:solidFill>
                  <a:schemeClr val="tx1"/>
                </a:solidFill>
              </a:rPr>
              <a:t>LKC (Lei de </a:t>
            </a:r>
            <a:r>
              <a:rPr lang="pt-BR" sz="2000" dirty="0" err="1" smtClean="0">
                <a:solidFill>
                  <a:schemeClr val="tx1"/>
                </a:solidFill>
              </a:rPr>
              <a:t>Kirchoff</a:t>
            </a:r>
            <a:r>
              <a:rPr lang="pt-BR" sz="2000" dirty="0" smtClean="0">
                <a:solidFill>
                  <a:schemeClr val="tx1"/>
                </a:solidFill>
              </a:rPr>
              <a:t> das Correntes): em cada nó a soma das correntes que entram é igual à soma das correntes que saem.</a:t>
            </a:r>
            <a:endParaRPr lang="pt-BR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94250641"/>
              </p:ext>
            </p:extLst>
          </p:nvPr>
        </p:nvGraphicFramePr>
        <p:xfrm>
          <a:off x="4554992" y="4189186"/>
          <a:ext cx="749300" cy="412750"/>
        </p:xfrm>
        <a:graphic>
          <a:graphicData uri="http://schemas.openxmlformats.org/presentationml/2006/ole">
            <p:oleObj spid="_x0000_s52257" name="Equação" r:id="rId3" imgW="419040" imgH="228600" progId="Equation.3">
              <p:embed/>
            </p:oleObj>
          </a:graphicData>
        </a:graphic>
      </p:graphicFrame>
      <p:pic>
        <p:nvPicPr>
          <p:cNvPr id="5223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91" y="1640795"/>
            <a:ext cx="3882273" cy="264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398077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ESTUDAR...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mtClean="0"/>
              <a:t>Agora é estudar no livro texto e praticar com os exercícios propostos em nosso planejamento de aulas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9.PNG"/>
  <p:tag name="PXPSD_PNGPATH" val="C:\USERS\PUC MINAS VIRTUAL\DESKTOP\LIXO\"/>
  <p:tag name="PXPSD_PNGFILENAME" val="TELA 01_19.PNG"/>
  <p:tag name="PXPSD_LAYERNAME" val="1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6.PNG"/>
  <p:tag name="PXPSD_PNGPATH" val="C:\USERS\PUC MINAS VIRTUAL\DESKTOP\LIXO\"/>
  <p:tag name="PXPSD_PNGFILENAME" val="TELA 01_6.PNG"/>
  <p:tag name="PXPSD_LAYERNAME" val="6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3.PNG"/>
  <p:tag name="PXPSD_PNGPATH" val="C:\USERS\PUC MINAS VIRTUAL\DESKTOP\LIXO\"/>
  <p:tag name="PXPSD_PNGFILENAME" val="TELA 05_13.PNG"/>
  <p:tag name="PXPSD_LAYERNAME" val="13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2.PNG"/>
  <p:tag name="PXPSD_PNGPATH" val="C:\USERS\PUC MINAS VIRTUAL\DESKTOP\LIXO\"/>
  <p:tag name="PXPSD_PNGFILENAME" val="TELA 05_12.PNG"/>
  <p:tag name="PXPSD_LAYERNAME" val="12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1.PNG"/>
  <p:tag name="PXPSD_PNGPATH" val="C:\USERS\PUC MINAS VIRTUAL\DESKTOP\LIXO\"/>
  <p:tag name="PXPSD_PNGFILENAME" val="TELA 05_11.PNG"/>
  <p:tag name="PXPSD_LAYERNAME" val="1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0.PNG"/>
  <p:tag name="PXPSD_PNGPATH" val="C:\USERS\PUC MINAS VIRTUAL\DESKTOP\LIXO\"/>
  <p:tag name="PXPSD_PNGFILENAME" val="TELA 05_10.PNG"/>
  <p:tag name="PXPSD_LAYERNAME" val="1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9.PNG"/>
  <p:tag name="PXPSD_PNGPATH" val="C:\USERS\PUC MINAS VIRTUAL\DESKTOP\LIXO\"/>
  <p:tag name="PXPSD_PNGFILENAME" val="TELA 05_9.PNG"/>
  <p:tag name="PXPSD_LAYERNAME" val="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8.PNG"/>
  <p:tag name="PXPSD_PNGPATH" val="C:\USERS\PUC MINAS VIRTUAL\DESKTOP\LIXO\"/>
  <p:tag name="PXPSD_PNGFILENAME" val="TELA 05_8.PNG"/>
  <p:tag name="PXPSD_LAYERNAME" val="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7.PNG"/>
  <p:tag name="PXPSD_PNGPATH" val="C:\USERS\PUC MINAS VIRTUAL\DESKTOP\LIXO\"/>
  <p:tag name="PXPSD_PNGFILENAME" val="TELA 05_7.PNG"/>
  <p:tag name="PXPSD_LAYERNAME" val="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7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6.PNG"/>
  <p:tag name="PXPSD_PNGPATH" val="C:\USERS\PUC MINAS VIRTUAL\DESKTOP\LIXO\"/>
  <p:tag name="PXPSD_PNGFILENAME" val="TELA 05_6.PNG"/>
  <p:tag name="PXPSD_LAYERNAME" val="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5.PNG"/>
  <p:tag name="PXPSD_PNGPATH" val="C:\USERS\PUC MINAS VIRTUAL\DESKTOP\LIXO\"/>
  <p:tag name="PXPSD_PNGFILENAME" val="TELA 05_5.PNG"/>
  <p:tag name="PXPSD_LAYERNAME" val="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9.PNG"/>
  <p:tag name="PXPSD_PNGPATH" val="C:\USERS\PUC MINAS VIRTUAL\DESKTOP\LIXO\"/>
  <p:tag name="PXPSD_PNGFILENAME" val="TELA 05_29.PNG"/>
  <p:tag name="PXPSD_LAYERNAME" val="2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5.PNG"/>
  <p:tag name="PXPSD_PNGPATH" val="C:\USERS\PUC MINAS VIRTUAL\DESKTOP\LIXO\"/>
  <p:tag name="PXPSD_PNGFILENAME" val="TELA 01_5.PNG"/>
  <p:tag name="PXPSD_LAYERNAME" val="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8.PNG"/>
  <p:tag name="PXPSD_PNGPATH" val="C:\USERS\PUC MINAS VIRTUAL\DESKTOP\LIXO\"/>
  <p:tag name="PXPSD_PNGFILENAME" val="TELA 05_28.PNG"/>
  <p:tag name="PXPSD_LAYERNAME" val="2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4.PNG"/>
  <p:tag name="PXPSD_PNGPATH" val="C:\USERS\PUC MINAS VIRTUAL\DESKTOP\LIXO\"/>
  <p:tag name="PXPSD_PNGFILENAME" val="TELA 06_14.PNG"/>
  <p:tag name="PXPSD_LAYERNAME" val="14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3.PNG"/>
  <p:tag name="PXPSD_PNGPATH" val="C:\USERS\PUC MINAS VIRTUAL\DESKTOP\LIXO\"/>
  <p:tag name="PXPSD_PNGFILENAME" val="TELA 06_13.PNG"/>
  <p:tag name="PXPSD_LAYERNAME" val="1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2.PNG"/>
  <p:tag name="PXPSD_PNGPATH" val="C:\USERS\PUC MINAS VIRTUAL\DESKTOP\LIXO\"/>
  <p:tag name="PXPSD_PNGFILENAME" val="TELA 06_12.PNG"/>
  <p:tag name="PXPSD_LAYERNAME" val="12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6_02.PNG"/>
  <p:tag name="PXPSD_PNGPATH" val="..\..\..\LIXO\"/>
  <p:tag name="PXPSD_PNGFILENAME" val="TELA 06_02.PNG"/>
  <p:tag name="PXPSD_LAYERNAME" val="02"/>
  <p:tag name="PXPSD_PSDPATH" val="..\TELAS\COM TARJA\"/>
  <p:tag name="PXPSD_PSDFILENAME" val="Tela 06.psd"/>
  <p:tag name="PXPSD_PSDSOURCE" val="C:\Users\PUC Minas Virtual\Desktop\17_222 Novo layout para apresentacao\NOVO\TELAS\COM TARJA\Tela 06.psd"/>
  <p:tag name=" PXPSD_PSDSOURCELAYER" val="1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8.PNG"/>
  <p:tag name="PXPSD_PNGPATH" val="C:\USERS\PUC MINAS VIRTUAL\DESKTOP\LIXO\"/>
  <p:tag name="PXPSD_PNGFILENAME" val="TELA 06_8.PNG"/>
  <p:tag name="PXPSD_LAYERNAME" val="8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6.PNG"/>
  <p:tag name="PXPSD_PNGPATH" val="C:\USERS\PUC MINAS VIRTUAL\DESKTOP\LIXO\"/>
  <p:tag name="PXPSD_PNGFILENAME" val="TELA 06_6.PNG"/>
  <p:tag name="PXPSD_LAYERNAME" val="6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5.PNG"/>
  <p:tag name="PXPSD_PNGPATH" val="C:\USERS\PUC MINAS VIRTUAL\DESKTOP\LIXO\"/>
  <p:tag name="PXPSD_PNGFILENAME" val="TELA 06_5.PNG"/>
  <p:tag name="PXPSD_LAYERNAME" val="5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4.PNG"/>
  <p:tag name="PXPSD_PNGPATH" val="C:\USERS\PUC MINAS VIRTUAL\DESKTOP\LIXO\"/>
  <p:tag name="PXPSD_PNGFILENAME" val="TELA 06_4.PNG"/>
  <p:tag name="PXPSD_LAYERNAME" val="4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3.PNG"/>
  <p:tag name="PXPSD_PNGPATH" val="C:\USERS\PUC MINAS VIRTUAL\DESKTOP\LIXO\"/>
  <p:tag name="PXPSD_PNGFILENAME" val="TELA 06_3.PNG"/>
  <p:tag name="PXPSD_LAYERNAME" val="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4.PNG"/>
  <p:tag name="PXPSD_PNGPATH" val="C:\USERS\PUC MINAS VIRTUAL\DESKTOP\LIXO\"/>
  <p:tag name="PXPSD_PNGFILENAME" val="TELA 01_4.PNG"/>
  <p:tag name="PXPSD_LAYERNAME" val="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2.PNG"/>
  <p:tag name="PXPSD_PNGPATH" val="C:\USERS\PUC MINAS VIRTUAL\DESKTOP\LIXO\"/>
  <p:tag name="PXPSD_PNGFILENAME" val="TELA 06_2.PNG"/>
  <p:tag name="PXPSD_LAYERNAME" val="2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.PNG"/>
  <p:tag name="PXPSD_PNGPATH" val="C:\USERS\PUC MINAS VIRTUAL\DESKTOP\LIXO\"/>
  <p:tag name="PXPSD_PNGFILENAME" val="TELA 06_1.PNG"/>
  <p:tag name="PXPSD_LAYERNAME" val="1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OBJETO INTELIGENTE DE VETOR COPIAR 3.PNG"/>
  <p:tag name="PXPSD_PNGPATH" val="C:\USERS\PUC MINAS VIRTUAL\DESKTOP\LIXO\"/>
  <p:tag name="PXPSD_PNGFILENAME" val="TELA 06_OBJETO INTELIGENTE DE VETOR COPIAR 3.PNG"/>
  <p:tag name="PXPSD_LAYERNAME" val="Objeto Inteligente de Vetor copiar 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OBJETO INTELIGENTE DE VETOR COPIAR 5.PNG"/>
  <p:tag name="PXPSD_PNGPATH" val="C:\USERS\PUC MINAS VIRTUAL\DESKTOP\LIXO\"/>
  <p:tag name="PXPSD_PNGFILENAME" val="TELA 06_OBJETO INTELIGENTE DE VETOR COPIAR 5.PNG"/>
  <p:tag name="PXPSD_LAYERNAME" val="Objeto Inteligente de Vetor copiar 5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6_01.PNG"/>
  <p:tag name="PXPSD_PNGPATH" val="..\..\..\LIXO\"/>
  <p:tag name="PXPSD_PNGFILENAME" val="TELA 06_01.PNG"/>
  <p:tag name="PXPSD_LAYERNAME" val="01"/>
  <p:tag name="PXPSD_PSDPATH" val="..\TELAS\COM TARJA\"/>
  <p:tag name="PXPSD_PSDFILENAME" val="Tela 06.psd"/>
  <p:tag name="PXPSD_PSDSOURCE" val="C:\Users\PUC Minas Virtual\Desktop\17_222 Novo layout para apresentacao\NOVO\TELAS\COM TARJA\Tela 06.psd"/>
  <p:tag name=" PXPSD_PSDSOURCELAYER" val="1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0.PNG"/>
  <p:tag name="PXPSD_PNGPATH" val="C:\USERS\PUC MINAS VIRTUAL\DESKTOP\LIXO\"/>
  <p:tag name="PXPSD_PNGFILENAME" val="TELA 06_10.PNG"/>
  <p:tag name="PXPSD_LAYERNAME" val="10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9.PNG"/>
  <p:tag name="PXPSD_PNGPATH" val="C:\USERS\PUC MINAS VIRTUAL\DESKTOP\LIXO\"/>
  <p:tag name="PXPSD_PNGFILENAME" val="TELA 06_9.PNG"/>
  <p:tag name="PXPSD_LAYERNAME" val="9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8.PNG"/>
  <p:tag name="PXPSD_PNGPATH" val="..\..\..\LIXO\"/>
  <p:tag name="PXPSD_PNGFILENAME" val="TELA 07_18.PNG"/>
  <p:tag name="PXPSD_LAYERNAME" val="18"/>
  <p:tag name="PXPSD_PSDPATH" val="..\"/>
  <p:tag name="PXPSD_PSDFILENAME" val="Tela 07.psd"/>
  <p:tag name="PXPSD_PSDSOURCE" val="C:\Users\PUC Minas Virtual\Desktop\17_222 Novo layout para apresentacao\NOVO\Tela 07.psd"/>
  <p:tag name=" PXPSD_PSDSOURCELAYER" val="1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6.PNG"/>
  <p:tag name="PXPSD_PNGPATH" val="..\..\..\LIXO\"/>
  <p:tag name="PXPSD_PNGFILENAME" val="TELA 07_16.PNG"/>
  <p:tag name="PXPSD_LAYERNAME" val="16"/>
  <p:tag name="PXPSD_PSDPATH" val="..\"/>
  <p:tag name="PXPSD_PSDFILENAME" val="Tela 07.psd"/>
  <p:tag name="PXPSD_PSDSOURCE" val="C:\Users\PUC Minas Virtual\Desktop\17_222 Novo layout para apresentacao\NOVO\Tela 07.psd"/>
  <p:tag name=" PXPSD_PSDSOURCELAYER" val="16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5.PNG"/>
  <p:tag name="PXPSD_PNGPATH" val="..\..\..\LIXO\"/>
  <p:tag name="PXPSD_PNGFILENAME" val="TELA 07_15.PNG"/>
  <p:tag name="PXPSD_LAYERNAME" val="15"/>
  <p:tag name="PXPSD_PSDPATH" val="..\"/>
  <p:tag name="PXPSD_PSDFILENAME" val="Tela 07.psd"/>
  <p:tag name="PXPSD_PSDSOURCE" val="C:\Users\PUC Minas Virtual\Desktop\17_222 Novo layout para apresentacao\NOVO\Tela 07.psd"/>
  <p:tag name=" PXPSD_PSDSOURCELAYER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3.PNG"/>
  <p:tag name="PXPSD_PNGPATH" val="C:\USERS\PUC MINAS VIRTUAL\DESKTOP\LIXO\"/>
  <p:tag name="PXPSD_PNGFILENAME" val="TELA 01_3.PNG"/>
  <p:tag name="PXPSD_LAYERNAME" val="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4.PNG"/>
  <p:tag name="PXPSD_PNGPATH" val="..\..\..\LIXO\"/>
  <p:tag name="PXPSD_PNGFILENAME" val="TELA 07_14.PNG"/>
  <p:tag name="PXPSD_LAYERNAME" val="14"/>
  <p:tag name="PXPSD_PSDPATH" val="..\"/>
  <p:tag name="PXPSD_PSDFILENAME" val="Tela 07.psd"/>
  <p:tag name="PXPSD_PSDSOURCE" val="C:\Users\PUC Minas Virtual\Desktop\17_222 Novo layout para apresentacao\NOVO\Tela 07.psd"/>
  <p:tag name=" PXPSD_PSDSOURCELAYER" val="1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3.PNG"/>
  <p:tag name="PXPSD_PNGPATH" val="..\..\..\LIXO\"/>
  <p:tag name="PXPSD_PNGFILENAME" val="TELA 07_13.PNG"/>
  <p:tag name="PXPSD_LAYERNAME" val="13"/>
  <p:tag name="PXPSD_PSDPATH" val="..\"/>
  <p:tag name="PXPSD_PSDFILENAME" val="Tela 07.psd"/>
  <p:tag name="PXPSD_PSDSOURCE" val="C:\Users\PUC Minas Virtual\Desktop\17_222 Novo layout para apresentacao\NOVO\Tela 07.psd"/>
  <p:tag name=" PXPSD_PSDSOURCELAYER" val="1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2.PNG"/>
  <p:tag name="PXPSD_PNGPATH" val="..\..\..\LIXO\"/>
  <p:tag name="PXPSD_PNGFILENAME" val="TELA 07_12.PNG"/>
  <p:tag name="PXPSD_LAYERNAME" val="12"/>
  <p:tag name="PXPSD_PSDPATH" val="..\"/>
  <p:tag name="PXPSD_PSDFILENAME" val="Tela 07.psd"/>
  <p:tag name="PXPSD_PSDSOURCE" val="C:\Users\PUC Minas Virtual\Desktop\17_222 Novo layout para apresentacao\NOVO\Tela 07.psd"/>
  <p:tag name=" PXPSD_PSDSOURCELAYER" val="1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1.PNG"/>
  <p:tag name="PXPSD_PNGPATH" val="..\..\..\LIXO\"/>
  <p:tag name="PXPSD_PNGFILENAME" val="TELA 07_11.PNG"/>
  <p:tag name="PXPSD_LAYERNAME" val="11"/>
  <p:tag name="PXPSD_PSDPATH" val="..\"/>
  <p:tag name="PXPSD_PSDFILENAME" val="Tela 07.psd"/>
  <p:tag name="PXPSD_PSDSOURCE" val="C:\Users\PUC Minas Virtual\Desktop\17_222 Novo layout para apresentacao\NOVO\Tela 07.psd"/>
  <p:tag name=" PXPSD_PSDSOURCELAYER" val="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8.PNG"/>
  <p:tag name="PXPSD_PNGPATH" val="..\..\..\LIXO\"/>
  <p:tag name="PXPSD_PNGFILENAME" val="TELA 07_8.PNG"/>
  <p:tag name="PXPSD_LAYERNAME" val="8"/>
  <p:tag name="PXPSD_PSDPATH" val="..\"/>
  <p:tag name="PXPSD_PSDFILENAME" val="Tela 07.psd"/>
  <p:tag name="PXPSD_PSDSOURCE" val="C:\Users\PUC Minas Virtual\Desktop\17_222 Novo layout para apresentacao\NOVO\Tela 07.psd"/>
  <p:tag name=" PXPSD_PSDSOURCELAYER" val="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6.PNG"/>
  <p:tag name="PXPSD_PNGPATH" val="..\..\..\LIXO\"/>
  <p:tag name="PXPSD_PNGFILENAME" val="TELA 07_6.PNG"/>
  <p:tag name="PXPSD_LAYERNAME" val="6"/>
  <p:tag name="PXPSD_PSDPATH" val="..\"/>
  <p:tag name="PXPSD_PSDFILENAME" val="Tela 07.psd"/>
  <p:tag name="PXPSD_PSDSOURCE" val="C:\Users\PUC Minas Virtual\Desktop\17_222 Novo layout para apresentacao\NOVO\Tela 07.psd"/>
  <p:tag name=" PXPSD_PSDSOURCELAYER" val="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"/>
  <p:tag name="PXPSD_PSDFILENAME" val="Tela 07.psd"/>
  <p:tag name="PXPSD_PSDSOURCE" val="C:\Users\PUC Minas Virtual\Desktop\17_222 Novo layout para apresentacao\NOVO\Tela 07.psd"/>
  <p:tag name=" PXPSD_PSDSOURCELAYER" val="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2.PNG"/>
  <p:tag name="PXPSD_PNGPATH" val="..\..\..\LIXO\"/>
  <p:tag name="PXPSD_PNGFILENAME" val="TELA 07_2.PNG"/>
  <p:tag name="PXPSD_LAYERNAME" val="2"/>
  <p:tag name="PXPSD_PSDPATH" val="..\"/>
  <p:tag name="PXPSD_PSDFILENAME" val="Tela 07.psd"/>
  <p:tag name="PXPSD_PSDSOURCE" val="C:\Users\PUC Minas Virtual\Desktop\17_222 Novo layout para apresentacao\NOVO\Tela 07.psd"/>
  <p:tag name=" PXPSD_PSDSOURCELAYER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2.PNG"/>
  <p:tag name="PXPSD_PNGPATH" val="..\..\..\LIXO\"/>
  <p:tag name="PXPSD_PNGFILENAME" val="TELA 07_2.PNG"/>
  <p:tag name="PXPSD_LAYERNAME" val="2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2.PNG"/>
  <p:tag name="PXPSD_PNGPATH" val="C:\USERS\PUC MINAS VIRTUAL\DESKTOP\LIXO\"/>
  <p:tag name="PXPSD_PNGFILENAME" val="TELA 01_2.PNG"/>
  <p:tag name="PXPSD_LAYERNAME" val="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.PNG"/>
  <p:tag name="PXPSD_PNGPATH" val="..\..\..\LIXO\"/>
  <p:tag name="PXPSD_PNGFILENAME" val="TELA 07_1.PNG"/>
  <p:tag name="PXPSD_LAYERNAME" val="1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7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9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2.PNG"/>
  <p:tag name="PXPSD_PNGPATH" val="..\..\..\LIXO\"/>
  <p:tag name="PXPSD_PNGFILENAME" val="TELA 08_22.PNG"/>
  <p:tag name="PXPSD_LAYERNAME" val="22"/>
  <p:tag name="PXPSD_PSDPATH" val="..\"/>
  <p:tag name="PXPSD_PSDFILENAME" val="Tela 08.psd"/>
  <p:tag name="PXPSD_PSDSOURCE" val="C:\Users\PUC Minas Virtual\Desktop\17_222 Novo layout para apresentacao\NOVO\Tela 08.psd"/>
  <p:tag name=" PXPSD_PSDSOURCELAYER" val="2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1.PNG"/>
  <p:tag name="PXPSD_PNGPATH" val="..\..\..\LIXO\"/>
  <p:tag name="PXPSD_PNGFILENAME" val="TELA 08_21.PNG"/>
  <p:tag name="PXPSD_LAYERNAME" val="21"/>
  <p:tag name="PXPSD_PSDPATH" val="..\"/>
  <p:tag name="PXPSD_PSDFILENAME" val="Tela 08.psd"/>
  <p:tag name="PXPSD_PSDSOURCE" val="C:\Users\PUC Minas Virtual\Desktop\17_222 Novo layout para apresentacao\NOVO\Tela 08.psd"/>
  <p:tag name=" PXPSD_PSDSOURCELAYER" val="2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0.PNG"/>
  <p:tag name="PXPSD_PNGPATH" val="..\..\..\LIXO\"/>
  <p:tag name="PXPSD_PNGFILENAME" val="TELA 08_20.PNG"/>
  <p:tag name="PXPSD_LAYERNAME" val="20"/>
  <p:tag name="PXPSD_PSDPATH" val="..\"/>
  <p:tag name="PXPSD_PSDFILENAME" val="Tela 08.psd"/>
  <p:tag name="PXPSD_PSDSOURCE" val="C:\Users\PUC Minas Virtual\Desktop\17_222 Novo layout para apresentacao\NOVO\Tela 08.psd"/>
  <p:tag name=" PXPSD_PSDSOURCELAYER" val="2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9.PNG"/>
  <p:tag name="PXPSD_PNGPATH" val="..\..\..\LIXO\"/>
  <p:tag name="PXPSD_PNGFILENAME" val="TELA 08_19.PNG"/>
  <p:tag name="PXPSD_LAYERNAME" val="19"/>
  <p:tag name="PXPSD_PSDPATH" val="..\"/>
  <p:tag name="PXPSD_PSDFILENAME" val="Tela 08.psd"/>
  <p:tag name="PXPSD_PSDSOURCE" val="C:\Users\PUC Minas Virtual\Desktop\17_222 Novo layout para apresentacao\NOVO\Tela 08.psd"/>
  <p:tag name=" PXPSD_PSDSOURCELAYER" val="19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8.PNG"/>
  <p:tag name="PXPSD_PNGPATH" val="..\..\..\LIXO\"/>
  <p:tag name="PXPSD_PNGFILENAME" val="TELA 08_18.PNG"/>
  <p:tag name="PXPSD_LAYERNAME" val="18"/>
  <p:tag name="PXPSD_PSDPATH" val="..\"/>
  <p:tag name="PXPSD_PSDFILENAME" val="Tela 08.psd"/>
  <p:tag name="PXPSD_PSDSOURCE" val="C:\Users\PUC Minas Virtual\Desktop\17_222 Novo layout para apresentacao\NOVO\Tela 08.psd"/>
  <p:tag name=" PXPSD_PSDSOURCELAYER" val="1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7.PNG"/>
  <p:tag name="PXPSD_PNGPATH" val="..\..\..\LIXO\"/>
  <p:tag name="PXPSD_PNGFILENAME" val="TELA 08_17.PNG"/>
  <p:tag name="PXPSD_LAYERNAME" val="17"/>
  <p:tag name="PXPSD_PSDPATH" val="..\"/>
  <p:tag name="PXPSD_PSDFILENAME" val="Tela 08.psd"/>
  <p:tag name="PXPSD_PSDSOURCE" val="C:\Users\PUC Minas Virtual\Desktop\17_222 Novo layout para apresentacao\NOVO\Tela 08.psd"/>
  <p:tag name=" PXPSD_PSDSOURCELAYER" val="1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6.PNG"/>
  <p:tag name="PXPSD_PNGPATH" val="..\..\..\LIXO\"/>
  <p:tag name="PXPSD_PNGFILENAME" val="TELA 08_16.PNG"/>
  <p:tag name="PXPSD_LAYERNAME" val="16"/>
  <p:tag name="PXPSD_PSDPATH" val="..\"/>
  <p:tag name="PXPSD_PSDFILENAME" val="Tela 08.psd"/>
  <p:tag name="PXPSD_PSDSOURCE" val="C:\Users\PUC Minas Virtual\Desktop\17_222 Novo layout para apresentacao\NOVO\Tela 08.psd"/>
  <p:tag name=" PXPSD_PSDSOURCELAYER" val="1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5.PNG"/>
  <p:tag name="PXPSD_PNGPATH" val="..\..\..\LIXO\"/>
  <p:tag name="PXPSD_PNGFILENAME" val="TELA 08_15.PNG"/>
  <p:tag name="PXPSD_LAYERNAME" val="15"/>
  <p:tag name="PXPSD_PSDPATH" val="..\"/>
  <p:tag name="PXPSD_PSDFILENAME" val="Tela 08.psd"/>
  <p:tag name="PXPSD_PSDSOURCE" val="C:\Users\PUC Minas Virtual\Desktop\17_222 Novo layout para apresentacao\NOVO\Tela 08.psd"/>
  <p:tag name=" PXPSD_PSDSOURCELAYER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3.PNG"/>
  <p:tag name="PXPSD_PNGPATH" val="C:\USERS\PUC MINAS VIRTUAL\DESKTOP\LIXO\"/>
  <p:tag name="PXPSD_PNGFILENAME" val="TELA 01_13.PNG"/>
  <p:tag name="PXPSD_LAYERNAME" val="1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4.PNG"/>
  <p:tag name="PXPSD_PNGPATH" val="..\..\..\LIXO\"/>
  <p:tag name="PXPSD_PNGFILENAME" val="TELA 08_14.PNG"/>
  <p:tag name="PXPSD_LAYERNAME" val="14"/>
  <p:tag name="PXPSD_PSDPATH" val="..\"/>
  <p:tag name="PXPSD_PSDFILENAME" val="Tela 08.psd"/>
  <p:tag name="PXPSD_PSDSOURCE" val="C:\Users\PUC Minas Virtual\Desktop\17_222 Novo layout para apresentacao\NOVO\Tela 08.psd"/>
  <p:tag name=" PXPSD_PSDSOURCELAYER" val="1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3.PNG"/>
  <p:tag name="PXPSD_PNGPATH" val="..\..\..\LIXO\"/>
  <p:tag name="PXPSD_PNGFILENAME" val="TELA 08_13.PNG"/>
  <p:tag name="PXPSD_LAYERNAME" val="13"/>
  <p:tag name="PXPSD_PSDPATH" val="..\"/>
  <p:tag name="PXPSD_PSDFILENAME" val="Tela 08.psd"/>
  <p:tag name="PXPSD_PSDSOURCE" val="C:\Users\PUC Minas Virtual\Desktop\17_222 Novo layout para apresentacao\NOVO\Tela 08.psd"/>
  <p:tag name=" PXPSD_PSDSOURCELAYER" val="1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2.PNG"/>
  <p:tag name="PXPSD_PNGPATH" val="..\..\..\LIXO\"/>
  <p:tag name="PXPSD_PNGFILENAME" val="TELA 08_12.PNG"/>
  <p:tag name="PXPSD_LAYERNAME" val="12"/>
  <p:tag name="PXPSD_PSDPATH" val="..\"/>
  <p:tag name="PXPSD_PSDFILENAME" val="Tela 08.psd"/>
  <p:tag name="PXPSD_PSDSOURCE" val="C:\Users\PUC Minas Virtual\Desktop\17_222 Novo layout para apresentacao\NOVO\Tela 08.psd"/>
  <p:tag name=" PXPSD_PSDSOURCELAYER" val="1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9.PNG"/>
  <p:tag name="PXPSD_PNGPATH" val="..\..\..\LIXO\"/>
  <p:tag name="PXPSD_PNGFILENAME" val="TELA 08_9.PNG"/>
  <p:tag name="PXPSD_LAYERNAME" val="9"/>
  <p:tag name="PXPSD_PSDPATH" val="..\"/>
  <p:tag name="PXPSD_PSDFILENAME" val="Tela 08.psd"/>
  <p:tag name="PXPSD_PSDSOURCE" val="C:\Users\PUC Minas Virtual\Desktop\17_222 Novo layout para apresentacao\NOVO\Tela 08.psd"/>
  <p:tag name=" PXPSD_PSDSOURCELAYER" val="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8.PNG"/>
  <p:tag name="PXPSD_PNGPATH" val="..\..\..\LIXO\"/>
  <p:tag name="PXPSD_PNGFILENAME" val="TELA 08_8.PNG"/>
  <p:tag name="PXPSD_LAYERNAME" val="8"/>
  <p:tag name="PXPSD_PSDPATH" val="..\"/>
  <p:tag name="PXPSD_PSDFILENAME" val="Tela 08.psd"/>
  <p:tag name="PXPSD_PSDSOURCE" val="C:\Users\PUC Minas Virtual\Desktop\17_222 Novo layout para apresentacao\NOVO\Tela 08.psd"/>
  <p:tag name=" PXPSD_PSDSOURCELAYER" val="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7.PNG"/>
  <p:tag name="PXPSD_PNGPATH" val="..\..\..\LIXO\"/>
  <p:tag name="PXPSD_PNGFILENAME" val="TELA 08_7.PNG"/>
  <p:tag name="PXPSD_LAYERNAME" val="7"/>
  <p:tag name="PXPSD_PSDPATH" val="..\"/>
  <p:tag name="PXPSD_PSDFILENAME" val="Tela 08.psd"/>
  <p:tag name="PXPSD_PSDSOURCE" val="C:\Users\PUC Minas Virtual\Desktop\17_222 Novo layout para apresentacao\NOVO\Tela 08.psd"/>
  <p:tag name=" PXPSD_PSDSOURCELAYER" val="7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6.PNG"/>
  <p:tag name="PXPSD_PNGPATH" val="..\..\..\LIXO\"/>
  <p:tag name="PXPSD_PNGFILENAME" val="TELA 08_6.PNG"/>
  <p:tag name="PXPSD_LAYERNAME" val="6"/>
  <p:tag name="PXPSD_PSDPATH" val="..\"/>
  <p:tag name="PXPSD_PSDFILENAME" val="Tela 08.psd"/>
  <p:tag name="PXPSD_PSDSOURCE" val="C:\Users\PUC Minas Virtual\Desktop\17_222 Novo layout para apresentacao\NOVO\Tela 08.psd"/>
  <p:tag name=" PXPSD_PSDSOURCELAYER" val="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5.PNG"/>
  <p:tag name="PXPSD_PNGPATH" val="..\..\..\LIXO\"/>
  <p:tag name="PXPSD_PNGFILENAME" val="TELA 08_5.PNG"/>
  <p:tag name="PXPSD_LAYERNAME" val="5"/>
  <p:tag name="PXPSD_PSDPATH" val="..\"/>
  <p:tag name="PXPSD_PSDFILENAME" val="Tela 08.psd"/>
  <p:tag name="PXPSD_PSDSOURCE" val="C:\Users\PUC Minas Virtual\Desktop\17_222 Novo layout para apresentacao\NOVO\Tela 08.psd"/>
  <p:tag name=" PXPSD_PSDSOURCELAYER" val="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4.PNG"/>
  <p:tag name="PXPSD_PNGPATH" val="..\..\..\LIXO\"/>
  <p:tag name="PXPSD_PNGFILENAME" val="TELA 08_4.PNG"/>
  <p:tag name="PXPSD_LAYERNAME" val="4"/>
  <p:tag name="PXPSD_PSDPATH" val="..\"/>
  <p:tag name="PXPSD_PSDFILENAME" val="Tela 08.psd"/>
  <p:tag name="PXPSD_PSDSOURCE" val="C:\Users\PUC Minas Virtual\Desktop\17_222 Novo layout para apresentacao\NOVO\Tela 08.psd"/>
  <p:tag name=" PXPSD_PSDSOURCELAYER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3.PNG"/>
  <p:tag name="PXPSD_PNGPATH" val="..\..\..\LIXO\"/>
  <p:tag name="PXPSD_PNGFILENAME" val="TELA 08_3.PNG"/>
  <p:tag name="PXPSD_LAYERNAME" val="3"/>
  <p:tag name="PXPSD_PSDPATH" val="..\"/>
  <p:tag name="PXPSD_PSDFILENAME" val="Tela 08.psd"/>
  <p:tag name="PXPSD_PSDSOURCE" val="C:\Users\PUC Minas Virtual\Desktop\17_222 Novo layout para apresentacao\NOVO\Tela 08.psd"/>
  <p:tag name=" PXPSD_PSDSOURCELAY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2.PNG"/>
  <p:tag name="PXPSD_PNGPATH" val="C:\USERS\PUC MINAS VIRTUAL\DESKTOP\LIXO\"/>
  <p:tag name="PXPSD_PNGFILENAME" val="TELA 01_12.PNG"/>
  <p:tag name="PXPSD_LAYERNAME" val="1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.PNG"/>
  <p:tag name="PXPSD_PNGPATH" val="..\..\..\LIXO\"/>
  <p:tag name="PXPSD_PNGFILENAME" val="TELA 08_2.PNG"/>
  <p:tag name="PXPSD_LAYERNAME" val="2"/>
  <p:tag name="PXPSD_PSDPATH" val="..\"/>
  <p:tag name="PXPSD_PSDFILENAME" val="Tela 08.psd"/>
  <p:tag name="PXPSD_PSDSOURCE" val="C:\Users\PUC Minas Virtual\Desktop\17_222 Novo layout para apresentacao\NOVO\Tela 08.psd"/>
  <p:tag name=" PXPSD_PSDSOURCELAYER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.PNG"/>
  <p:tag name="PXPSD_PNGPATH" val="..\..\..\LIXO\"/>
  <p:tag name="PXPSD_PNGFILENAME" val="TELA 08_1.PNG"/>
  <p:tag name="PXPSD_LAYERNAME" val="1"/>
  <p:tag name="PXPSD_PSDPATH" val="..\"/>
  <p:tag name="PXPSD_PSDFILENAME" val="Tela 08.psd"/>
  <p:tag name="PXPSD_PSDSOURCE" val="C:\Users\PUC Minas Virtual\Desktop\17_222 Novo layout para apresentacao\NOVO\Tela 08.psd"/>
  <p:tag name=" PXPSD_PSDSOURCELAYER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1.PNG"/>
  <p:tag name="PXPSD_PNGPATH" val="..\..\..\LIXO\"/>
  <p:tag name="PXPSD_PNGFILENAME" val="TELA 08_11.PNG"/>
  <p:tag name="PXPSD_LAYERNAME" val="11"/>
  <p:tag name="PXPSD_PSDPATH" val="..\"/>
  <p:tag name="PXPSD_PSDFILENAME" val="Tela 08.psd"/>
  <p:tag name="PXPSD_PSDSOURCE" val="C:\Users\PUC Minas Virtual\Desktop\17_222 Novo layout para apresentacao\NOVO\Tela 08.psd"/>
  <p:tag name=" PXPSD_PSDSOURCELAYER" val="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4.PNG"/>
  <p:tag name="PXPSD_PNGPATH" val="C:\USERS\PUC MINAS VIRTUAL\DESKTOP\LIXO\"/>
  <p:tag name="PXPSD_PNGFILENAME" val="TELA 02_14.PNG"/>
  <p:tag name="PXPSD_LAYERNAME" val="14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2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7.PNG"/>
  <p:tag name="PXPSD_PNGPATH" val="C:\USERS\PUC MINAS VIRTUAL\DESKTOP\LIXO\"/>
  <p:tag name="PXPSD_PNGFILENAME" val="TELA 01_17.PNG"/>
  <p:tag name="PXPSD_LAYERNAME" val="1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2.PNG"/>
  <p:tag name="PXPSD_PNGPATH" val="C:\USERS\PUC MINAS VIRTUAL\DESKTOP\LIXO\"/>
  <p:tag name="PXPSD_PNGFILENAME" val="TELA 02_12.PNG"/>
  <p:tag name="PXPSD_LAYERNAME" val="12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8.PNG"/>
  <p:tag name="PXPSD_PNGPATH" val="C:\USERS\PUC MINAS VIRTUAL\DESKTOP\LIXO\"/>
  <p:tag name="PXPSD_PNGFILENAME" val="TELA 01_18.PNG"/>
  <p:tag name="PXPSD_LAYERNAME" val="1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1.PNG"/>
  <p:tag name="PXPSD_PNGPATH" val="C:\USERS\PUC MINAS VIRTUAL\DESKTOP\LIXO\"/>
  <p:tag name="PXPSD_PNGFILENAME" val="TELA 02_11.PNG"/>
  <p:tag name="PXPSD_LAYERNAME" val="11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0.PNG"/>
  <p:tag name="PXPSD_PNGPATH" val="C:\USERS\PUC MINAS VIRTUAL\DESKTOP\LIXO\"/>
  <p:tag name="PXPSD_PNGFILENAME" val="TELA 02_10.PNG"/>
  <p:tag name="PXPSD_LAYERNAME" val="10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9.PNG"/>
  <p:tag name="PXPSD_PNGPATH" val="C:\USERS\PUC MINAS VIRTUAL\DESKTOP\LIXO\"/>
  <p:tag name="PXPSD_PNGFILENAME" val="TELA 02_9.PNG"/>
  <p:tag name="PXPSD_LAYERNAME" val="9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8.PNG"/>
  <p:tag name="PXPSD_PNGPATH" val="C:\USERS\PUC MINAS VIRTUAL\DESKTOP\LIXO\"/>
  <p:tag name="PXPSD_PNGFILENAME" val="TELA 02_8.PNG"/>
  <p:tag name="PXPSD_LAYERNAME" val="8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7.PNG"/>
  <p:tag name="PXPSD_PNGPATH" val="C:\USERS\PUC MINAS VIRTUAL\DESKTOP\LIXO\"/>
  <p:tag name="PXPSD_PNGFILENAME" val="TELA 02_7.PNG"/>
  <p:tag name="PXPSD_LAYERNAME" val="7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6.PNG"/>
  <p:tag name="PXPSD_PNGPATH" val="C:\USERS\PUC MINAS VIRTUAL\DESKTOP\LIXO\"/>
  <p:tag name="PXPSD_PNGFILENAME" val="TELA 02_6.PNG"/>
  <p:tag name="PXPSD_LAYERNAME" val="6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4.PNG"/>
  <p:tag name="PXPSD_PNGPATH" val="C:\USERS\PUC MINAS VIRTUAL\DESKTOP\LIXO\"/>
  <p:tag name="PXPSD_PNGFILENAME" val="TELA 02_4.PNG"/>
  <p:tag name="PXPSD_LAYERNAME" val="4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3.PNG"/>
  <p:tag name="PXPSD_PNGPATH" val="C:\USERS\PUC MINAS VIRTUAL\DESKTOP\LIXO\"/>
  <p:tag name="PXPSD_PNGFILENAME" val="TELA 02_3.PNG"/>
  <p:tag name="PXPSD_LAYERNAME" val="3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2.PNG"/>
  <p:tag name="PXPSD_PNGPATH" val="C:\USERS\PUC MINAS VIRTUAL\DESKTOP\LIXO\"/>
  <p:tag name="PXPSD_PNGFILENAME" val="TELA 02_2.PNG"/>
  <p:tag name="PXPSD_LAYERNAME" val="2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.PNG"/>
  <p:tag name="PXPSD_PNGPATH" val="C:\USERS\PUC MINAS VIRTUAL\DESKTOP\LIXO\"/>
  <p:tag name="PXPSD_PNGFILENAME" val="TELA 02_1.PNG"/>
  <p:tag name="PXPSD_LAYERNAME" val="1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7.PNG"/>
  <p:tag name="PXPSD_PNGPATH" val="C:\USERS\PUC MINAS VIRTUAL\DESKTOP\LIXO\"/>
  <p:tag name="PXPSD_PNGFILENAME" val="TELA 01_17.PNG"/>
  <p:tag name="PXPSD_LAYERNAME" val="1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.PNG"/>
  <p:tag name="PXPSD_PNGPATH" val="C:\USERS\PUC MINAS VIRTUAL\DESKTOP\LIXO\"/>
  <p:tag name="PXPSD_PNGFILENAME" val="TELA 02_OBJETO INTELIGENTE DE VETOR.PNG"/>
  <p:tag name="PXPSD_LAYERNAME" val="Objeto Inteligente de Vetor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.PNG"/>
  <p:tag name="PXPSD_PNGPATH" val="C:\USERS\PUC MINAS VIRTUAL\DESKTOP\LIXO\"/>
  <p:tag name="PXPSD_PNGFILENAME" val="TELA 02_OBJETO INTELIGENTE DE VETOR COPIAR.PNG"/>
  <p:tag name="PXPSD_LAYERNAME" val="Objeto Inteligente de Vetor copiar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 3.PNG"/>
  <p:tag name="PXPSD_PNGPATH" val="C:\USERS\PUC MINAS VIRTUAL\DESKTOP\LIXO\"/>
  <p:tag name="PXPSD_PNGFILENAME" val="TELA 02_OBJETO INTELIGENTE DE VETOR COPIAR 3.PNG"/>
  <p:tag name="PXPSD_LAYERNAME" val="Objeto Inteligente de Vetor copiar 3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 5.PNG"/>
  <p:tag name="PXPSD_PNGPATH" val="C:\USERS\PUC MINAS VIRTUAL\DESKTOP\LIXO\"/>
  <p:tag name="PXPSD_PNGFILENAME" val="TELA 02_OBJETO INTELIGENTE DE VETOR COPIAR 5.PNG"/>
  <p:tag name="PXPSD_LAYERNAME" val="Objeto Inteligente de Vetor copiar 5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5.PNG"/>
  <p:tag name="PXPSD_PNGPATH" val="C:\USERS\PUC MINAS VIRTUAL\DESKTOP\LIXO\"/>
  <p:tag name="PXPSD_PNGFILENAME" val="TELA 01_15.PNG"/>
  <p:tag name="PXPSD_LAYERNAME" val="1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4.PNG"/>
  <p:tag name="PXPSD_PNGPATH" val="C:\USERS\PUC MINAS VIRTUAL\DESKTOP\LIXO\"/>
  <p:tag name="PXPSD_PNGFILENAME" val="TELA 01_14.PNG"/>
  <p:tag name="PXPSD_LAYERNAME" val="1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0.PNG"/>
  <p:tag name="PXPSD_PNGPATH" val="C:\USERS\PUC MINAS VIRTUAL\DESKTOP\LIXO\"/>
  <p:tag name="PXPSD_PNGFILENAME" val="TELA 01_10.PNG"/>
  <p:tag name="PXPSD_LAYERNAME" val="10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21.PNG"/>
  <p:tag name="PXPSD_PNGPATH" val="C:\USERS\PUC MINAS VIRTUAL\DESKTOP\LIXO\"/>
  <p:tag name="PXPSD_PNGFILENAME" val="TELA 04_21.PNG"/>
  <p:tag name="PXPSD_LAYERNAME" val="21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2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20.PNG"/>
  <p:tag name="PXPSD_PNGPATH" val="C:\USERS\PUC MINAS VIRTUAL\DESKTOP\LIXO\"/>
  <p:tag name="PXPSD_PNGFILENAME" val="TELA 04_20.PNG"/>
  <p:tag name="PXPSD_LAYERNAME" val="20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8.PNG"/>
  <p:tag name="PXPSD_PNGPATH" val="C:\USERS\PUC MINAS VIRTUAL\DESKTOP\LIXO\"/>
  <p:tag name="PXPSD_PNGFILENAME" val="TELA 04_18.PNG"/>
  <p:tag name="PXPSD_LAYERNAME" val="18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7.PNG"/>
  <p:tag name="PXPSD_PNGPATH" val="C:\USERS\PUC MINAS VIRTUAL\DESKTOP\LIXO\"/>
  <p:tag name="PXPSD_PNGFILENAME" val="TELA 04_17.PNG"/>
  <p:tag name="PXPSD_LAYERNAME" val="17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9.PNG"/>
  <p:tag name="PXPSD_PNGPATH" val="C:\USERS\PUC MINAS VIRTUAL\DESKTOP\LIXO\"/>
  <p:tag name="PXPSD_PNGFILENAME" val="TELA 01_9.PNG"/>
  <p:tag name="PXPSD_LAYERNAME" val="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6.PNG"/>
  <p:tag name="PXPSD_PNGPATH" val="C:\USERS\PUC MINAS VIRTUAL\DESKTOP\LIXO\"/>
  <p:tag name="PXPSD_PNGFILENAME" val="TELA 04_16.PNG"/>
  <p:tag name="PXPSD_LAYERNAME" val="16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5.PNG"/>
  <p:tag name="PXPSD_PNGPATH" val="C:\USERS\PUC MINAS VIRTUAL\DESKTOP\LIXO\"/>
  <p:tag name="PXPSD_PNGFILENAME" val="TELA 04_15.PNG"/>
  <p:tag name="PXPSD_LAYERNAME" val="15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4.PNG"/>
  <p:tag name="PXPSD_PNGPATH" val="C:\USERS\PUC MINAS VIRTUAL\DESKTOP\LIXO\"/>
  <p:tag name="PXPSD_PNGFILENAME" val="TELA 04_14.PNG"/>
  <p:tag name="PXPSD_LAYERNAME" val="14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3.PNG"/>
  <p:tag name="PXPSD_PNGPATH" val="C:\USERS\PUC MINAS VIRTUAL\DESKTOP\LIXO\"/>
  <p:tag name="PXPSD_PNGFILENAME" val="TELA 04_13.PNG"/>
  <p:tag name="PXPSD_LAYERNAME" val="13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2.PNG"/>
  <p:tag name="PXPSD_PNGPATH" val="C:\USERS\PUC MINAS VIRTUAL\DESKTOP\LIXO\"/>
  <p:tag name="PXPSD_PNGFILENAME" val="TELA 04_12.PNG"/>
  <p:tag name="PXPSD_LAYERNAME" val="12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1.PNG"/>
  <p:tag name="PXPSD_PNGPATH" val="C:\USERS\PUC MINAS VIRTUAL\DESKTOP\LIXO\"/>
  <p:tag name="PXPSD_PNGFILENAME" val="TELA 04_11.PNG"/>
  <p:tag name="PXPSD_LAYERNAME" val="11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0.PNG"/>
  <p:tag name="PXPSD_PNGPATH" val="C:\USERS\PUC MINAS VIRTUAL\DESKTOP\LIXO\"/>
  <p:tag name="PXPSD_PNGFILENAME" val="TELA 04_10.PNG"/>
  <p:tag name="PXPSD_LAYERNAME" val="10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9.PNG"/>
  <p:tag name="PXPSD_PNGPATH" val="C:\USERS\PUC MINAS VIRTUAL\DESKTOP\LIXO\"/>
  <p:tag name="PXPSD_PNGFILENAME" val="TELA 04_9.PNG"/>
  <p:tag name="PXPSD_LAYERNAME" val="9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8.PNG"/>
  <p:tag name="PXPSD_PNGPATH" val="C:\USERS\PUC MINAS VIRTUAL\DESKTOP\LIXO\"/>
  <p:tag name="PXPSD_PNGFILENAME" val="TELA 04_8.PNG"/>
  <p:tag name="PXPSD_LAYERNAME" val="8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7.PNG"/>
  <p:tag name="PXPSD_PNGPATH" val="C:\USERS\PUC MINAS VIRTUAL\DESKTOP\LIXO\"/>
  <p:tag name="PXPSD_PNGFILENAME" val="TELA 04_7.PNG"/>
  <p:tag name="PXPSD_LAYERNAME" val="7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8.PNG"/>
  <p:tag name="PXPSD_PNGPATH" val="C:\USERS\PUC MINAS VIRTUAL\DESKTOP\LIXO\"/>
  <p:tag name="PXPSD_PNGFILENAME" val="TELA 01_8.PNG"/>
  <p:tag name="PXPSD_LAYERNAME" val="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6.PNG"/>
  <p:tag name="PXPSD_PNGPATH" val="C:\USERS\PUC MINAS VIRTUAL\DESKTOP\LIXO\"/>
  <p:tag name="PXPSD_PNGFILENAME" val="TELA 04_6.PNG"/>
  <p:tag name="PXPSD_LAYERNAME" val="6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5.PNG"/>
  <p:tag name="PXPSD_PNGPATH" val="C:\USERS\PUC MINAS VIRTUAL\DESKTOP\LIXO\"/>
  <p:tag name="PXPSD_PNGFILENAME" val="TELA 04_5.PNG"/>
  <p:tag name="PXPSD_LAYERNAME" val="5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4.PNG"/>
  <p:tag name="PXPSD_PNGPATH" val="C:\USERS\PUC MINAS VIRTUAL\DESKTOP\LIXO\"/>
  <p:tag name="PXPSD_PNGFILENAME" val="TELA 04_4.PNG"/>
  <p:tag name="PXPSD_LAYERNAME" val="4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LAYER 1.PNG"/>
  <p:tag name="PXPSD_PNGPATH" val="C:\USERS\PUC MINAS VIRTUAL\DESKTOP\LIXO\"/>
  <p:tag name="PXPSD_PNGFILENAME" val="TELA 05_LAYER 1.PNG"/>
  <p:tag name="PXPSD_LAYERNAME" val="Layer 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31.PNG"/>
  <p:tag name="PXPSD_PNGPATH" val="C:\USERS\PUC MINAS VIRTUAL\DESKTOP\LIXO\"/>
  <p:tag name="PXPSD_PNGFILENAME" val="TELA 05_31.PNG"/>
  <p:tag name="PXPSD_LAYERNAME" val="3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30.PNG"/>
  <p:tag name="PXPSD_PNGPATH" val="C:\USERS\PUC MINAS VIRTUAL\DESKTOP\LIXO\"/>
  <p:tag name="PXPSD_PNGFILENAME" val="TELA 05_30.PNG"/>
  <p:tag name="PXPSD_LAYERNAME" val="3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7.PNG"/>
  <p:tag name="PXPSD_PNGPATH" val="C:\USERS\PUC MINAS VIRTUAL\DESKTOP\LIXO\"/>
  <p:tag name="PXPSD_PNGFILENAME" val="TELA 05_27.PNG"/>
  <p:tag name="PXPSD_LAYERNAME" val="2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6.PNG"/>
  <p:tag name="PXPSD_PNGPATH" val="C:\USERS\PUC MINAS VIRTUAL\DESKTOP\LIXO\"/>
  <p:tag name="PXPSD_PNGFILENAME" val="TELA 05_26.PNG"/>
  <p:tag name="PXPSD_LAYERNAME" val="2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5.PNG"/>
  <p:tag name="PXPSD_PNGPATH" val="C:\USERS\PUC MINAS VIRTUAL\DESKTOP\LIXO\"/>
  <p:tag name="PXPSD_PNGFILENAME" val="TELA 05_25.PNG"/>
  <p:tag name="PXPSD_LAYERNAME" val="2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4.PNG"/>
  <p:tag name="PXPSD_PNGPATH" val="C:\USERS\PUC MINAS VIRTUAL\DESKTOP\LIXO\"/>
  <p:tag name="PXPSD_PNGFILENAME" val="TELA 05_24.PNG"/>
  <p:tag name="PXPSD_LAYERNAME" val="24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7.PNG"/>
  <p:tag name="PXPSD_PNGPATH" val="C:\USERS\PUC MINAS VIRTUAL\DESKTOP\LIXO\"/>
  <p:tag name="PXPSD_PNGFILENAME" val="TELA 01_7.PNG"/>
  <p:tag name="PXPSD_LAYERNAME" val="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3.PNG"/>
  <p:tag name="PXPSD_PNGPATH" val="C:\USERS\PUC MINAS VIRTUAL\DESKTOP\LIXO\"/>
  <p:tag name="PXPSD_PNGFILENAME" val="TELA 05_23.PNG"/>
  <p:tag name="PXPSD_LAYERNAME" val="23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2.PNG"/>
  <p:tag name="PXPSD_PNGPATH" val="C:\USERS\PUC MINAS VIRTUAL\DESKTOP\LIXO\"/>
  <p:tag name="PXPSD_PNGFILENAME" val="TELA 05_22.PNG"/>
  <p:tag name="PXPSD_LAYERNAME" val="22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1.PNG"/>
  <p:tag name="PXPSD_PNGPATH" val="C:\USERS\PUC MINAS VIRTUAL\DESKTOP\LIXO\"/>
  <p:tag name="PXPSD_PNGFILENAME" val="TELA 05_21.PNG"/>
  <p:tag name="PXPSD_LAYERNAME" val="2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0.PNG"/>
  <p:tag name="PXPSD_PNGPATH" val="C:\USERS\PUC MINAS VIRTUAL\DESKTOP\LIXO\"/>
  <p:tag name="PXPSD_PNGFILENAME" val="TELA 05_20.PNG"/>
  <p:tag name="PXPSD_LAYERNAME" val="2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9.PNG"/>
  <p:tag name="PXPSD_PNGPATH" val="C:\USERS\PUC MINAS VIRTUAL\DESKTOP\LIXO\"/>
  <p:tag name="PXPSD_PNGFILENAME" val="TELA 05_19.PNG"/>
  <p:tag name="PXPSD_LAYERNAME" val="1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8.PNG"/>
  <p:tag name="PXPSD_PNGPATH" val="C:\USERS\PUC MINAS VIRTUAL\DESKTOP\LIXO\"/>
  <p:tag name="PXPSD_PNGFILENAME" val="TELA 05_18.PNG"/>
  <p:tag name="PXPSD_LAYERNAME" val="1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7.PNG"/>
  <p:tag name="PXPSD_PNGPATH" val="C:\USERS\PUC MINAS VIRTUAL\DESKTOP\LIXO\"/>
  <p:tag name="PXPSD_PNGFILENAME" val="TELA 05_17.PNG"/>
  <p:tag name="PXPSD_LAYERNAME" val="1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6.PNG"/>
  <p:tag name="PXPSD_PNGPATH" val="C:\USERS\PUC MINAS VIRTUAL\DESKTOP\LIXO\"/>
  <p:tag name="PXPSD_PNGFILENAME" val="TELA 05_16.PNG"/>
  <p:tag name="PXPSD_LAYERNAME" val="1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5.PNG"/>
  <p:tag name="PXPSD_PNGPATH" val="C:\USERS\PUC MINAS VIRTUAL\DESKTOP\LIXO\"/>
  <p:tag name="PXPSD_PNGFILENAME" val="TELA 05_15.PNG"/>
  <p:tag name="PXPSD_LAYERNAME" val="1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4.PNG"/>
  <p:tag name="PXPSD_PNGPATH" val="C:\USERS\PUC MINAS VIRTUAL\DESKTOP\LIXO\"/>
  <p:tag name="PXPSD_PNGFILENAME" val="TELA 05_14.PNG"/>
  <p:tag name="PXPSD_LAYERNAME" val="14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4"/>
</p:tagLst>
</file>

<file path=ppt/theme/theme1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xto corrido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SLIDE TEXTO CORRI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SLIDE IMAGENS E QUADR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CAPA ENCERRAMEN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497</Words>
  <Application>Microsoft Office PowerPoint</Application>
  <PresentationFormat>Personalizar</PresentationFormat>
  <Paragraphs>124</Paragraphs>
  <Slides>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9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9" baseType="lpstr">
      <vt:lpstr>4_Personalizar design</vt:lpstr>
      <vt:lpstr>Personalizar design</vt:lpstr>
      <vt:lpstr>1_Personalizar design</vt:lpstr>
      <vt:lpstr>Texto corrido 2</vt:lpstr>
      <vt:lpstr>SLIDE TEXTO CORRIDO</vt:lpstr>
      <vt:lpstr>SLIDE IMAGENS E QUADRO</vt:lpstr>
      <vt:lpstr>2_Personalizar design</vt:lpstr>
      <vt:lpstr>3_Personalizar design</vt:lpstr>
      <vt:lpstr>CAPA ENCERRAMENTO</vt:lpstr>
      <vt:lpstr>Equação</vt:lpstr>
      <vt:lpstr>Sistemas Lineares Aplicações Simples</vt:lpstr>
      <vt:lpstr>Interpolação Polinomial</vt:lpstr>
      <vt:lpstr>Interpolação Polinomial - Exemplo</vt:lpstr>
      <vt:lpstr>Balanço de Massa</vt:lpstr>
      <vt:lpstr>Balanço de Massa</vt:lpstr>
      <vt:lpstr>Balanço de Massa</vt:lpstr>
      <vt:lpstr>Circuitos Elétricos</vt:lpstr>
      <vt:lpstr>Circuitos Elétricos</vt:lpstr>
      <vt:lpstr>ESTUDAR...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PUC Minas Virtual</dc:creator>
  <cp:lastModifiedBy>Fabiano</cp:lastModifiedBy>
  <cp:revision>257</cp:revision>
  <dcterms:created xsi:type="dcterms:W3CDTF">2017-04-26T13:22:32Z</dcterms:created>
  <dcterms:modified xsi:type="dcterms:W3CDTF">2018-06-05T20:12:18Z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