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3.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4.xml" ContentType="application/vnd.openxmlformats-officedocument.presentationml.slideLayout+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5.xml" ContentType="application/vnd.openxmlformats-officedocument.presentationml.slideLayout+xml"/>
  <Override PartName="/ppt/theme/theme4.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6.xml" ContentType="application/vnd.openxmlformats-officedocument.presentationml.slideLayout+xml"/>
  <Override PartName="/ppt/theme/theme5.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slideLayouts/slideLayout7.xml" ContentType="application/vnd.openxmlformats-officedocument.presentationml.slideLayout+xml"/>
  <Override PartName="/ppt/theme/theme6.xml" ContentType="application/vnd.openxmlformats-officedocument.theme+xml"/>
  <Override PartName="/ppt/tags/tag30.xml" ContentType="application/vnd.openxmlformats-officedocument.presentationml.tags+xml"/>
  <Override PartName="/ppt/slideLayouts/slideLayout8.xml" ContentType="application/vnd.openxmlformats-officedocument.presentationml.slideLayout+xml"/>
  <Override PartName="/ppt/theme/theme7.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9.xml" ContentType="application/vnd.openxmlformats-officedocument.presentationml.slideLayout+xml"/>
  <Override PartName="/ppt/theme/theme8.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10.xml" ContentType="application/vnd.openxmlformats-officedocument.presentationml.slideLayout+xml"/>
  <Override PartName="/ppt/theme/theme9.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slideLayouts/slideLayout11.xml" ContentType="application/vnd.openxmlformats-officedocument.presentationml.slideLayout+xml"/>
  <Override PartName="/ppt/theme/theme10.xml" ContentType="application/vnd.openxmlformats-officedocument.them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11.xml" ContentType="application/vnd.openxmlformats-officedocument.theme+xml"/>
  <Override PartName="/ppt/theme/theme1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90" r:id="rId2"/>
    <p:sldMasterId id="2147483668" r:id="rId3"/>
    <p:sldMasterId id="2147483670" r:id="rId4"/>
    <p:sldMasterId id="2147483692" r:id="rId5"/>
    <p:sldMasterId id="2147483674" r:id="rId6"/>
    <p:sldMasterId id="2147483694" r:id="rId7"/>
    <p:sldMasterId id="2147483683" r:id="rId8"/>
    <p:sldMasterId id="2147483685" r:id="rId9"/>
    <p:sldMasterId id="2147483688" r:id="rId10"/>
  </p:sldMasterIdLst>
  <p:notesMasterIdLst>
    <p:notesMasterId r:id="rId28"/>
  </p:notesMasterIdLst>
  <p:handoutMasterIdLst>
    <p:handoutMasterId r:id="rId29"/>
  </p:handoutMasterIdLst>
  <p:sldIdLst>
    <p:sldId id="256" r:id="rId11"/>
    <p:sldId id="270" r:id="rId12"/>
    <p:sldId id="301" r:id="rId13"/>
    <p:sldId id="296" r:id="rId14"/>
    <p:sldId id="303" r:id="rId15"/>
    <p:sldId id="308" r:id="rId16"/>
    <p:sldId id="307" r:id="rId17"/>
    <p:sldId id="309" r:id="rId18"/>
    <p:sldId id="311" r:id="rId19"/>
    <p:sldId id="312" r:id="rId20"/>
    <p:sldId id="313" r:id="rId21"/>
    <p:sldId id="314" r:id="rId22"/>
    <p:sldId id="315" r:id="rId23"/>
    <p:sldId id="316" r:id="rId24"/>
    <p:sldId id="317" r:id="rId25"/>
    <p:sldId id="318" r:id="rId26"/>
    <p:sldId id="269" r:id="rId2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04">
          <p15:clr>
            <a:srgbClr val="A4A3A4"/>
          </p15:clr>
        </p15:guide>
        <p15:guide id="2" orient="horz" pos="913">
          <p15:clr>
            <a:srgbClr val="A4A3A4"/>
          </p15:clr>
        </p15:guide>
        <p15:guide id="3" pos="3840">
          <p15:clr>
            <a:srgbClr val="A4A3A4"/>
          </p15:clr>
        </p15:guide>
        <p15:guide id="4" pos="45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28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3638" autoAdjust="0"/>
  </p:normalViewPr>
  <p:slideViewPr>
    <p:cSldViewPr snapToGrid="0">
      <p:cViewPr varScale="1">
        <p:scale>
          <a:sx n="87" d="100"/>
          <a:sy n="87" d="100"/>
        </p:scale>
        <p:origin x="1003" y="67"/>
      </p:cViewPr>
      <p:guideLst>
        <p:guide orient="horz" pos="3904"/>
        <p:guide orient="horz" pos="913"/>
        <p:guide pos="3840"/>
        <p:guide pos="45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48" d="100"/>
          <a:sy n="48" d="100"/>
        </p:scale>
        <p:origin x="2934"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18AE0E-E554-4BC9-A5E8-EA89F65EB00E}" type="datetimeFigureOut">
              <a:rPr lang="pt-BR" smtClean="0"/>
              <a:t>24/07/2018</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A3725E-4E71-4F43-8ED9-2FCC19B6AB24}" type="slidenum">
              <a:rPr lang="pt-BR" smtClean="0"/>
              <a:t>‹nº›</a:t>
            </a:fld>
            <a:endParaRPr lang="pt-BR"/>
          </a:p>
        </p:txBody>
      </p:sp>
    </p:spTree>
    <p:extLst>
      <p:ext uri="{BB962C8B-B14F-4D97-AF65-F5344CB8AC3E}">
        <p14:creationId xmlns:p14="http://schemas.microsoft.com/office/powerpoint/2010/main" val="40001499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A4CC6-4E0C-4E89-AF97-B6F8B729B98E}" type="datetimeFigureOut">
              <a:rPr lang="pt-BR" smtClean="0"/>
              <a:t>24/07/2018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8A8DF3-7F86-4EF5-AC50-56E08FD3B0C6}" type="slidenum">
              <a:rPr lang="pt-BR" smtClean="0"/>
              <a:t>‹nº›</a:t>
            </a:fld>
            <a:endParaRPr lang="pt-BR"/>
          </a:p>
        </p:txBody>
      </p:sp>
    </p:spTree>
    <p:extLst>
      <p:ext uri="{BB962C8B-B14F-4D97-AF65-F5344CB8AC3E}">
        <p14:creationId xmlns:p14="http://schemas.microsoft.com/office/powerpoint/2010/main" val="1911108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TÍTULO">
    <p:spTree>
      <p:nvGrpSpPr>
        <p:cNvPr id="1" name=""/>
        <p:cNvGrpSpPr/>
        <p:nvPr/>
      </p:nvGrpSpPr>
      <p:grpSpPr>
        <a:xfrm>
          <a:off x="0" y="0"/>
          <a:ext cx="0" cy="0"/>
          <a:chOff x="0" y="0"/>
          <a:chExt cx="0" cy="0"/>
        </a:xfrm>
      </p:grpSpPr>
      <p:sp>
        <p:nvSpPr>
          <p:cNvPr id="6" name="Espaço Reservado para Número de Slide 5"/>
          <p:cNvSpPr>
            <a:spLocks noGrp="1"/>
          </p:cNvSpPr>
          <p:nvPr>
            <p:ph type="sldNum" sz="quarter" idx="12"/>
          </p:nvPr>
        </p:nvSpPr>
        <p:spPr>
          <a:xfrm>
            <a:off x="20396200" y="6356350"/>
            <a:ext cx="2743200" cy="365125"/>
          </a:xfrm>
          <a:prstGeom prst="rect">
            <a:avLst/>
          </a:prstGeom>
        </p:spPr>
        <p:txBody>
          <a:bodyPr/>
          <a:lstStyle/>
          <a:p>
            <a:fld id="{4E27A1D1-0890-4162-B31F-58A6C5077CCD}" type="slidenum">
              <a:rPr lang="pt-BR" smtClean="0"/>
              <a:t>‹nº›</a:t>
            </a:fld>
            <a:endParaRPr lang="pt-BR"/>
          </a:p>
        </p:txBody>
      </p:sp>
      <p:sp>
        <p:nvSpPr>
          <p:cNvPr id="11" name="Título 1"/>
          <p:cNvSpPr>
            <a:spLocks noGrp="1"/>
          </p:cNvSpPr>
          <p:nvPr>
            <p:ph type="ctrTitle" hasCustomPrompt="1"/>
          </p:nvPr>
        </p:nvSpPr>
        <p:spPr>
          <a:xfrm>
            <a:off x="601240" y="1317073"/>
            <a:ext cx="9144000" cy="1137932"/>
          </a:xfrm>
          <a:prstGeom prst="rect">
            <a:avLst/>
          </a:prstGeom>
        </p:spPr>
        <p:txBody>
          <a:bodyPr anchor="ctr"/>
          <a:lstStyle>
            <a:lvl1pPr algn="l">
              <a:lnSpc>
                <a:spcPct val="100000"/>
              </a:lnSpc>
              <a:defRPr sz="5000" b="1" i="0" baseline="0">
                <a:solidFill>
                  <a:schemeClr val="tx1">
                    <a:lumMod val="65000"/>
                    <a:lumOff val="35000"/>
                  </a:schemeClr>
                </a:solidFill>
                <a:latin typeface="+mn-lt"/>
              </a:defRPr>
            </a:lvl1pPr>
          </a:lstStyle>
          <a:p>
            <a:r>
              <a:rPr lang="pt-BR" dirty="0" smtClean="0"/>
              <a:t>Subtítulo da Aula</a:t>
            </a:r>
            <a:endParaRPr lang="pt-BR" dirty="0"/>
          </a:p>
        </p:txBody>
      </p:sp>
    </p:spTree>
    <p:extLst>
      <p:ext uri="{BB962C8B-B14F-4D97-AF65-F5344CB8AC3E}">
        <p14:creationId xmlns:p14="http://schemas.microsoft.com/office/powerpoint/2010/main" val="323725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extLst mod="1">
    <p:ext uri="{DCECCB84-F9BA-43D5-87BE-67443E8EF086}">
      <p15:sldGuideLst xmlns:p15="http://schemas.microsoft.com/office/powerpoint/2012/main">
        <p15:guide id="1" orient="horz" pos="370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CITAÇÕES">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03171" y="588624"/>
            <a:ext cx="10970520" cy="2387600"/>
          </a:xfrm>
          <a:prstGeom prst="rect">
            <a:avLst/>
          </a:prstGeom>
        </p:spPr>
        <p:txBody>
          <a:bodyPr anchor="ctr"/>
          <a:lstStyle>
            <a:lvl1pPr algn="l">
              <a:lnSpc>
                <a:spcPct val="100000"/>
              </a:lnSpc>
              <a:defRPr sz="3500" b="1" i="0" baseline="0">
                <a:solidFill>
                  <a:schemeClr val="tx1">
                    <a:lumMod val="65000"/>
                    <a:lumOff val="35000"/>
                  </a:schemeClr>
                </a:solidFill>
                <a:latin typeface="+mn-lt"/>
              </a:defRPr>
            </a:lvl1pPr>
          </a:lstStyle>
          <a:p>
            <a:r>
              <a:rPr lang="pt-BR" dirty="0" smtClean="0"/>
              <a:t>Slide para citações</a:t>
            </a:r>
            <a:br>
              <a:rPr lang="pt-BR" dirty="0" smtClean="0"/>
            </a:br>
            <a:r>
              <a:rPr lang="pt-BR" dirty="0" smtClean="0"/>
              <a:t>Slide para citações</a:t>
            </a:r>
            <a:br>
              <a:rPr lang="pt-BR" dirty="0" smtClean="0"/>
            </a:br>
            <a:r>
              <a:rPr lang="pt-BR" dirty="0" smtClean="0"/>
              <a:t>Slide para citações</a:t>
            </a:r>
            <a:br>
              <a:rPr lang="pt-BR" dirty="0" smtClean="0"/>
            </a:br>
            <a:r>
              <a:rPr lang="pt-BR" dirty="0" smtClean="0"/>
              <a:t>Slide para citações</a:t>
            </a:r>
            <a:endParaRPr lang="pt-BR" dirty="0"/>
          </a:p>
        </p:txBody>
      </p:sp>
      <p:sp>
        <p:nvSpPr>
          <p:cNvPr id="3" name="Subtítulo 2"/>
          <p:cNvSpPr>
            <a:spLocks noGrp="1"/>
          </p:cNvSpPr>
          <p:nvPr>
            <p:ph type="subTitle" idx="1" hasCustomPrompt="1"/>
          </p:nvPr>
        </p:nvSpPr>
        <p:spPr>
          <a:xfrm>
            <a:off x="623350" y="3137275"/>
            <a:ext cx="9144000" cy="291725"/>
          </a:xfrm>
          <a:prstGeom prst="rect">
            <a:avLst/>
          </a:prstGeom>
        </p:spPr>
        <p:txBody>
          <a:bodyPr anchor="ctr"/>
          <a:lstStyle>
            <a:lvl1pPr marL="0" indent="0" algn="l">
              <a:lnSpc>
                <a:spcPct val="100000"/>
              </a:lnSpc>
              <a:spcBef>
                <a:spcPts val="0"/>
              </a:spcBef>
              <a:buNone/>
              <a:defRPr sz="20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Fonte</a:t>
            </a:r>
            <a:endParaRPr lang="pt-BR" dirty="0"/>
          </a:p>
        </p:txBody>
      </p:sp>
    </p:spTree>
    <p:extLst>
      <p:ext uri="{BB962C8B-B14F-4D97-AF65-F5344CB8AC3E}">
        <p14:creationId xmlns:p14="http://schemas.microsoft.com/office/powerpoint/2010/main" val="283262138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encerramento">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201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 IMAGEM OU TABELA">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24000" y="5698124"/>
            <a:ext cx="9144000" cy="715739"/>
          </a:xfrm>
          <a:prstGeom prst="rect">
            <a:avLst/>
          </a:prstGeom>
        </p:spPr>
        <p:txBody>
          <a:bodyPr/>
          <a:lstStyle>
            <a:lvl1pPr marL="0" indent="0" algn="ctr">
              <a:buNone/>
              <a:defRPr sz="18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33462834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PA">
    <p:spTree>
      <p:nvGrpSpPr>
        <p:cNvPr id="1" name=""/>
        <p:cNvGrpSpPr/>
        <p:nvPr/>
      </p:nvGrpSpPr>
      <p:grpSpPr>
        <a:xfrm>
          <a:off x="0" y="0"/>
          <a:ext cx="0" cy="0"/>
          <a:chOff x="0" y="0"/>
          <a:chExt cx="0" cy="0"/>
        </a:xfrm>
      </p:grpSpPr>
      <p:sp>
        <p:nvSpPr>
          <p:cNvPr id="6" name="Espaço Reservado para Número de Slide 5"/>
          <p:cNvSpPr>
            <a:spLocks noGrp="1"/>
          </p:cNvSpPr>
          <p:nvPr>
            <p:ph type="sldNum" sz="quarter" idx="12"/>
          </p:nvPr>
        </p:nvSpPr>
        <p:spPr>
          <a:xfrm>
            <a:off x="20396200" y="6356350"/>
            <a:ext cx="2743200" cy="365125"/>
          </a:xfrm>
          <a:prstGeom prst="rect">
            <a:avLst/>
          </a:prstGeom>
        </p:spPr>
        <p:txBody>
          <a:bodyPr/>
          <a:lstStyle/>
          <a:p>
            <a:fld id="{4E27A1D1-0890-4162-B31F-58A6C5077CCD}" type="slidenum">
              <a:rPr lang="pt-BR" smtClean="0"/>
              <a:t>‹nº›</a:t>
            </a:fld>
            <a:endParaRPr lang="pt-BR"/>
          </a:p>
        </p:txBody>
      </p:sp>
      <p:sp>
        <p:nvSpPr>
          <p:cNvPr id="11" name="Título 1"/>
          <p:cNvSpPr>
            <a:spLocks noGrp="1"/>
          </p:cNvSpPr>
          <p:nvPr>
            <p:ph type="ctrTitle" hasCustomPrompt="1"/>
          </p:nvPr>
        </p:nvSpPr>
        <p:spPr>
          <a:xfrm>
            <a:off x="618018" y="2206306"/>
            <a:ext cx="9144000" cy="1137932"/>
          </a:xfrm>
          <a:prstGeom prst="rect">
            <a:avLst/>
          </a:prstGeom>
        </p:spPr>
        <p:txBody>
          <a:bodyPr anchor="ctr"/>
          <a:lstStyle>
            <a:lvl1pPr algn="l">
              <a:lnSpc>
                <a:spcPct val="100000"/>
              </a:lnSpc>
              <a:defRPr sz="6000" b="1" i="0">
                <a:solidFill>
                  <a:schemeClr val="tx1">
                    <a:lumMod val="65000"/>
                    <a:lumOff val="35000"/>
                  </a:schemeClr>
                </a:solidFill>
                <a:latin typeface="+mn-lt"/>
              </a:defRPr>
            </a:lvl1pPr>
          </a:lstStyle>
          <a:p>
            <a:r>
              <a:rPr lang="pt-BR" dirty="0" smtClean="0"/>
              <a:t>Título da Aula</a:t>
            </a:r>
            <a:endParaRPr lang="pt-BR" dirty="0"/>
          </a:p>
        </p:txBody>
      </p:sp>
      <p:sp>
        <p:nvSpPr>
          <p:cNvPr id="12" name="Subtítulo 2"/>
          <p:cNvSpPr>
            <a:spLocks noGrp="1"/>
          </p:cNvSpPr>
          <p:nvPr>
            <p:ph type="subTitle" idx="1" hasCustomPrompt="1"/>
          </p:nvPr>
        </p:nvSpPr>
        <p:spPr>
          <a:xfrm>
            <a:off x="609583" y="3221372"/>
            <a:ext cx="6277778" cy="822122"/>
          </a:xfrm>
          <a:prstGeom prst="rect">
            <a:avLst/>
          </a:prstGeom>
        </p:spPr>
        <p:txBody>
          <a:bodyPr anchor="ctr"/>
          <a:lstStyle>
            <a:lvl1pPr marL="0" indent="0" algn="l">
              <a:lnSpc>
                <a:spcPct val="100000"/>
              </a:lnSpc>
              <a:spcBef>
                <a:spcPts val="0"/>
              </a:spcBef>
              <a:buNone/>
              <a:defRPr sz="3500" b="0" i="0" baseline="0">
                <a:solidFill>
                  <a:schemeClr val="tx1">
                    <a:lumMod val="65000"/>
                    <a:lumOff val="3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Nome do professor</a:t>
            </a:r>
            <a:endParaRPr lang="pt-BR" dirty="0"/>
          </a:p>
        </p:txBody>
      </p:sp>
    </p:spTree>
    <p:extLst>
      <p:ext uri="{BB962C8B-B14F-4D97-AF65-F5344CB8AC3E}">
        <p14:creationId xmlns:p14="http://schemas.microsoft.com/office/powerpoint/2010/main" val="394450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extLst mod="1">
    <p:ext uri="{DCECCB84-F9BA-43D5-87BE-67443E8EF086}">
      <p15:sldGuideLst xmlns:p15="http://schemas.microsoft.com/office/powerpoint/2012/main">
        <p15:guide id="1" orient="horz" pos="370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ÓPICOS">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25562" y="57937"/>
            <a:ext cx="11980333" cy="1712912"/>
          </a:xfrm>
          <a:prstGeom prst="rect">
            <a:avLst/>
          </a:prstGeom>
        </p:spPr>
        <p:txBody>
          <a:bodyPr anchor="ctr"/>
          <a:lstStyle>
            <a:lvl1pPr algn="l">
              <a:lnSpc>
                <a:spcPct val="100000"/>
              </a:lnSpc>
              <a:defRPr sz="4500" b="1" i="0">
                <a:solidFill>
                  <a:schemeClr val="tx1">
                    <a:lumMod val="65000"/>
                    <a:lumOff val="35000"/>
                  </a:schemeClr>
                </a:solidFill>
                <a:latin typeface="+mn-lt"/>
              </a:defRPr>
            </a:lvl1pPr>
          </a:lstStyle>
          <a:p>
            <a:r>
              <a:rPr lang="pt-BR" dirty="0" smtClean="0"/>
              <a:t>Título da Aula</a:t>
            </a:r>
            <a:br>
              <a:rPr lang="pt-BR" dirty="0" smtClean="0"/>
            </a:br>
            <a:r>
              <a:rPr lang="pt-BR" dirty="0" smtClean="0"/>
              <a:t>Título da Aula</a:t>
            </a:r>
            <a:endParaRPr lang="pt-BR" dirty="0"/>
          </a:p>
        </p:txBody>
      </p:sp>
      <p:sp>
        <p:nvSpPr>
          <p:cNvPr id="3" name="Subtítulo 2"/>
          <p:cNvSpPr>
            <a:spLocks noGrp="1"/>
          </p:cNvSpPr>
          <p:nvPr>
            <p:ph type="subTitle" idx="1" hasCustomPrompt="1"/>
          </p:nvPr>
        </p:nvSpPr>
        <p:spPr>
          <a:xfrm>
            <a:off x="592850" y="1782159"/>
            <a:ext cx="10497396" cy="4190802"/>
          </a:xfrm>
          <a:prstGeom prst="rect">
            <a:avLst/>
          </a:prstGeom>
        </p:spPr>
        <p:txBody>
          <a:bodyPr anchor="ctr"/>
          <a:lstStyle>
            <a:lvl1pPr marL="360363" marR="0" indent="-360363" algn="l" defTabSz="914400" rtl="0" eaLnBrk="1" fontAlgn="auto" latinLnBrk="0" hangingPunct="1">
              <a:lnSpc>
                <a:spcPct val="100000"/>
              </a:lnSpc>
              <a:spcBef>
                <a:spcPts val="1000"/>
              </a:spcBef>
              <a:spcAft>
                <a:spcPts val="0"/>
              </a:spcAft>
              <a:buClr>
                <a:srgbClr val="028E9B"/>
              </a:buClr>
              <a:buSzTx/>
              <a:buFont typeface="Wingdings" panose="05000000000000000000" pitchFamily="2" charset="2"/>
              <a:buChar char="§"/>
              <a:tabLst/>
              <a:defRPr sz="3500" baseline="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Item </a:t>
            </a:r>
          </a:p>
          <a:p>
            <a:r>
              <a:rPr lang="pt-BR" dirty="0" smtClean="0"/>
              <a:t>Item </a:t>
            </a:r>
          </a:p>
          <a:p>
            <a:r>
              <a:rPr lang="pt-BR" dirty="0" smtClean="0"/>
              <a:t>Item</a:t>
            </a:r>
          </a:p>
          <a:p>
            <a:endParaRPr lang="pt-BR" dirty="0"/>
          </a:p>
        </p:txBody>
      </p:sp>
    </p:spTree>
    <p:extLst>
      <p:ext uri="{BB962C8B-B14F-4D97-AF65-F5344CB8AC3E}">
        <p14:creationId xmlns:p14="http://schemas.microsoft.com/office/powerpoint/2010/main" val="14314109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TEXTO CORRIDO">
    <p:spTree>
      <p:nvGrpSpPr>
        <p:cNvPr id="1" name=""/>
        <p:cNvGrpSpPr/>
        <p:nvPr/>
      </p:nvGrpSpPr>
      <p:grpSpPr>
        <a:xfrm>
          <a:off x="0" y="0"/>
          <a:ext cx="0" cy="0"/>
          <a:chOff x="0" y="0"/>
          <a:chExt cx="0" cy="0"/>
        </a:xfrm>
      </p:grpSpPr>
      <p:sp>
        <p:nvSpPr>
          <p:cNvPr id="13" name="Título 1"/>
          <p:cNvSpPr>
            <a:spLocks noGrp="1"/>
          </p:cNvSpPr>
          <p:nvPr>
            <p:ph type="ctrTitle" hasCustomPrompt="1"/>
          </p:nvPr>
        </p:nvSpPr>
        <p:spPr>
          <a:xfrm>
            <a:off x="608784" y="0"/>
            <a:ext cx="11980333" cy="1821183"/>
          </a:xfrm>
          <a:prstGeom prst="rect">
            <a:avLst/>
          </a:prstGeom>
        </p:spPr>
        <p:txBody>
          <a:bodyPr anchor="ctr"/>
          <a:lstStyle>
            <a:lvl1pPr algn="l">
              <a:lnSpc>
                <a:spcPct val="100000"/>
              </a:lnSpc>
              <a:defRPr sz="4500" b="1" i="0">
                <a:solidFill>
                  <a:schemeClr val="tx1">
                    <a:lumMod val="65000"/>
                    <a:lumOff val="35000"/>
                  </a:schemeClr>
                </a:solidFill>
                <a:latin typeface="+mn-lt"/>
              </a:defRPr>
            </a:lvl1pPr>
          </a:lstStyle>
          <a:p>
            <a:r>
              <a:rPr lang="pt-BR" dirty="0" smtClean="0"/>
              <a:t>Título da Aula</a:t>
            </a:r>
            <a:br>
              <a:rPr lang="pt-BR" dirty="0" smtClean="0"/>
            </a:br>
            <a:r>
              <a:rPr lang="pt-BR" dirty="0" smtClean="0"/>
              <a:t>Título da Aula</a:t>
            </a:r>
            <a:endParaRPr lang="pt-BR" dirty="0"/>
          </a:p>
        </p:txBody>
      </p:sp>
      <p:sp>
        <p:nvSpPr>
          <p:cNvPr id="14" name="Subtítulo 2"/>
          <p:cNvSpPr>
            <a:spLocks noGrp="1"/>
          </p:cNvSpPr>
          <p:nvPr>
            <p:ph type="subTitle" idx="1" hasCustomPrompt="1"/>
          </p:nvPr>
        </p:nvSpPr>
        <p:spPr>
          <a:xfrm>
            <a:off x="626407" y="1815714"/>
            <a:ext cx="10338004" cy="4450862"/>
          </a:xfrm>
          <a:prstGeom prst="rect">
            <a:avLst/>
          </a:prstGeom>
        </p:spPr>
        <p:txBody>
          <a:bodyPr anchor="ctr"/>
          <a:lstStyle>
            <a:lvl1pPr marL="0" indent="0" algn="l">
              <a:lnSpc>
                <a:spcPct val="100000"/>
              </a:lnSpc>
              <a:spcBef>
                <a:spcPts val="0"/>
              </a:spcBef>
              <a:buClr>
                <a:srgbClr val="028E9B"/>
              </a:buClr>
              <a:buFont typeface="Wingdings" panose="05000000000000000000" pitchFamily="2" charset="2"/>
              <a:buNone/>
              <a:defRPr sz="3500" baseline="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Texto corrido</a:t>
            </a:r>
            <a:endParaRPr lang="pt-BR" dirty="0"/>
          </a:p>
        </p:txBody>
      </p:sp>
    </p:spTree>
    <p:extLst>
      <p:ext uri="{BB962C8B-B14F-4D97-AF65-F5344CB8AC3E}">
        <p14:creationId xmlns:p14="http://schemas.microsoft.com/office/powerpoint/2010/main" val="28974018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M TÍTULO TEXTO CORRIDO">
    <p:spTree>
      <p:nvGrpSpPr>
        <p:cNvPr id="1" name=""/>
        <p:cNvGrpSpPr/>
        <p:nvPr/>
      </p:nvGrpSpPr>
      <p:grpSpPr>
        <a:xfrm>
          <a:off x="0" y="0"/>
          <a:ext cx="0" cy="0"/>
          <a:chOff x="0" y="0"/>
          <a:chExt cx="0" cy="0"/>
        </a:xfrm>
      </p:grpSpPr>
      <p:sp>
        <p:nvSpPr>
          <p:cNvPr id="14" name="Subtítulo 2"/>
          <p:cNvSpPr>
            <a:spLocks noGrp="1"/>
          </p:cNvSpPr>
          <p:nvPr>
            <p:ph type="subTitle" idx="1" hasCustomPrompt="1"/>
          </p:nvPr>
        </p:nvSpPr>
        <p:spPr>
          <a:xfrm>
            <a:off x="626407" y="445211"/>
            <a:ext cx="10338004" cy="5800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
                <a:srgbClr val="028E9B"/>
              </a:buClr>
              <a:buSzTx/>
              <a:buFont typeface="Wingdings" panose="05000000000000000000" pitchFamily="2" charset="2"/>
              <a:buNone/>
              <a:tabLst/>
              <a:defRPr sz="3500" baseline="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 texto corrido,</a:t>
            </a:r>
          </a:p>
          <a:p>
            <a:r>
              <a:rPr lang="pt-BR" dirty="0" smtClean="0"/>
              <a:t>texto corrido, texto corrido, texto corrido, texto corrido, texto corrido, texto corrido, texto corrido, texto corrido.</a:t>
            </a:r>
          </a:p>
        </p:txBody>
      </p:sp>
    </p:spTree>
    <p:extLst>
      <p:ext uri="{BB962C8B-B14F-4D97-AF65-F5344CB8AC3E}">
        <p14:creationId xmlns:p14="http://schemas.microsoft.com/office/powerpoint/2010/main" val="15460346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COM IMAGEM">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18018" y="117445"/>
            <a:ext cx="10515600" cy="1593909"/>
          </a:xfrm>
          <a:prstGeom prst="rect">
            <a:avLst/>
          </a:prstGeom>
        </p:spPr>
        <p:txBody>
          <a:bodyPr anchor="ctr"/>
          <a:lstStyle>
            <a:lvl1pPr>
              <a:lnSpc>
                <a:spcPct val="100000"/>
              </a:lnSpc>
              <a:defRPr sz="4500" b="1" i="0" baseline="0">
                <a:solidFill>
                  <a:schemeClr val="tx1">
                    <a:lumMod val="65000"/>
                    <a:lumOff val="35000"/>
                  </a:schemeClr>
                </a:solidFill>
                <a:latin typeface="+mn-lt"/>
              </a:defRPr>
            </a:lvl1pPr>
          </a:lstStyle>
          <a:p>
            <a:r>
              <a:rPr lang="pt-BR" dirty="0" smtClean="0"/>
              <a:t>Título da Aula</a:t>
            </a:r>
            <a:br>
              <a:rPr lang="pt-BR" dirty="0" smtClean="0"/>
            </a:br>
            <a:r>
              <a:rPr lang="pt-BR" dirty="0" smtClean="0"/>
              <a:t>Título da Aula</a:t>
            </a:r>
            <a:endParaRPr lang="pt-BR" dirty="0"/>
          </a:p>
        </p:txBody>
      </p:sp>
      <p:sp>
        <p:nvSpPr>
          <p:cNvPr id="3" name="Espaço Reservado para Texto 2"/>
          <p:cNvSpPr>
            <a:spLocks noGrp="1"/>
          </p:cNvSpPr>
          <p:nvPr>
            <p:ph type="body" idx="1" hasCustomPrompt="1"/>
          </p:nvPr>
        </p:nvSpPr>
        <p:spPr>
          <a:xfrm>
            <a:off x="626407" y="2074503"/>
            <a:ext cx="5271053" cy="3965570"/>
          </a:xfrm>
          <a:prstGeom prst="rect">
            <a:avLst/>
          </a:prstGeom>
        </p:spPr>
        <p:txBody>
          <a:bodyPr anchor="ctr"/>
          <a:lstStyle>
            <a:lvl1pPr marL="0" marR="0" indent="0" algn="l" defTabSz="914400" rtl="0" eaLnBrk="1" fontAlgn="auto" latinLnBrk="0" hangingPunct="1">
              <a:lnSpc>
                <a:spcPct val="100000"/>
              </a:lnSpc>
              <a:spcBef>
                <a:spcPts val="1000"/>
              </a:spcBef>
              <a:spcAft>
                <a:spcPts val="0"/>
              </a:spcAft>
              <a:buClr>
                <a:srgbClr val="028E9B"/>
              </a:buClr>
              <a:buSzTx/>
              <a:buFont typeface="Wingdings" panose="05000000000000000000" pitchFamily="2" charset="2"/>
              <a:buNone/>
              <a:tabLst/>
              <a:defRPr sz="3500" b="0" baseline="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1000"/>
              </a:spcBef>
              <a:spcAft>
                <a:spcPts val="0"/>
              </a:spcAft>
              <a:buClr>
                <a:srgbClr val="028E9B"/>
              </a:buClr>
              <a:buSzTx/>
              <a:buFont typeface="Wingdings" panose="05000000000000000000" pitchFamily="2" charset="2"/>
              <a:buNone/>
              <a:tabLst/>
              <a:defRPr/>
            </a:pPr>
            <a:r>
              <a:rPr lang="pt-BR" dirty="0" smtClean="0"/>
              <a:t>Texto corrido, texto corrido, texto corrido, texto corrido, texto corrido, texto corrido, texto corrido, texto corrido, texto corrido, texto corrido, texto corrido, texto corrido,</a:t>
            </a:r>
          </a:p>
        </p:txBody>
      </p:sp>
    </p:spTree>
    <p:extLst>
      <p:ext uri="{BB962C8B-B14F-4D97-AF65-F5344CB8AC3E}">
        <p14:creationId xmlns:p14="http://schemas.microsoft.com/office/powerpoint/2010/main" val="80187729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COM IMAGEM OU TABEL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201783" y="1"/>
            <a:ext cx="9862458" cy="1449388"/>
          </a:xfrm>
          <a:prstGeom prst="rect">
            <a:avLst/>
          </a:prstGeom>
        </p:spPr>
        <p:txBody>
          <a:bodyPr anchor="ctr"/>
          <a:lstStyle>
            <a:lvl1pPr algn="ctr">
              <a:lnSpc>
                <a:spcPct val="100000"/>
              </a:lnSpc>
              <a:defRPr sz="4500" b="1" i="0" baseline="0">
                <a:solidFill>
                  <a:schemeClr val="tx1">
                    <a:lumMod val="65000"/>
                    <a:lumOff val="35000"/>
                  </a:schemeClr>
                </a:solidFill>
                <a:latin typeface="+mn-lt"/>
              </a:defRPr>
            </a:lvl1pPr>
          </a:lstStyle>
          <a:p>
            <a:r>
              <a:rPr lang="pt-BR" dirty="0" smtClean="0"/>
              <a:t>Título da Aula</a:t>
            </a:r>
            <a:endParaRPr lang="pt-BR" dirty="0"/>
          </a:p>
        </p:txBody>
      </p:sp>
    </p:spTree>
    <p:extLst>
      <p:ext uri="{BB962C8B-B14F-4D97-AF65-F5344CB8AC3E}">
        <p14:creationId xmlns:p14="http://schemas.microsoft.com/office/powerpoint/2010/main" val="203211611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ERGUNTAS">
    <p:spTree>
      <p:nvGrpSpPr>
        <p:cNvPr id="1" name=""/>
        <p:cNvGrpSpPr/>
        <p:nvPr/>
      </p:nvGrpSpPr>
      <p:grpSpPr>
        <a:xfrm>
          <a:off x="0" y="0"/>
          <a:ext cx="0" cy="0"/>
          <a:chOff x="0" y="0"/>
          <a:chExt cx="0" cy="0"/>
        </a:xfrm>
      </p:grpSpPr>
      <p:sp>
        <p:nvSpPr>
          <p:cNvPr id="3" name="Subtítulo 2"/>
          <p:cNvSpPr>
            <a:spLocks noGrp="1"/>
          </p:cNvSpPr>
          <p:nvPr>
            <p:ph type="subTitle" idx="1" hasCustomPrompt="1"/>
          </p:nvPr>
        </p:nvSpPr>
        <p:spPr>
          <a:xfrm>
            <a:off x="727075" y="3428999"/>
            <a:ext cx="9514205" cy="2645230"/>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4500" b="1" i="0" baseline="0">
                <a:solidFill>
                  <a:schemeClr val="tx1">
                    <a:lumMod val="65000"/>
                    <a:lumOff val="3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Slide para perguntas</a:t>
            </a:r>
          </a:p>
          <a:p>
            <a:r>
              <a:rPr lang="pt-BR" dirty="0" smtClean="0"/>
              <a:t>Slide para perguntas</a:t>
            </a:r>
          </a:p>
        </p:txBody>
      </p:sp>
    </p:spTree>
    <p:extLst>
      <p:ext uri="{BB962C8B-B14F-4D97-AF65-F5344CB8AC3E}">
        <p14:creationId xmlns:p14="http://schemas.microsoft.com/office/powerpoint/2010/main" val="227757579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image" Target="../media/image3.png"/><Relationship Id="rId3" Type="http://schemas.openxmlformats.org/officeDocument/2006/relationships/theme" Target="../theme/theme1.xml"/><Relationship Id="rId7" Type="http://schemas.openxmlformats.org/officeDocument/2006/relationships/tags" Target="../tags/tag4.xml"/><Relationship Id="rId12" Type="http://schemas.openxmlformats.org/officeDocument/2006/relationships/image" Target="../media/image2.png"/><Relationship Id="rId17"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image" Target="../media/image1.png"/><Relationship Id="rId5" Type="http://schemas.openxmlformats.org/officeDocument/2006/relationships/tags" Target="../tags/tag2.xml"/><Relationship Id="rId15" Type="http://schemas.openxmlformats.org/officeDocument/2006/relationships/image" Target="../media/image5.png"/><Relationship Id="rId10" Type="http://schemas.openxmlformats.org/officeDocument/2006/relationships/tags" Target="../tags/tag7.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image" Target="../media/image4.png"/></Relationships>
</file>

<file path=ppt/slideMasters/_rels/slideMaster10.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image" Target="../media/image39.png"/><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image" Target="../media/image38.png"/><Relationship Id="rId2" Type="http://schemas.openxmlformats.org/officeDocument/2006/relationships/theme" Target="../theme/theme10.xml"/><Relationship Id="rId16" Type="http://schemas.openxmlformats.org/officeDocument/2006/relationships/image" Target="../media/image42.png"/><Relationship Id="rId1" Type="http://schemas.openxmlformats.org/officeDocument/2006/relationships/slideLayout" Target="../slideLayouts/slideLayout11.xml"/><Relationship Id="rId6" Type="http://schemas.openxmlformats.org/officeDocument/2006/relationships/tags" Target="../tags/tag58.xml"/><Relationship Id="rId11" Type="http://schemas.openxmlformats.org/officeDocument/2006/relationships/image" Target="../media/image37.png"/><Relationship Id="rId5" Type="http://schemas.openxmlformats.org/officeDocument/2006/relationships/tags" Target="../tags/tag57.xml"/><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image" Target="../media/image40.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tags" Target="../tags/tag11.xml"/><Relationship Id="rId11" Type="http://schemas.openxmlformats.org/officeDocument/2006/relationships/image" Target="../media/image11.png"/><Relationship Id="rId5" Type="http://schemas.openxmlformats.org/officeDocument/2006/relationships/tags" Target="../tags/tag10.xml"/><Relationship Id="rId10" Type="http://schemas.openxmlformats.org/officeDocument/2006/relationships/image" Target="../media/image10.png"/><Relationship Id="rId4" Type="http://schemas.openxmlformats.org/officeDocument/2006/relationships/tags" Target="../tags/tag9.xml"/><Relationship Id="rId9"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15.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14.png"/><Relationship Id="rId2" Type="http://schemas.openxmlformats.org/officeDocument/2006/relationships/theme" Target="../theme/theme3.xml"/><Relationship Id="rId1" Type="http://schemas.openxmlformats.org/officeDocument/2006/relationships/slideLayout" Target="../slideLayouts/slideLayout4.xml"/><Relationship Id="rId6" Type="http://schemas.openxmlformats.org/officeDocument/2006/relationships/tags" Target="../tags/tag16.xml"/><Relationship Id="rId11" Type="http://schemas.openxmlformats.org/officeDocument/2006/relationships/image" Target="../media/image10.png"/><Relationship Id="rId5" Type="http://schemas.openxmlformats.org/officeDocument/2006/relationships/tags" Target="../tags/tag15.xml"/><Relationship Id="rId10" Type="http://schemas.openxmlformats.org/officeDocument/2006/relationships/image" Target="../media/image13.png"/><Relationship Id="rId4" Type="http://schemas.openxmlformats.org/officeDocument/2006/relationships/tags" Target="../tags/tag14.xml"/><Relationship Id="rId9" Type="http://schemas.openxmlformats.org/officeDocument/2006/relationships/image" Target="../media/image12.png"/><Relationship Id="rId14"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14.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16.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tags" Target="../tags/tag22.xml"/><Relationship Id="rId11" Type="http://schemas.openxmlformats.org/officeDocument/2006/relationships/image" Target="../media/image10.png"/><Relationship Id="rId5" Type="http://schemas.openxmlformats.org/officeDocument/2006/relationships/tags" Target="../tags/tag21.xml"/><Relationship Id="rId10" Type="http://schemas.openxmlformats.org/officeDocument/2006/relationships/image" Target="../media/image13.png"/><Relationship Id="rId4" Type="http://schemas.openxmlformats.org/officeDocument/2006/relationships/tags" Target="../tags/tag20.xml"/><Relationship Id="rId9" Type="http://schemas.openxmlformats.org/officeDocument/2006/relationships/image" Target="../media/image12.png"/><Relationship Id="rId14" Type="http://schemas.openxmlformats.org/officeDocument/2006/relationships/image" Target="../media/image15.pn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15.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tags" Target="../tags/tag28.xml"/><Relationship Id="rId11" Type="http://schemas.openxmlformats.org/officeDocument/2006/relationships/image" Target="../media/image14.png"/><Relationship Id="rId5" Type="http://schemas.openxmlformats.org/officeDocument/2006/relationships/tags" Target="../tags/tag27.xml"/><Relationship Id="rId10" Type="http://schemas.openxmlformats.org/officeDocument/2006/relationships/image" Target="../media/image10.png"/><Relationship Id="rId4" Type="http://schemas.openxmlformats.org/officeDocument/2006/relationships/tags" Target="../tags/tag26.xml"/><Relationship Id="rId9" Type="http://schemas.openxmlformats.org/officeDocument/2006/relationships/image" Target="../media/image13.png"/></Relationships>
</file>

<file path=ppt/slideMasters/_rels/slideMaster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heme" Target="../theme/theme6.xml"/><Relationship Id="rId1" Type="http://schemas.openxmlformats.org/officeDocument/2006/relationships/slideLayout" Target="../slideLayouts/slideLayout7.xml"/><Relationship Id="rId4" Type="http://schemas.openxmlformats.org/officeDocument/2006/relationships/image" Target="../media/image16.PNG"/></Relationships>
</file>

<file path=ppt/slideMasters/_rels/slideMaster7.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theme" Target="../theme/theme7.xml"/><Relationship Id="rId16" Type="http://schemas.openxmlformats.org/officeDocument/2006/relationships/image" Target="../media/image22.png"/><Relationship Id="rId1" Type="http://schemas.openxmlformats.org/officeDocument/2006/relationships/slideLayout" Target="../slideLayouts/slideLayout8.xml"/><Relationship Id="rId6" Type="http://schemas.openxmlformats.org/officeDocument/2006/relationships/tags" Target="../tags/tag34.xml"/><Relationship Id="rId11" Type="http://schemas.openxmlformats.org/officeDocument/2006/relationships/image" Target="../media/image17.png"/><Relationship Id="rId5" Type="http://schemas.openxmlformats.org/officeDocument/2006/relationships/tags" Target="../tags/tag33.xml"/><Relationship Id="rId15" Type="http://schemas.openxmlformats.org/officeDocument/2006/relationships/image" Target="../media/image21.png"/><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image" Target="../media/image20.png"/></Relationships>
</file>

<file path=ppt/slideMasters/_rels/slideMaster8.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image" Target="../media/image27.png"/><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image" Target="../media/image26.png"/><Relationship Id="rId2" Type="http://schemas.openxmlformats.org/officeDocument/2006/relationships/theme" Target="../theme/theme8.xml"/><Relationship Id="rId16" Type="http://schemas.openxmlformats.org/officeDocument/2006/relationships/image" Target="../media/image29.png"/><Relationship Id="rId1" Type="http://schemas.openxmlformats.org/officeDocument/2006/relationships/slideLayout" Target="../slideLayouts/slideLayout9.xml"/><Relationship Id="rId6" Type="http://schemas.openxmlformats.org/officeDocument/2006/relationships/tags" Target="../tags/tag42.xml"/><Relationship Id="rId11" Type="http://schemas.openxmlformats.org/officeDocument/2006/relationships/image" Target="../media/image25.png"/><Relationship Id="rId5" Type="http://schemas.openxmlformats.org/officeDocument/2006/relationships/tags" Target="../tags/tag41.xml"/><Relationship Id="rId1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image" Target="../media/image28.png"/></Relationships>
</file>

<file path=ppt/slideMasters/_rels/slideMaster9.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7.png"/><Relationship Id="rId17" Type="http://schemas.openxmlformats.org/officeDocument/2006/relationships/image" Target="../media/image34.png"/><Relationship Id="rId2" Type="http://schemas.openxmlformats.org/officeDocument/2006/relationships/theme" Target="../theme/theme9.xml"/><Relationship Id="rId16" Type="http://schemas.openxmlformats.org/officeDocument/2006/relationships/image" Target="../media/image33.png"/><Relationship Id="rId20" Type="http://schemas.openxmlformats.org/officeDocument/2006/relationships/image" Target="../media/image24.png"/><Relationship Id="rId1" Type="http://schemas.openxmlformats.org/officeDocument/2006/relationships/slideLayout" Target="../slideLayouts/slideLayout10.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image" Target="../media/image32.png"/><Relationship Id="rId10" Type="http://schemas.openxmlformats.org/officeDocument/2006/relationships/tags" Target="../tags/tag53.xml"/><Relationship Id="rId19" Type="http://schemas.openxmlformats.org/officeDocument/2006/relationships/image" Target="../media/image29.png"/><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image" Target="../media/image3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shutterstock_285430874 (1)"/>
          <p:cNvPicPr>
            <a:picLocks/>
          </p:cNvPicPr>
          <p:nvPr userDrawn="1">
            <p:custDataLst>
              <p:tags r:id="rId4"/>
            </p:custDataLst>
          </p:nvPr>
        </p:nvPicPr>
        <p:blipFill>
          <a:blip r:embed="rId11" cstate="email">
            <a:extLst>
              <a:ext uri="{28A0092B-C50C-407E-A947-70E740481C1C}">
                <a14:useLocalDpi xmlns:a14="http://schemas.microsoft.com/office/drawing/2010/main"/>
              </a:ext>
            </a:extLst>
          </a:blip>
          <a:stretch>
            <a:fillRect/>
          </a:stretch>
        </p:blipFill>
        <p:spPr>
          <a:xfrm>
            <a:off x="-1958975" y="-2419350"/>
            <a:ext cx="16109950" cy="10744200"/>
          </a:xfrm>
          <a:prstGeom prst="rect">
            <a:avLst/>
          </a:prstGeom>
        </p:spPr>
      </p:pic>
      <p:pic>
        <p:nvPicPr>
          <p:cNvPr id="8" name="9"/>
          <p:cNvPicPr>
            <a:picLocks/>
          </p:cNvPicPr>
          <p:nvPr userDrawn="1">
            <p:custDataLst>
              <p:tags r:id="rId5"/>
            </p:custDataLst>
          </p:nvPr>
        </p:nvPicPr>
        <p:blipFill>
          <a:blip r:embed="rId1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0" name="7"/>
          <p:cNvPicPr>
            <a:picLocks/>
          </p:cNvPicPr>
          <p:nvPr userDrawn="1">
            <p:custDataLst>
              <p:tags r:id="rId6"/>
            </p:custDataLst>
          </p:nvPr>
        </p:nvPicPr>
        <p:blipFill>
          <a:blip r:embed="rId13" cstate="email">
            <a:extLst>
              <a:ext uri="{28A0092B-C50C-407E-A947-70E740481C1C}">
                <a14:useLocalDpi xmlns:a14="http://schemas.microsoft.com/office/drawing/2010/main"/>
              </a:ext>
            </a:extLst>
          </a:blip>
          <a:stretch>
            <a:fillRect/>
          </a:stretch>
        </p:blipFill>
        <p:spPr>
          <a:xfrm>
            <a:off x="0" y="0"/>
            <a:ext cx="317500" cy="6858000"/>
          </a:xfrm>
          <a:prstGeom prst="rect">
            <a:avLst/>
          </a:prstGeom>
        </p:spPr>
      </p:pic>
      <p:grpSp>
        <p:nvGrpSpPr>
          <p:cNvPr id="14" name="Agrupar 13"/>
          <p:cNvGrpSpPr/>
          <p:nvPr userDrawn="1"/>
        </p:nvGrpSpPr>
        <p:grpSpPr>
          <a:xfrm>
            <a:off x="4959350" y="3111500"/>
            <a:ext cx="7232650" cy="2381250"/>
            <a:chOff x="4959350" y="3111500"/>
            <a:chExt cx="7232650" cy="2381250"/>
          </a:xfrm>
        </p:grpSpPr>
        <p:pic>
          <p:nvPicPr>
            <p:cNvPr id="9" name="8"/>
            <p:cNvPicPr>
              <a:picLocks/>
            </p:cNvPicPr>
            <p:nvPr userDrawn="1">
              <p:custDataLst>
                <p:tags r:id="rId8"/>
              </p:custDataLst>
            </p:nvPr>
          </p:nvPicPr>
          <p:blipFill>
            <a:blip r:embed="rId14" cstate="email">
              <a:extLst>
                <a:ext uri="{28A0092B-C50C-407E-A947-70E740481C1C}">
                  <a14:useLocalDpi xmlns:a14="http://schemas.microsoft.com/office/drawing/2010/main"/>
                </a:ext>
              </a:extLst>
            </a:blip>
            <a:stretch>
              <a:fillRect/>
            </a:stretch>
          </p:blipFill>
          <p:spPr>
            <a:xfrm>
              <a:off x="9861550" y="3835400"/>
              <a:ext cx="2330450" cy="1276350"/>
            </a:xfrm>
            <a:prstGeom prst="rect">
              <a:avLst/>
            </a:prstGeom>
          </p:spPr>
        </p:pic>
        <p:pic>
          <p:nvPicPr>
            <p:cNvPr id="11" name="6"/>
            <p:cNvPicPr>
              <a:picLocks/>
            </p:cNvPicPr>
            <p:nvPr userDrawn="1">
              <p:custDataLst>
                <p:tags r:id="rId9"/>
              </p:custDataLst>
            </p:nvPr>
          </p:nvPicPr>
          <p:blipFill>
            <a:blip r:embed="rId15" cstate="email">
              <a:extLst>
                <a:ext uri="{28A0092B-C50C-407E-A947-70E740481C1C}">
                  <a14:useLocalDpi xmlns:a14="http://schemas.microsoft.com/office/drawing/2010/main"/>
                </a:ext>
              </a:extLst>
            </a:blip>
            <a:stretch>
              <a:fillRect/>
            </a:stretch>
          </p:blipFill>
          <p:spPr>
            <a:xfrm>
              <a:off x="4959350" y="3429000"/>
              <a:ext cx="4946650" cy="1682750"/>
            </a:xfrm>
            <a:prstGeom prst="rect">
              <a:avLst/>
            </a:prstGeom>
          </p:spPr>
        </p:pic>
        <p:pic>
          <p:nvPicPr>
            <p:cNvPr id="12" name="5"/>
            <p:cNvPicPr>
              <a:picLocks/>
            </p:cNvPicPr>
            <p:nvPr userDrawn="1">
              <p:custDataLst>
                <p:tags r:id="rId10"/>
              </p:custDataLst>
            </p:nvPr>
          </p:nvPicPr>
          <p:blipFill>
            <a:blip r:embed="rId16" cstate="email">
              <a:extLst>
                <a:ext uri="{28A0092B-C50C-407E-A947-70E740481C1C}">
                  <a14:useLocalDpi xmlns:a14="http://schemas.microsoft.com/office/drawing/2010/main"/>
                </a:ext>
              </a:extLst>
            </a:blip>
            <a:stretch>
              <a:fillRect/>
            </a:stretch>
          </p:blipFill>
          <p:spPr>
            <a:xfrm>
              <a:off x="8128000" y="3111500"/>
              <a:ext cx="4064000" cy="2381250"/>
            </a:xfrm>
            <a:prstGeom prst="rect">
              <a:avLst/>
            </a:prstGeom>
          </p:spPr>
        </p:pic>
      </p:grpSp>
      <p:pic>
        <p:nvPicPr>
          <p:cNvPr id="13" name="3"/>
          <p:cNvPicPr>
            <a:picLocks/>
          </p:cNvPicPr>
          <p:nvPr userDrawn="1">
            <p:custDataLst>
              <p:tags r:id="rId7"/>
            </p:custDataLst>
          </p:nvPr>
        </p:nvPicPr>
        <p:blipFill>
          <a:blip r:embed="rId17" cstate="email">
            <a:extLst>
              <a:ext uri="{28A0092B-C50C-407E-A947-70E740481C1C}">
                <a14:useLocalDpi xmlns:a14="http://schemas.microsoft.com/office/drawing/2010/main"/>
              </a:ext>
            </a:extLst>
          </a:blip>
          <a:stretch>
            <a:fillRect/>
          </a:stretch>
        </p:blipFill>
        <p:spPr>
          <a:xfrm>
            <a:off x="9448800" y="5956300"/>
            <a:ext cx="2425700" cy="565150"/>
          </a:xfrm>
          <a:prstGeom prst="rect">
            <a:avLst/>
          </a:prstGeom>
        </p:spPr>
      </p:pic>
    </p:spTree>
    <p:extLst>
      <p:ext uri="{BB962C8B-B14F-4D97-AF65-F5344CB8AC3E}">
        <p14:creationId xmlns:p14="http://schemas.microsoft.com/office/powerpoint/2010/main" val="1468901135"/>
      </p:ext>
    </p:extLst>
  </p:cSld>
  <p:clrMap bg1="lt1" tx1="dk1" bg2="lt2" tx2="dk2" accent1="accent1" accent2="accent2" accent3="accent3" accent4="accent4" accent5="accent5" accent6="accent6" hlink="hlink" folHlink="folHlink"/>
  <p:sldLayoutIdLst>
    <p:sldLayoutId id="2147483654" r:id="rId1"/>
    <p:sldLayoutId id="2147483696"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63" presetClass="path" presetSubtype="0" accel="50000" decel="50000" fill="hold" nodeType="withEffect">
                                  <p:stCondLst>
                                    <p:cond delay="0"/>
                                  </p:stCondLst>
                                  <p:childTnLst>
                                    <p:animMotion origin="layout" path="M 0 4.44444E-6 L 0.33841 4.44444E-6 " pathEditMode="relative" rAng="0" ptsTypes="AA">
                                      <p:cBhvr>
                                        <p:cTn id="10" dur="4500" fill="hold"/>
                                        <p:tgtEl>
                                          <p:spTgt spid="16"/>
                                        </p:tgtEl>
                                        <p:attrNameLst>
                                          <p:attrName>ppt_x</p:attrName>
                                          <p:attrName>ppt_y</p:attrName>
                                        </p:attrNameLst>
                                      </p:cBhvr>
                                      <p:rCtr x="16914" y="0"/>
                                    </p:animMotion>
                                  </p:childTnLst>
                                </p:cTn>
                              </p:par>
                              <p:par>
                                <p:cTn id="11" presetID="22" presetClass="entr" presetSubtype="8" fill="hold" nodeType="withEffect">
                                  <p:stCondLst>
                                    <p:cond delay="60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shutterstock_327953234 copiar"/>
          <p:cNvPicPr>
            <a:picLocks/>
          </p:cNvPicPr>
          <p:nvPr userDrawn="1">
            <p:custDataLst>
              <p:tags r:id="rId3"/>
            </p:custDataLst>
          </p:nvPr>
        </p:nvPicPr>
        <p:blipFill>
          <a:blip r:embed="rId10" cstate="email">
            <a:extLst>
              <a:ext uri="{28A0092B-C50C-407E-A947-70E740481C1C}">
                <a14:useLocalDpi xmlns:a14="http://schemas.microsoft.com/office/drawing/2010/main"/>
              </a:ext>
            </a:extLst>
          </a:blip>
          <a:stretch>
            <a:fillRect/>
          </a:stretch>
        </p:blipFill>
        <p:spPr>
          <a:xfrm>
            <a:off x="0" y="304800"/>
            <a:ext cx="12192000" cy="6553200"/>
          </a:xfrm>
          <a:prstGeom prst="rect">
            <a:avLst/>
          </a:prstGeom>
        </p:spPr>
      </p:pic>
      <p:pic>
        <p:nvPicPr>
          <p:cNvPr id="8" name="Retângulo 4"/>
          <p:cNvPicPr>
            <a:picLocks/>
          </p:cNvPicPr>
          <p:nvPr userDrawn="1">
            <p:custDataLst>
              <p:tags r:id="rId4"/>
            </p:custDataLst>
          </p:nvPr>
        </p:nvPicPr>
        <p:blipFill>
          <a:blip r:embed="rId11" cstate="email">
            <a:extLst>
              <a:ext uri="{28A0092B-C50C-407E-A947-70E740481C1C}">
                <a14:useLocalDpi xmlns:a14="http://schemas.microsoft.com/office/drawing/2010/main"/>
              </a:ext>
            </a:extLst>
          </a:blip>
          <a:stretch>
            <a:fillRect/>
          </a:stretch>
        </p:blipFill>
        <p:spPr>
          <a:xfrm>
            <a:off x="2457450" y="0"/>
            <a:ext cx="7315200" cy="6858000"/>
          </a:xfrm>
          <a:prstGeom prst="rect">
            <a:avLst/>
          </a:prstGeom>
        </p:spPr>
      </p:pic>
      <p:pic>
        <p:nvPicPr>
          <p:cNvPr id="9" name="Vector Smart Object copy"/>
          <p:cNvPicPr>
            <a:picLocks/>
          </p:cNvPicPr>
          <p:nvPr userDrawn="1">
            <p:custDataLst>
              <p:tags r:id="rId5"/>
            </p:custDataLst>
          </p:nvPr>
        </p:nvPicPr>
        <p:blipFill>
          <a:blip r:embed="rId12" cstate="email">
            <a:extLst>
              <a:ext uri="{28A0092B-C50C-407E-A947-70E740481C1C}">
                <a14:useLocalDpi xmlns:a14="http://schemas.microsoft.com/office/drawing/2010/main"/>
              </a:ext>
            </a:extLst>
          </a:blip>
          <a:stretch>
            <a:fillRect/>
          </a:stretch>
        </p:blipFill>
        <p:spPr>
          <a:xfrm>
            <a:off x="0" y="0"/>
            <a:ext cx="800100" cy="6858000"/>
          </a:xfrm>
          <a:prstGeom prst="rect">
            <a:avLst/>
          </a:prstGeom>
        </p:spPr>
      </p:pic>
      <p:pic>
        <p:nvPicPr>
          <p:cNvPr id="10" name="4"/>
          <p:cNvPicPr>
            <a:picLocks/>
          </p:cNvPicPr>
          <p:nvPr userDrawn="1">
            <p:custDataLst>
              <p:tags r:id="rId6"/>
            </p:custDataLst>
          </p:nvPr>
        </p:nvPicPr>
        <p:blipFill>
          <a:blip r:embed="rId13" cstate="email">
            <a:extLst>
              <a:ext uri="{28A0092B-C50C-407E-A947-70E740481C1C}">
                <a14:useLocalDpi xmlns:a14="http://schemas.microsoft.com/office/drawing/2010/main"/>
              </a:ext>
            </a:extLst>
          </a:blip>
          <a:stretch>
            <a:fillRect/>
          </a:stretch>
        </p:blipFill>
        <p:spPr>
          <a:xfrm>
            <a:off x="11391900" y="0"/>
            <a:ext cx="800100" cy="6858000"/>
          </a:xfrm>
          <a:prstGeom prst="rect">
            <a:avLst/>
          </a:prstGeom>
        </p:spPr>
      </p:pic>
      <p:pic>
        <p:nvPicPr>
          <p:cNvPr id="11" name="3"/>
          <p:cNvPicPr>
            <a:picLocks/>
          </p:cNvPicPr>
          <p:nvPr userDrawn="1">
            <p:custDataLst>
              <p:tags r:id="rId7"/>
            </p:custDataLst>
          </p:nvPr>
        </p:nvPicPr>
        <p:blipFill>
          <a:blip r:embed="rId14" cstate="email">
            <a:extLst>
              <a:ext uri="{28A0092B-C50C-407E-A947-70E740481C1C}">
                <a14:useLocalDpi xmlns:a14="http://schemas.microsoft.com/office/drawing/2010/main"/>
              </a:ext>
            </a:extLst>
          </a:blip>
          <a:stretch>
            <a:fillRect/>
          </a:stretch>
        </p:blipFill>
        <p:spPr>
          <a:xfrm>
            <a:off x="5378450" y="4229100"/>
            <a:ext cx="1441450" cy="298450"/>
          </a:xfrm>
          <a:prstGeom prst="rect">
            <a:avLst/>
          </a:prstGeom>
        </p:spPr>
      </p:pic>
      <p:pic>
        <p:nvPicPr>
          <p:cNvPr id="12" name="2"/>
          <p:cNvPicPr>
            <a:picLocks/>
          </p:cNvPicPr>
          <p:nvPr userDrawn="1">
            <p:custDataLst>
              <p:tags r:id="rId8"/>
            </p:custDataLst>
          </p:nvPr>
        </p:nvPicPr>
        <p:blipFill>
          <a:blip r:embed="rId15" cstate="email">
            <a:extLst>
              <a:ext uri="{28A0092B-C50C-407E-A947-70E740481C1C}">
                <a14:useLocalDpi xmlns:a14="http://schemas.microsoft.com/office/drawing/2010/main"/>
              </a:ext>
            </a:extLst>
          </a:blip>
          <a:stretch>
            <a:fillRect/>
          </a:stretch>
        </p:blipFill>
        <p:spPr>
          <a:xfrm>
            <a:off x="5321300" y="2089150"/>
            <a:ext cx="1555750" cy="1454150"/>
          </a:xfrm>
          <a:prstGeom prst="rect">
            <a:avLst/>
          </a:prstGeom>
        </p:spPr>
      </p:pic>
      <p:pic>
        <p:nvPicPr>
          <p:cNvPr id="13" name="1"/>
          <p:cNvPicPr>
            <a:picLocks/>
          </p:cNvPicPr>
          <p:nvPr userDrawn="1">
            <p:custDataLst>
              <p:tags r:id="rId9"/>
            </p:custDataLst>
          </p:nvPr>
        </p:nvPicPr>
        <p:blipFill>
          <a:blip r:embed="rId16" cstate="email">
            <a:extLst>
              <a:ext uri="{28A0092B-C50C-407E-A947-70E740481C1C}">
                <a14:useLocalDpi xmlns:a14="http://schemas.microsoft.com/office/drawing/2010/main"/>
              </a:ext>
            </a:extLst>
          </a:blip>
          <a:stretch>
            <a:fillRect/>
          </a:stretch>
        </p:blipFill>
        <p:spPr>
          <a:xfrm>
            <a:off x="4864100" y="3695700"/>
            <a:ext cx="2470150" cy="374650"/>
          </a:xfrm>
          <a:prstGeom prst="rect">
            <a:avLst/>
          </a:prstGeom>
        </p:spPr>
      </p:pic>
    </p:spTree>
    <p:extLst>
      <p:ext uri="{BB962C8B-B14F-4D97-AF65-F5344CB8AC3E}">
        <p14:creationId xmlns:p14="http://schemas.microsoft.com/office/powerpoint/2010/main" val="1829474863"/>
      </p:ext>
    </p:extLst>
  </p:cSld>
  <p:clrMap bg1="lt1" tx1="dk1" bg2="lt2" tx2="dk2" accent1="accent1" accent2="accent2" accent3="accent3" accent4="accent4" accent5="accent5" accent6="accent6" hlink="hlink" folHlink="folHlink"/>
  <p:sldLayoutIdLst>
    <p:sldLayoutId id="2147483689"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100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10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par>
                                <p:cTn id="18" presetID="47" presetClass="entr" presetSubtype="0" fill="hold" nodeType="withEffect">
                                  <p:stCondLst>
                                    <p:cond delay="100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10" presetClass="entr" presetSubtype="0" fill="hold" nodeType="withEffect">
                                  <p:stCondLst>
                                    <p:cond delay="2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25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250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shutterstock_530011516"/>
          <p:cNvPicPr>
            <a:picLocks/>
          </p:cNvPicPr>
          <p:nvPr userDrawn="1">
            <p:custDataLst>
              <p:tags r:id="rId3"/>
            </p:custDataLst>
          </p:nvPr>
        </p:nvPicPr>
        <p:blipFill>
          <a:blip r:embed="rId8"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7" name="8"/>
          <p:cNvPicPr>
            <a:picLocks/>
          </p:cNvPicPr>
          <p:nvPr userDrawn="1">
            <p:custDataLst>
              <p:tags r:id="rId4"/>
            </p:custDataLst>
          </p:nvPr>
        </p:nvPicPr>
        <p:blipFill>
          <a:blip r:embed="rId9"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8" name="7"/>
          <p:cNvPicPr>
            <a:picLocks/>
          </p:cNvPicPr>
          <p:nvPr userDrawn="1">
            <p:custDataLst>
              <p:tags r:id="rId5"/>
            </p:custDataLst>
          </p:nvPr>
        </p:nvPicPr>
        <p:blipFill>
          <a:blip r:embed="rId10" cstate="email">
            <a:extLst>
              <a:ext uri="{28A0092B-C50C-407E-A947-70E740481C1C}">
                <a14:useLocalDpi xmlns:a14="http://schemas.microsoft.com/office/drawing/2010/main"/>
              </a:ext>
            </a:extLst>
          </a:blip>
          <a:stretch>
            <a:fillRect/>
          </a:stretch>
        </p:blipFill>
        <p:spPr>
          <a:xfrm>
            <a:off x="10706100" y="6343650"/>
            <a:ext cx="1168400" cy="114300"/>
          </a:xfrm>
          <a:prstGeom prst="rect">
            <a:avLst/>
          </a:prstGeom>
        </p:spPr>
      </p:pic>
      <p:pic>
        <p:nvPicPr>
          <p:cNvPr id="19" name="Forma 3 copiar"/>
          <p:cNvPicPr>
            <a:picLocks/>
          </p:cNvPicPr>
          <p:nvPr userDrawn="1">
            <p:custDataLst>
              <p:tags r:id="rId6"/>
            </p:custDataLst>
          </p:nvPr>
        </p:nvPicPr>
        <p:blipFill>
          <a:blip r:embed="rId11" cstate="email">
            <a:extLst>
              <a:ext uri="{28A0092B-C50C-407E-A947-70E740481C1C}">
                <a14:useLocalDpi xmlns:a14="http://schemas.microsoft.com/office/drawing/2010/main"/>
              </a:ext>
            </a:extLst>
          </a:blip>
          <a:stretch>
            <a:fillRect/>
          </a:stretch>
        </p:blipFill>
        <p:spPr>
          <a:xfrm>
            <a:off x="6565900" y="2933700"/>
            <a:ext cx="5626100" cy="2933700"/>
          </a:xfrm>
          <a:prstGeom prst="rect">
            <a:avLst/>
          </a:prstGeom>
        </p:spPr>
      </p:pic>
      <p:pic>
        <p:nvPicPr>
          <p:cNvPr id="20" name="4"/>
          <p:cNvPicPr>
            <a:picLocks/>
          </p:cNvPicPr>
          <p:nvPr userDrawn="1">
            <p:custDataLst>
              <p:tags r:id="rId7"/>
            </p:custDataLst>
          </p:nvPr>
        </p:nvPicPr>
        <p:blipFill>
          <a:blip r:embed="rId12" cstate="email">
            <a:extLst>
              <a:ext uri="{28A0092B-C50C-407E-A947-70E740481C1C}">
                <a14:useLocalDpi xmlns:a14="http://schemas.microsoft.com/office/drawing/2010/main"/>
              </a:ext>
            </a:extLst>
          </a:blip>
          <a:stretch>
            <a:fillRect/>
          </a:stretch>
        </p:blipFill>
        <p:spPr>
          <a:xfrm>
            <a:off x="0" y="0"/>
            <a:ext cx="317500" cy="6858000"/>
          </a:xfrm>
          <a:prstGeom prst="rect">
            <a:avLst/>
          </a:prstGeom>
        </p:spPr>
      </p:pic>
    </p:spTree>
    <p:extLst>
      <p:ext uri="{BB962C8B-B14F-4D97-AF65-F5344CB8AC3E}">
        <p14:creationId xmlns:p14="http://schemas.microsoft.com/office/powerpoint/2010/main" val="4013261062"/>
      </p:ext>
    </p:extLst>
  </p:cSld>
  <p:clrMap bg1="lt1" tx1="dk1" bg2="lt2" tx2="dk2" accent1="accent1" accent2="accent2" accent3="accent3" accent4="accent4" accent5="accent5" accent6="accent6" hlink="hlink" folHlink="folHlink"/>
  <p:sldLayoutIdLst>
    <p:sldLayoutId id="2147483691"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22" presetClass="entr" presetSubtype="8" fill="hold" nodeType="withEffect">
                                  <p:stCondLst>
                                    <p:cond delay="60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11"/>
          <p:cNvPicPr>
            <a:picLocks/>
          </p:cNvPicPr>
          <p:nvPr userDrawn="1">
            <p:custDataLst>
              <p:tags r:id="rId3"/>
            </p:custDataLst>
          </p:nvPr>
        </p:nvPicPr>
        <p:blipFill>
          <a:blip r:embed="rId9"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8" name="10"/>
          <p:cNvPicPr>
            <a:picLocks/>
          </p:cNvPicPr>
          <p:nvPr userDrawn="1">
            <p:custDataLst>
              <p:tags r:id="rId4"/>
            </p:custDataLst>
          </p:nvPr>
        </p:nvPicPr>
        <p:blipFill>
          <a:blip r:embed="rId10"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9" name="9"/>
          <p:cNvPicPr>
            <a:picLocks/>
          </p:cNvPicPr>
          <p:nvPr userDrawn="1">
            <p:custDataLst>
              <p:tags r:id="rId5"/>
            </p:custDataLst>
          </p:nvPr>
        </p:nvPicPr>
        <p:blipFill>
          <a:blip r:embed="rId11" cstate="email">
            <a:extLst>
              <a:ext uri="{28A0092B-C50C-407E-A947-70E740481C1C}">
                <a14:useLocalDpi xmlns:a14="http://schemas.microsoft.com/office/drawing/2010/main"/>
              </a:ext>
            </a:extLst>
          </a:blip>
          <a:stretch>
            <a:fillRect/>
          </a:stretch>
        </p:blipFill>
        <p:spPr>
          <a:xfrm>
            <a:off x="10706100" y="6343650"/>
            <a:ext cx="1168400" cy="114300"/>
          </a:xfrm>
          <a:prstGeom prst="rect">
            <a:avLst/>
          </a:prstGeom>
        </p:spPr>
      </p:pic>
      <p:pic>
        <p:nvPicPr>
          <p:cNvPr id="11" name="2"/>
          <p:cNvPicPr>
            <a:picLocks/>
          </p:cNvPicPr>
          <p:nvPr userDrawn="1">
            <p:custDataLst>
              <p:tags r:id="rId6"/>
            </p:custDataLst>
          </p:nvPr>
        </p:nvPicPr>
        <p:blipFill>
          <a:blip r:embed="rId12" cstate="email">
            <a:extLst>
              <a:ext uri="{28A0092B-C50C-407E-A947-70E740481C1C}">
                <a14:useLocalDpi xmlns:a14="http://schemas.microsoft.com/office/drawing/2010/main"/>
              </a:ext>
            </a:extLst>
          </a:blip>
          <a:stretch>
            <a:fillRect/>
          </a:stretch>
        </p:blipFill>
        <p:spPr>
          <a:xfrm>
            <a:off x="0" y="5181600"/>
            <a:ext cx="1054100" cy="1092200"/>
          </a:xfrm>
          <a:prstGeom prst="rect">
            <a:avLst/>
          </a:prstGeom>
        </p:spPr>
      </p:pic>
      <p:pic>
        <p:nvPicPr>
          <p:cNvPr id="12" name="1"/>
          <p:cNvPicPr>
            <a:picLocks/>
          </p:cNvPicPr>
          <p:nvPr userDrawn="1">
            <p:custDataLst>
              <p:tags r:id="rId7"/>
            </p:custDataLst>
          </p:nvPr>
        </p:nvPicPr>
        <p:blipFill>
          <a:blip r:embed="rId13" cstate="email">
            <a:extLst>
              <a:ext uri="{28A0092B-C50C-407E-A947-70E740481C1C}">
                <a14:useLocalDpi xmlns:a14="http://schemas.microsoft.com/office/drawing/2010/main"/>
              </a:ext>
            </a:extLst>
          </a:blip>
          <a:stretch>
            <a:fillRect/>
          </a:stretch>
        </p:blipFill>
        <p:spPr>
          <a:xfrm>
            <a:off x="10039350" y="927100"/>
            <a:ext cx="2152650" cy="2298700"/>
          </a:xfrm>
          <a:prstGeom prst="rect">
            <a:avLst/>
          </a:prstGeom>
        </p:spPr>
      </p:pic>
      <p:pic>
        <p:nvPicPr>
          <p:cNvPr id="13" name="3"/>
          <p:cNvPicPr>
            <a:picLocks/>
          </p:cNvPicPr>
          <p:nvPr userDrawn="1">
            <p:custDataLst>
              <p:tags r:id="rId8"/>
            </p:custDataLst>
          </p:nvPr>
        </p:nvPicPr>
        <p:blipFill>
          <a:blip r:embed="rId14">
            <a:extLst>
              <a:ext uri="{28A0092B-C50C-407E-A947-70E740481C1C}">
                <a14:useLocalDpi xmlns:a14="http://schemas.microsoft.com/office/drawing/2010/main"/>
              </a:ext>
            </a:extLst>
          </a:blip>
          <a:stretch>
            <a:fillRect/>
          </a:stretch>
        </p:blipFill>
        <p:spPr>
          <a:xfrm>
            <a:off x="450908" y="290628"/>
            <a:ext cx="114300" cy="1231900"/>
          </a:xfrm>
          <a:prstGeom prst="rect">
            <a:avLst/>
          </a:prstGeom>
        </p:spPr>
      </p:pic>
    </p:spTree>
    <p:extLst>
      <p:ext uri="{BB962C8B-B14F-4D97-AF65-F5344CB8AC3E}">
        <p14:creationId xmlns:p14="http://schemas.microsoft.com/office/powerpoint/2010/main" val="1397819499"/>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8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11"/>
          <p:cNvPicPr>
            <a:picLocks/>
          </p:cNvPicPr>
          <p:nvPr userDrawn="1">
            <p:custDataLst>
              <p:tags r:id="rId3"/>
            </p:custDataLst>
          </p:nvPr>
        </p:nvPicPr>
        <p:blipFill>
          <a:blip r:embed="rId9"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8" name="10"/>
          <p:cNvPicPr>
            <a:picLocks/>
          </p:cNvPicPr>
          <p:nvPr userDrawn="1">
            <p:custDataLst>
              <p:tags r:id="rId4"/>
            </p:custDataLst>
          </p:nvPr>
        </p:nvPicPr>
        <p:blipFill>
          <a:blip r:embed="rId10"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9" name="9"/>
          <p:cNvPicPr>
            <a:picLocks/>
          </p:cNvPicPr>
          <p:nvPr userDrawn="1">
            <p:custDataLst>
              <p:tags r:id="rId5"/>
            </p:custDataLst>
          </p:nvPr>
        </p:nvPicPr>
        <p:blipFill>
          <a:blip r:embed="rId11" cstate="email">
            <a:extLst>
              <a:ext uri="{28A0092B-C50C-407E-A947-70E740481C1C}">
                <a14:useLocalDpi xmlns:a14="http://schemas.microsoft.com/office/drawing/2010/main"/>
              </a:ext>
            </a:extLst>
          </a:blip>
          <a:stretch>
            <a:fillRect/>
          </a:stretch>
        </p:blipFill>
        <p:spPr>
          <a:xfrm>
            <a:off x="10706100" y="6343650"/>
            <a:ext cx="1168400" cy="114300"/>
          </a:xfrm>
          <a:prstGeom prst="rect">
            <a:avLst/>
          </a:prstGeom>
        </p:spPr>
      </p:pic>
      <p:pic>
        <p:nvPicPr>
          <p:cNvPr id="10" name="3"/>
          <p:cNvPicPr>
            <a:picLocks/>
          </p:cNvPicPr>
          <p:nvPr userDrawn="1">
            <p:custDataLst>
              <p:tags r:id="rId6"/>
            </p:custDataLst>
          </p:nvPr>
        </p:nvPicPr>
        <p:blipFill>
          <a:blip r:embed="rId12">
            <a:extLst>
              <a:ext uri="{28A0092B-C50C-407E-A947-70E740481C1C}">
                <a14:useLocalDpi xmlns:a14="http://schemas.microsoft.com/office/drawing/2010/main"/>
              </a:ext>
            </a:extLst>
          </a:blip>
          <a:stretch>
            <a:fillRect/>
          </a:stretch>
        </p:blipFill>
        <p:spPr>
          <a:xfrm>
            <a:off x="450908" y="290628"/>
            <a:ext cx="114300" cy="1231900"/>
          </a:xfrm>
          <a:prstGeom prst="rect">
            <a:avLst/>
          </a:prstGeom>
        </p:spPr>
      </p:pic>
      <p:pic>
        <p:nvPicPr>
          <p:cNvPr id="11" name="2"/>
          <p:cNvPicPr>
            <a:picLocks/>
          </p:cNvPicPr>
          <p:nvPr userDrawn="1">
            <p:custDataLst>
              <p:tags r:id="rId7"/>
            </p:custDataLst>
          </p:nvPr>
        </p:nvPicPr>
        <p:blipFill>
          <a:blip r:embed="rId13" cstate="email">
            <a:extLst>
              <a:ext uri="{28A0092B-C50C-407E-A947-70E740481C1C}">
                <a14:useLocalDpi xmlns:a14="http://schemas.microsoft.com/office/drawing/2010/main"/>
              </a:ext>
            </a:extLst>
          </a:blip>
          <a:stretch>
            <a:fillRect/>
          </a:stretch>
        </p:blipFill>
        <p:spPr>
          <a:xfrm>
            <a:off x="0" y="5181600"/>
            <a:ext cx="1054100" cy="1092200"/>
          </a:xfrm>
          <a:prstGeom prst="rect">
            <a:avLst/>
          </a:prstGeom>
        </p:spPr>
      </p:pic>
      <p:pic>
        <p:nvPicPr>
          <p:cNvPr id="12" name="1"/>
          <p:cNvPicPr>
            <a:picLocks/>
          </p:cNvPicPr>
          <p:nvPr userDrawn="1">
            <p:custDataLst>
              <p:tags r:id="rId8"/>
            </p:custDataLst>
          </p:nvPr>
        </p:nvPicPr>
        <p:blipFill>
          <a:blip r:embed="rId14" cstate="email">
            <a:extLst>
              <a:ext uri="{28A0092B-C50C-407E-A947-70E740481C1C}">
                <a14:useLocalDpi xmlns:a14="http://schemas.microsoft.com/office/drawing/2010/main"/>
              </a:ext>
            </a:extLst>
          </a:blip>
          <a:stretch>
            <a:fillRect/>
          </a:stretch>
        </p:blipFill>
        <p:spPr>
          <a:xfrm>
            <a:off x="10039350" y="927100"/>
            <a:ext cx="2152650" cy="2298700"/>
          </a:xfrm>
          <a:prstGeom prst="rect">
            <a:avLst/>
          </a:prstGeom>
        </p:spPr>
      </p:pic>
    </p:spTree>
    <p:extLst>
      <p:ext uri="{BB962C8B-B14F-4D97-AF65-F5344CB8AC3E}">
        <p14:creationId xmlns:p14="http://schemas.microsoft.com/office/powerpoint/2010/main" val="3456366331"/>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8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11"/>
          <p:cNvPicPr>
            <a:picLocks/>
          </p:cNvPicPr>
          <p:nvPr userDrawn="1">
            <p:custDataLst>
              <p:tags r:id="rId3"/>
            </p:custDataLst>
          </p:nvPr>
        </p:nvPicPr>
        <p:blipFill>
          <a:blip r:embed="rId8"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8" name="10"/>
          <p:cNvPicPr>
            <a:picLocks/>
          </p:cNvPicPr>
          <p:nvPr userDrawn="1">
            <p:custDataLst>
              <p:tags r:id="rId4"/>
            </p:custDataLst>
          </p:nvPr>
        </p:nvPicPr>
        <p:blipFill rotWithShape="1">
          <a:blip r:embed="rId9" cstate="email">
            <a:extLst>
              <a:ext uri="{28A0092B-C50C-407E-A947-70E740481C1C}">
                <a14:useLocalDpi xmlns:a14="http://schemas.microsoft.com/office/drawing/2010/main"/>
              </a:ext>
            </a:extLst>
          </a:blip>
          <a:srcRect t="5510" r="6374" b="2091"/>
          <a:stretch/>
        </p:blipFill>
        <p:spPr>
          <a:xfrm>
            <a:off x="-161897" y="0"/>
            <a:ext cx="12353898" cy="6858000"/>
          </a:xfrm>
          <a:prstGeom prst="rect">
            <a:avLst/>
          </a:prstGeom>
        </p:spPr>
      </p:pic>
      <p:pic>
        <p:nvPicPr>
          <p:cNvPr id="9" name="9"/>
          <p:cNvPicPr>
            <a:picLocks/>
          </p:cNvPicPr>
          <p:nvPr userDrawn="1">
            <p:custDataLst>
              <p:tags r:id="rId5"/>
            </p:custDataLst>
          </p:nvPr>
        </p:nvPicPr>
        <p:blipFill>
          <a:blip r:embed="rId10" cstate="email">
            <a:extLst>
              <a:ext uri="{28A0092B-C50C-407E-A947-70E740481C1C}">
                <a14:useLocalDpi xmlns:a14="http://schemas.microsoft.com/office/drawing/2010/main"/>
              </a:ext>
            </a:extLst>
          </a:blip>
          <a:stretch>
            <a:fillRect/>
          </a:stretch>
        </p:blipFill>
        <p:spPr>
          <a:xfrm>
            <a:off x="10706100" y="6343650"/>
            <a:ext cx="1168400" cy="114300"/>
          </a:xfrm>
          <a:prstGeom prst="rect">
            <a:avLst/>
          </a:prstGeom>
        </p:spPr>
      </p:pic>
      <p:pic>
        <p:nvPicPr>
          <p:cNvPr id="13" name="2"/>
          <p:cNvPicPr>
            <a:picLocks/>
          </p:cNvPicPr>
          <p:nvPr userDrawn="1">
            <p:custDataLst>
              <p:tags r:id="rId6"/>
            </p:custDataLst>
          </p:nvPr>
        </p:nvPicPr>
        <p:blipFill>
          <a:blip r:embed="rId11" cstate="email">
            <a:extLst>
              <a:ext uri="{28A0092B-C50C-407E-A947-70E740481C1C}">
                <a14:useLocalDpi xmlns:a14="http://schemas.microsoft.com/office/drawing/2010/main"/>
              </a:ext>
            </a:extLst>
          </a:blip>
          <a:stretch>
            <a:fillRect/>
          </a:stretch>
        </p:blipFill>
        <p:spPr>
          <a:xfrm>
            <a:off x="-161898" y="5181600"/>
            <a:ext cx="1054100" cy="1092200"/>
          </a:xfrm>
          <a:prstGeom prst="rect">
            <a:avLst/>
          </a:prstGeom>
        </p:spPr>
      </p:pic>
      <p:pic>
        <p:nvPicPr>
          <p:cNvPr id="14" name="1"/>
          <p:cNvPicPr>
            <a:picLocks/>
          </p:cNvPicPr>
          <p:nvPr userDrawn="1">
            <p:custDataLst>
              <p:tags r:id="rId7"/>
            </p:custDataLst>
          </p:nvPr>
        </p:nvPicPr>
        <p:blipFill>
          <a:blip r:embed="rId12" cstate="email">
            <a:extLst>
              <a:ext uri="{28A0092B-C50C-407E-A947-70E740481C1C}">
                <a14:useLocalDpi xmlns:a14="http://schemas.microsoft.com/office/drawing/2010/main"/>
              </a:ext>
            </a:extLst>
          </a:blip>
          <a:stretch>
            <a:fillRect/>
          </a:stretch>
        </p:blipFill>
        <p:spPr>
          <a:xfrm>
            <a:off x="10514763" y="417648"/>
            <a:ext cx="2152650" cy="2298700"/>
          </a:xfrm>
          <a:prstGeom prst="rect">
            <a:avLst/>
          </a:prstGeom>
        </p:spPr>
      </p:pic>
    </p:spTree>
    <p:extLst>
      <p:ext uri="{BB962C8B-B14F-4D97-AF65-F5344CB8AC3E}">
        <p14:creationId xmlns:p14="http://schemas.microsoft.com/office/powerpoint/2010/main" val="1579785000"/>
      </p:ext>
    </p:extLst>
  </p:cSld>
  <p:clrMap bg1="lt1" tx1="dk1" bg2="lt2" tx2="dk2" accent1="accent1" accent2="accent2" accent3="accent3" accent4="accent4" accent5="accent5" accent6="accent6" hlink="hlink" folHlink="folHlink"/>
  <p:sldLayoutIdLst>
    <p:sldLayoutId id="2147483693"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80"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3"/>
          <p:cNvPicPr>
            <a:picLocks/>
          </p:cNvPicPr>
          <p:nvPr userDrawn="1">
            <p:custDataLst>
              <p:tags r:id="rId3"/>
            </p:custDataLst>
          </p:nvPr>
        </p:nvPicPr>
        <p:blipFill>
          <a:blip r:embed="rId4">
            <a:extLst>
              <a:ext uri="{28A0092B-C50C-407E-A947-70E740481C1C}">
                <a14:useLocalDpi xmlns:a14="http://schemas.microsoft.com/office/drawing/2010/main"/>
              </a:ext>
            </a:extLst>
          </a:blip>
          <a:stretch>
            <a:fillRect/>
          </a:stretch>
        </p:blipFill>
        <p:spPr>
          <a:xfrm>
            <a:off x="450908" y="290628"/>
            <a:ext cx="114300" cy="1231900"/>
          </a:xfrm>
          <a:prstGeom prst="rect">
            <a:avLst/>
          </a:prstGeom>
        </p:spPr>
      </p:pic>
    </p:spTree>
    <p:extLst>
      <p:ext uri="{BB962C8B-B14F-4D97-AF65-F5344CB8AC3E}">
        <p14:creationId xmlns:p14="http://schemas.microsoft.com/office/powerpoint/2010/main" val="3778696143"/>
      </p:ext>
    </p:extLst>
  </p:cSld>
  <p:clrMap bg1="lt1" tx1="dk1" bg2="lt2" tx2="dk2" accent1="accent1" accent2="accent2" accent3="accent3" accent4="accent4" accent5="accent5" accent6="accent6" hlink="hlink" folHlink="folHlink"/>
  <p:sldLayoutIdLst>
    <p:sldLayoutId id="2147483679"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Layer 1"/>
          <p:cNvPicPr>
            <a:picLocks/>
          </p:cNvPicPr>
          <p:nvPr userDrawn="1">
            <p:custDataLst>
              <p:tags r:id="rId3"/>
            </p:custDataLst>
          </p:nvPr>
        </p:nvPicPr>
        <p:blipFill>
          <a:blip r:embed="rId11"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5" name="9"/>
          <p:cNvPicPr>
            <a:picLocks/>
          </p:cNvPicPr>
          <p:nvPr userDrawn="1">
            <p:custDataLst>
              <p:tags r:id="rId4"/>
            </p:custDataLst>
          </p:nvPr>
        </p:nvPicPr>
        <p:blipFill>
          <a:blip r:embed="rId1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6" name="8"/>
          <p:cNvPicPr>
            <a:picLocks/>
          </p:cNvPicPr>
          <p:nvPr userDrawn="1">
            <p:custDataLst>
              <p:tags r:id="rId5"/>
            </p:custDataLst>
          </p:nvPr>
        </p:nvPicPr>
        <p:blipFill>
          <a:blip r:embed="rId13" cstate="email">
            <a:extLst>
              <a:ext uri="{28A0092B-C50C-407E-A947-70E740481C1C}">
                <a14:useLocalDpi xmlns:a14="http://schemas.microsoft.com/office/drawing/2010/main"/>
              </a:ext>
            </a:extLst>
          </a:blip>
          <a:stretch>
            <a:fillRect/>
          </a:stretch>
        </p:blipFill>
        <p:spPr>
          <a:xfrm>
            <a:off x="0" y="444500"/>
            <a:ext cx="1257300" cy="1911350"/>
          </a:xfrm>
          <a:prstGeom prst="rect">
            <a:avLst/>
          </a:prstGeom>
        </p:spPr>
      </p:pic>
      <p:pic>
        <p:nvPicPr>
          <p:cNvPr id="7" name="7"/>
          <p:cNvPicPr>
            <a:picLocks/>
          </p:cNvPicPr>
          <p:nvPr userDrawn="1">
            <p:custDataLst>
              <p:tags r:id="rId6"/>
            </p:custDataLst>
          </p:nvPr>
        </p:nvPicPr>
        <p:blipFill>
          <a:blip r:embed="rId14" cstate="email">
            <a:extLst>
              <a:ext uri="{28A0092B-C50C-407E-A947-70E740481C1C}">
                <a14:useLocalDpi xmlns:a14="http://schemas.microsoft.com/office/drawing/2010/main"/>
              </a:ext>
            </a:extLst>
          </a:blip>
          <a:stretch>
            <a:fillRect/>
          </a:stretch>
        </p:blipFill>
        <p:spPr>
          <a:xfrm>
            <a:off x="10852150" y="3829050"/>
            <a:ext cx="1339850" cy="1911350"/>
          </a:xfrm>
          <a:prstGeom prst="rect">
            <a:avLst/>
          </a:prstGeom>
        </p:spPr>
      </p:pic>
      <p:pic>
        <p:nvPicPr>
          <p:cNvPr id="8" name="6"/>
          <p:cNvPicPr>
            <a:picLocks/>
          </p:cNvPicPr>
          <p:nvPr userDrawn="1">
            <p:custDataLst>
              <p:tags r:id="rId7"/>
            </p:custDataLst>
          </p:nvPr>
        </p:nvPicPr>
        <p:blipFill>
          <a:blip r:embed="rId15" cstate="email">
            <a:extLst>
              <a:ext uri="{28A0092B-C50C-407E-A947-70E740481C1C}">
                <a14:useLocalDpi xmlns:a14="http://schemas.microsoft.com/office/drawing/2010/main"/>
              </a:ext>
            </a:extLst>
          </a:blip>
          <a:stretch>
            <a:fillRect/>
          </a:stretch>
        </p:blipFill>
        <p:spPr>
          <a:xfrm>
            <a:off x="1225550" y="0"/>
            <a:ext cx="9747250" cy="6858000"/>
          </a:xfrm>
          <a:prstGeom prst="rect">
            <a:avLst/>
          </a:prstGeom>
        </p:spPr>
      </p:pic>
      <p:pic>
        <p:nvPicPr>
          <p:cNvPr id="9" name="5"/>
          <p:cNvPicPr>
            <a:picLocks/>
          </p:cNvPicPr>
          <p:nvPr userDrawn="1">
            <p:custDataLst>
              <p:tags r:id="rId8"/>
            </p:custDataLst>
          </p:nvPr>
        </p:nvPicPr>
        <p:blipFill>
          <a:blip r:embed="rId16" cstate="email">
            <a:extLst>
              <a:ext uri="{28A0092B-C50C-407E-A947-70E740481C1C}">
                <a14:useLocalDpi xmlns:a14="http://schemas.microsoft.com/office/drawing/2010/main"/>
              </a:ext>
            </a:extLst>
          </a:blip>
          <a:stretch>
            <a:fillRect/>
          </a:stretch>
        </p:blipFill>
        <p:spPr>
          <a:xfrm>
            <a:off x="9480550" y="4273550"/>
            <a:ext cx="2711450" cy="2584450"/>
          </a:xfrm>
          <a:prstGeom prst="rect">
            <a:avLst/>
          </a:prstGeom>
        </p:spPr>
      </p:pic>
      <p:pic>
        <p:nvPicPr>
          <p:cNvPr id="10" name="4"/>
          <p:cNvPicPr>
            <a:picLocks/>
          </p:cNvPicPr>
          <p:nvPr userDrawn="1">
            <p:custDataLst>
              <p:tags r:id="rId9"/>
            </p:custDataLst>
          </p:nvPr>
        </p:nvPicPr>
        <p:blipFill>
          <a:blip r:embed="rId17" cstate="email">
            <a:extLst>
              <a:ext uri="{28A0092B-C50C-407E-A947-70E740481C1C}">
                <a14:useLocalDpi xmlns:a14="http://schemas.microsoft.com/office/drawing/2010/main"/>
              </a:ext>
            </a:extLst>
          </a:blip>
          <a:stretch>
            <a:fillRect/>
          </a:stretch>
        </p:blipFill>
        <p:spPr>
          <a:xfrm>
            <a:off x="0" y="0"/>
            <a:ext cx="1739900" cy="1860550"/>
          </a:xfrm>
          <a:prstGeom prst="rect">
            <a:avLst/>
          </a:prstGeom>
        </p:spPr>
      </p:pic>
      <p:pic>
        <p:nvPicPr>
          <p:cNvPr id="11" name="3"/>
          <p:cNvPicPr>
            <a:picLocks/>
          </p:cNvPicPr>
          <p:nvPr userDrawn="1">
            <p:custDataLst>
              <p:tags r:id="rId10"/>
            </p:custDataLst>
          </p:nvPr>
        </p:nvPicPr>
        <p:blipFill>
          <a:blip r:embed="rId18" cstate="email">
            <a:extLst>
              <a:ext uri="{28A0092B-C50C-407E-A947-70E740481C1C}">
                <a14:useLocalDpi xmlns:a14="http://schemas.microsoft.com/office/drawing/2010/main"/>
              </a:ext>
            </a:extLst>
          </a:blip>
          <a:stretch>
            <a:fillRect/>
          </a:stretch>
        </p:blipFill>
        <p:spPr>
          <a:xfrm>
            <a:off x="10706100" y="6343650"/>
            <a:ext cx="1168400" cy="114300"/>
          </a:xfrm>
          <a:prstGeom prst="rect">
            <a:avLst/>
          </a:prstGeom>
        </p:spPr>
      </p:pic>
    </p:spTree>
    <p:extLst>
      <p:ext uri="{BB962C8B-B14F-4D97-AF65-F5344CB8AC3E}">
        <p14:creationId xmlns:p14="http://schemas.microsoft.com/office/powerpoint/2010/main" val="4015339410"/>
      </p:ext>
    </p:extLst>
  </p:cSld>
  <p:clrMap bg1="lt1" tx1="dk1" bg2="lt2" tx2="dk2" accent1="accent1" accent2="accent2" accent3="accent3" accent4="accent4" accent5="accent5" accent6="accent6" hlink="hlink" folHlink="folHlink"/>
  <p:sldLayoutIdLst>
    <p:sldLayoutId id="2147483695"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50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Camada 0"/>
          <p:cNvPicPr>
            <a:picLocks/>
          </p:cNvPicPr>
          <p:nvPr userDrawn="1">
            <p:custDataLst>
              <p:tags r:id="rId3"/>
            </p:custDataLst>
          </p:nvPr>
        </p:nvPicPr>
        <p:blipFill>
          <a:blip r:embed="rId10"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8" name="shutterstock_552896335"/>
          <p:cNvPicPr>
            <a:picLocks/>
          </p:cNvPicPr>
          <p:nvPr userDrawn="1">
            <p:custDataLst>
              <p:tags r:id="rId4"/>
            </p:custDataLst>
          </p:nvPr>
        </p:nvPicPr>
        <p:blipFill>
          <a:blip r:embed="rId11" cstate="email">
            <a:extLst>
              <a:ext uri="{28A0092B-C50C-407E-A947-70E740481C1C}">
                <a14:useLocalDpi xmlns:a14="http://schemas.microsoft.com/office/drawing/2010/main"/>
              </a:ext>
            </a:extLst>
          </a:blip>
          <a:stretch>
            <a:fillRect/>
          </a:stretch>
        </p:blipFill>
        <p:spPr>
          <a:xfrm>
            <a:off x="0" y="0"/>
            <a:ext cx="12192000" cy="6692900"/>
          </a:xfrm>
          <a:prstGeom prst="rect">
            <a:avLst/>
          </a:prstGeom>
        </p:spPr>
      </p:pic>
      <p:pic>
        <p:nvPicPr>
          <p:cNvPr id="9" name="Retângulo 2"/>
          <p:cNvPicPr>
            <a:picLocks/>
          </p:cNvPicPr>
          <p:nvPr userDrawn="1">
            <p:custDataLst>
              <p:tags r:id="rId5"/>
            </p:custDataLst>
          </p:nvPr>
        </p:nvPicPr>
        <p:blipFill>
          <a:blip r:embed="rId12" cstate="email">
            <a:extLst>
              <a:ext uri="{28A0092B-C50C-407E-A947-70E740481C1C}">
                <a14:useLocalDpi xmlns:a14="http://schemas.microsoft.com/office/drawing/2010/main"/>
              </a:ext>
            </a:extLst>
          </a:blip>
          <a:stretch>
            <a:fillRect/>
          </a:stretch>
        </p:blipFill>
        <p:spPr>
          <a:xfrm>
            <a:off x="6350" y="2914650"/>
            <a:ext cx="12185650" cy="3943350"/>
          </a:xfrm>
          <a:prstGeom prst="rect">
            <a:avLst/>
          </a:prstGeom>
        </p:spPr>
      </p:pic>
      <p:grpSp>
        <p:nvGrpSpPr>
          <p:cNvPr id="15" name="Agrupar 14"/>
          <p:cNvGrpSpPr/>
          <p:nvPr userDrawn="1"/>
        </p:nvGrpSpPr>
        <p:grpSpPr>
          <a:xfrm>
            <a:off x="4883150" y="1276350"/>
            <a:ext cx="7308850" cy="4781550"/>
            <a:chOff x="4883150" y="1276350"/>
            <a:chExt cx="7308850" cy="4781550"/>
          </a:xfrm>
        </p:grpSpPr>
        <p:pic>
          <p:nvPicPr>
            <p:cNvPr id="10" name="Forma 2"/>
            <p:cNvPicPr>
              <a:picLocks/>
            </p:cNvPicPr>
            <p:nvPr userDrawn="1">
              <p:custDataLst>
                <p:tags r:id="rId8"/>
              </p:custDataLst>
            </p:nvPr>
          </p:nvPicPr>
          <p:blipFill>
            <a:blip r:embed="rId13" cstate="email">
              <a:extLst>
                <a:ext uri="{28A0092B-C50C-407E-A947-70E740481C1C}">
                  <a14:useLocalDpi xmlns:a14="http://schemas.microsoft.com/office/drawing/2010/main"/>
                </a:ext>
              </a:extLst>
            </a:blip>
            <a:stretch>
              <a:fillRect/>
            </a:stretch>
          </p:blipFill>
          <p:spPr>
            <a:xfrm>
              <a:off x="4883150" y="1276350"/>
              <a:ext cx="6178550" cy="1625600"/>
            </a:xfrm>
            <a:prstGeom prst="rect">
              <a:avLst/>
            </a:prstGeom>
          </p:spPr>
        </p:pic>
        <p:pic>
          <p:nvPicPr>
            <p:cNvPr id="11" name="Vector Smart Object copy 3"/>
            <p:cNvPicPr>
              <a:picLocks/>
            </p:cNvPicPr>
            <p:nvPr userDrawn="1">
              <p:custDataLst>
                <p:tags r:id="rId9"/>
              </p:custDataLst>
            </p:nvPr>
          </p:nvPicPr>
          <p:blipFill>
            <a:blip r:embed="rId14" cstate="email">
              <a:extLst>
                <a:ext uri="{28A0092B-C50C-407E-A947-70E740481C1C}">
                  <a14:useLocalDpi xmlns:a14="http://schemas.microsoft.com/office/drawing/2010/main"/>
                </a:ext>
              </a:extLst>
            </a:blip>
            <a:stretch>
              <a:fillRect/>
            </a:stretch>
          </p:blipFill>
          <p:spPr>
            <a:xfrm>
              <a:off x="9613900" y="1276350"/>
              <a:ext cx="2578100" cy="4781550"/>
            </a:xfrm>
            <a:prstGeom prst="rect">
              <a:avLst/>
            </a:prstGeom>
          </p:spPr>
        </p:pic>
      </p:grpSp>
      <p:pic>
        <p:nvPicPr>
          <p:cNvPr id="13" name="Objeto Inteligente de Vetor"/>
          <p:cNvPicPr>
            <a:picLocks/>
          </p:cNvPicPr>
          <p:nvPr userDrawn="1">
            <p:custDataLst>
              <p:tags r:id="rId6"/>
            </p:custDataLst>
          </p:nvPr>
        </p:nvPicPr>
        <p:blipFill>
          <a:blip r:embed="rId15" cstate="email">
            <a:extLst>
              <a:ext uri="{28A0092B-C50C-407E-A947-70E740481C1C}">
                <a14:useLocalDpi xmlns:a14="http://schemas.microsoft.com/office/drawing/2010/main"/>
              </a:ext>
            </a:extLst>
          </a:blip>
          <a:stretch>
            <a:fillRect/>
          </a:stretch>
        </p:blipFill>
        <p:spPr>
          <a:xfrm>
            <a:off x="10706100" y="6343650"/>
            <a:ext cx="1168400" cy="114300"/>
          </a:xfrm>
          <a:prstGeom prst="rect">
            <a:avLst/>
          </a:prstGeom>
        </p:spPr>
      </p:pic>
      <p:pic>
        <p:nvPicPr>
          <p:cNvPr id="14" name="2"/>
          <p:cNvPicPr>
            <a:picLocks/>
          </p:cNvPicPr>
          <p:nvPr userDrawn="1">
            <p:custDataLst>
              <p:tags r:id="rId7"/>
            </p:custDataLst>
          </p:nvPr>
        </p:nvPicPr>
        <p:blipFill>
          <a:blip r:embed="rId16" cstate="email">
            <a:extLst>
              <a:ext uri="{28A0092B-C50C-407E-A947-70E740481C1C}">
                <a14:useLocalDpi xmlns:a14="http://schemas.microsoft.com/office/drawing/2010/main"/>
              </a:ext>
            </a:extLst>
          </a:blip>
          <a:stretch>
            <a:fillRect/>
          </a:stretch>
        </p:blipFill>
        <p:spPr>
          <a:xfrm>
            <a:off x="412924" y="4049482"/>
            <a:ext cx="88900" cy="1620157"/>
          </a:xfrm>
          <a:prstGeom prst="rect">
            <a:avLst/>
          </a:prstGeom>
        </p:spPr>
      </p:pic>
    </p:spTree>
    <p:extLst>
      <p:ext uri="{BB962C8B-B14F-4D97-AF65-F5344CB8AC3E}">
        <p14:creationId xmlns:p14="http://schemas.microsoft.com/office/powerpoint/2010/main" val="1999240009"/>
      </p:ext>
    </p:extLst>
  </p:cSld>
  <p:clrMap bg1="lt1" tx1="dk1" bg2="lt2" tx2="dk2" accent1="accent1" accent2="accent2" accent3="accent3" accent4="accent4" accent5="accent5" accent6="accent6" hlink="hlink" folHlink="folHlink"/>
  <p:sldLayoutIdLst>
    <p:sldLayoutId id="2147483684"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2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Camada 0"/>
          <p:cNvPicPr>
            <a:picLocks/>
          </p:cNvPicPr>
          <p:nvPr userDrawn="1">
            <p:custDataLst>
              <p:tags r:id="rId3"/>
            </p:custDataLst>
          </p:nvPr>
        </p:nvPicPr>
        <p:blipFill>
          <a:blip r:embed="rId1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8" name="10"/>
          <p:cNvPicPr>
            <a:picLocks/>
          </p:cNvPicPr>
          <p:nvPr userDrawn="1">
            <p:custDataLst>
              <p:tags r:id="rId4"/>
            </p:custDataLst>
          </p:nvPr>
        </p:nvPicPr>
        <p:blipFill>
          <a:blip r:embed="rId13"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9" name="9"/>
          <p:cNvPicPr>
            <a:picLocks/>
          </p:cNvPicPr>
          <p:nvPr userDrawn="1">
            <p:custDataLst>
              <p:tags r:id="rId5"/>
            </p:custDataLst>
          </p:nvPr>
        </p:nvPicPr>
        <p:blipFill>
          <a:blip r:embed="rId14" cstate="email">
            <a:extLst>
              <a:ext uri="{28A0092B-C50C-407E-A947-70E740481C1C}">
                <a14:useLocalDpi xmlns:a14="http://schemas.microsoft.com/office/drawing/2010/main"/>
              </a:ext>
            </a:extLst>
          </a:blip>
          <a:stretch>
            <a:fillRect/>
          </a:stretch>
        </p:blipFill>
        <p:spPr>
          <a:xfrm>
            <a:off x="0" y="3429000"/>
            <a:ext cx="12192000" cy="3429000"/>
          </a:xfrm>
          <a:prstGeom prst="rect">
            <a:avLst/>
          </a:prstGeom>
        </p:spPr>
      </p:pic>
      <p:pic>
        <p:nvPicPr>
          <p:cNvPr id="10" name="8"/>
          <p:cNvPicPr>
            <a:picLocks/>
          </p:cNvPicPr>
          <p:nvPr userDrawn="1">
            <p:custDataLst>
              <p:tags r:id="rId6"/>
            </p:custDataLst>
          </p:nvPr>
        </p:nvPicPr>
        <p:blipFill>
          <a:blip r:embed="rId15" cstate="email">
            <a:extLst>
              <a:ext uri="{28A0092B-C50C-407E-A947-70E740481C1C}">
                <a14:useLocalDpi xmlns:a14="http://schemas.microsoft.com/office/drawing/2010/main"/>
              </a:ext>
            </a:extLst>
          </a:blip>
          <a:stretch>
            <a:fillRect/>
          </a:stretch>
        </p:blipFill>
        <p:spPr>
          <a:xfrm>
            <a:off x="6350" y="95250"/>
            <a:ext cx="12185650" cy="4432300"/>
          </a:xfrm>
          <a:prstGeom prst="rect">
            <a:avLst/>
          </a:prstGeom>
        </p:spPr>
      </p:pic>
      <p:pic>
        <p:nvPicPr>
          <p:cNvPr id="11" name="6"/>
          <p:cNvPicPr>
            <a:picLocks/>
          </p:cNvPicPr>
          <p:nvPr userDrawn="1">
            <p:custDataLst>
              <p:tags r:id="rId7"/>
            </p:custDataLst>
          </p:nvPr>
        </p:nvPicPr>
        <p:blipFill>
          <a:blip r:embed="rId16" cstate="email">
            <a:extLst>
              <a:ext uri="{28A0092B-C50C-407E-A947-70E740481C1C}">
                <a14:useLocalDpi xmlns:a14="http://schemas.microsoft.com/office/drawing/2010/main"/>
              </a:ext>
            </a:extLst>
          </a:blip>
          <a:stretch>
            <a:fillRect/>
          </a:stretch>
        </p:blipFill>
        <p:spPr>
          <a:xfrm>
            <a:off x="0" y="5962650"/>
            <a:ext cx="12192000" cy="895350"/>
          </a:xfrm>
          <a:prstGeom prst="rect">
            <a:avLst/>
          </a:prstGeom>
        </p:spPr>
      </p:pic>
      <p:grpSp>
        <p:nvGrpSpPr>
          <p:cNvPr id="12" name="Group 14"/>
          <p:cNvGrpSpPr/>
          <p:nvPr userDrawn="1"/>
        </p:nvGrpSpPr>
        <p:grpSpPr>
          <a:xfrm>
            <a:off x="6350" y="0"/>
            <a:ext cx="12185650" cy="4984750"/>
            <a:chOff x="6350" y="0"/>
            <a:chExt cx="12185650" cy="4984750"/>
          </a:xfrm>
        </p:grpSpPr>
        <p:pic>
          <p:nvPicPr>
            <p:cNvPr id="13" name="7"/>
            <p:cNvPicPr>
              <a:picLocks/>
            </p:cNvPicPr>
            <p:nvPr>
              <p:custDataLst>
                <p:tags r:id="rId10"/>
              </p:custDataLst>
            </p:nvPr>
          </p:nvPicPr>
          <p:blipFill>
            <a:blip r:embed="rId17" cstate="email">
              <a:extLst>
                <a:ext uri="{28A0092B-C50C-407E-A947-70E740481C1C}">
                  <a14:useLocalDpi xmlns:a14="http://schemas.microsoft.com/office/drawing/2010/main"/>
                </a:ext>
              </a:extLst>
            </a:blip>
            <a:stretch>
              <a:fillRect/>
            </a:stretch>
          </p:blipFill>
          <p:spPr>
            <a:xfrm>
              <a:off x="6350" y="0"/>
              <a:ext cx="12185650" cy="3975100"/>
            </a:xfrm>
            <a:prstGeom prst="rect">
              <a:avLst/>
            </a:prstGeom>
          </p:spPr>
        </p:pic>
        <p:pic>
          <p:nvPicPr>
            <p:cNvPr id="14" name="5"/>
            <p:cNvPicPr>
              <a:picLocks/>
            </p:cNvPicPr>
            <p:nvPr>
              <p:custDataLst>
                <p:tags r:id="rId11"/>
              </p:custDataLst>
            </p:nvPr>
          </p:nvPicPr>
          <p:blipFill>
            <a:blip r:embed="rId18" cstate="email">
              <a:extLst>
                <a:ext uri="{28A0092B-C50C-407E-A947-70E740481C1C}">
                  <a14:useLocalDpi xmlns:a14="http://schemas.microsoft.com/office/drawing/2010/main"/>
                </a:ext>
              </a:extLst>
            </a:blip>
            <a:stretch>
              <a:fillRect/>
            </a:stretch>
          </p:blipFill>
          <p:spPr>
            <a:xfrm>
              <a:off x="1492250" y="2476500"/>
              <a:ext cx="2508250" cy="2508250"/>
            </a:xfrm>
            <a:prstGeom prst="rect">
              <a:avLst/>
            </a:prstGeom>
          </p:spPr>
        </p:pic>
      </p:grpSp>
      <p:pic>
        <p:nvPicPr>
          <p:cNvPr id="15" name="2"/>
          <p:cNvPicPr>
            <a:picLocks/>
          </p:cNvPicPr>
          <p:nvPr userDrawn="1">
            <p:custDataLst>
              <p:tags r:id="rId8"/>
            </p:custDataLst>
          </p:nvPr>
        </p:nvPicPr>
        <p:blipFill>
          <a:blip r:embed="rId19" cstate="email">
            <a:extLst>
              <a:ext uri="{28A0092B-C50C-407E-A947-70E740481C1C}">
                <a14:useLocalDpi xmlns:a14="http://schemas.microsoft.com/office/drawing/2010/main"/>
              </a:ext>
            </a:extLst>
          </a:blip>
          <a:stretch>
            <a:fillRect/>
          </a:stretch>
        </p:blipFill>
        <p:spPr>
          <a:xfrm>
            <a:off x="412924" y="812800"/>
            <a:ext cx="88900" cy="2089150"/>
          </a:xfrm>
          <a:prstGeom prst="rect">
            <a:avLst/>
          </a:prstGeom>
        </p:spPr>
      </p:pic>
      <p:pic>
        <p:nvPicPr>
          <p:cNvPr id="16" name="1"/>
          <p:cNvPicPr>
            <a:picLocks/>
          </p:cNvPicPr>
          <p:nvPr userDrawn="1">
            <p:custDataLst>
              <p:tags r:id="rId9"/>
            </p:custDataLst>
          </p:nvPr>
        </p:nvPicPr>
        <p:blipFill>
          <a:blip r:embed="rId20" cstate="email">
            <a:extLst>
              <a:ext uri="{28A0092B-C50C-407E-A947-70E740481C1C}">
                <a14:useLocalDpi xmlns:a14="http://schemas.microsoft.com/office/drawing/2010/main"/>
              </a:ext>
            </a:extLst>
          </a:blip>
          <a:stretch>
            <a:fillRect/>
          </a:stretch>
        </p:blipFill>
        <p:spPr>
          <a:xfrm>
            <a:off x="10706100" y="6343650"/>
            <a:ext cx="1168400" cy="114300"/>
          </a:xfrm>
          <a:prstGeom prst="rect">
            <a:avLst/>
          </a:prstGeom>
        </p:spPr>
      </p:pic>
    </p:spTree>
    <p:extLst>
      <p:ext uri="{BB962C8B-B14F-4D97-AF65-F5344CB8AC3E}">
        <p14:creationId xmlns:p14="http://schemas.microsoft.com/office/powerpoint/2010/main" val="3531449783"/>
      </p:ext>
    </p:extLst>
  </p:cSld>
  <p:clrMap bg1="lt1" tx1="dk1" bg2="lt2" tx2="dk2" accent1="accent1" accent2="accent2" accent3="accent3" accent4="accent4" accent5="accent5" accent6="accent6" hlink="hlink" folHlink="folHlink"/>
  <p:sldLayoutIdLst>
    <p:sldLayoutId id="2147483686"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200"/>
                                        <p:tgtEl>
                                          <p:spTgt spid="15"/>
                                        </p:tgtEl>
                                      </p:cBhvr>
                                    </p:animEffect>
                                  </p:childTnLst>
                                </p:cTn>
                              </p:par>
                              <p:par>
                                <p:cTn id="8" presetID="2" presetClass="entr" presetSubtype="1" fill="hold" nodeType="withEffect">
                                  <p:stCondLst>
                                    <p:cond delay="20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ppt_x"/>
                                          </p:val>
                                        </p:tav>
                                        <p:tav tm="100000">
                                          <p:val>
                                            <p:strVal val="#ppt_x"/>
                                          </p:val>
                                        </p:tav>
                                      </p:tavLst>
                                    </p:anim>
                                    <p:anim calcmode="lin" valueType="num">
                                      <p:cBhvr additive="base">
                                        <p:cTn id="11" dur="500" fill="hold"/>
                                        <p:tgtEl>
                                          <p:spTgt spid="10"/>
                                        </p:tgtEl>
                                        <p:attrNameLst>
                                          <p:attrName>ppt_y</p:attrName>
                                        </p:attrNameLst>
                                      </p:cBhvr>
                                      <p:tavLst>
                                        <p:tav tm="0">
                                          <p:val>
                                            <p:strVal val="0-#ppt_h/2"/>
                                          </p:val>
                                        </p:tav>
                                        <p:tav tm="100000">
                                          <p:val>
                                            <p:strVal val="#ppt_y"/>
                                          </p:val>
                                        </p:tav>
                                      </p:tavLst>
                                    </p:anim>
                                  </p:childTnLst>
                                </p:cTn>
                              </p:par>
                              <p:par>
                                <p:cTn id="12" presetID="2" presetClass="entr" presetSubtype="4" fill="hold" nodeType="withEffect">
                                  <p:stCondLst>
                                    <p:cond delay="70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5.emf"/><Relationship Id="rId7" Type="http://schemas.openxmlformats.org/officeDocument/2006/relationships/image" Target="../media/image69.emf"/><Relationship Id="rId2" Type="http://schemas.openxmlformats.org/officeDocument/2006/relationships/image" Target="../media/image64.emf"/><Relationship Id="rId1" Type="http://schemas.openxmlformats.org/officeDocument/2006/relationships/slideLayout" Target="../slideLayouts/slideLayout5.xml"/><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image" Target="../media/image66.emf"/></Relationships>
</file>

<file path=ppt/slides/_rels/slide12.x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image" Target="../media/image71.emf"/><Relationship Id="rId7" Type="http://schemas.openxmlformats.org/officeDocument/2006/relationships/image" Target="../media/image75.emf"/><Relationship Id="rId2" Type="http://schemas.openxmlformats.org/officeDocument/2006/relationships/image" Target="../media/image70.emf"/><Relationship Id="rId1" Type="http://schemas.openxmlformats.org/officeDocument/2006/relationships/slideLayout" Target="../slideLayouts/slideLayout5.xml"/><Relationship Id="rId6" Type="http://schemas.openxmlformats.org/officeDocument/2006/relationships/image" Target="../media/image74.emf"/><Relationship Id="rId5" Type="http://schemas.openxmlformats.org/officeDocument/2006/relationships/image" Target="../media/image73.emf"/><Relationship Id="rId4" Type="http://schemas.openxmlformats.org/officeDocument/2006/relationships/image" Target="../media/image72.emf"/><Relationship Id="rId9" Type="http://schemas.openxmlformats.org/officeDocument/2006/relationships/image" Target="../media/image77.emf"/></Relationships>
</file>

<file path=ppt/slides/_rels/slide13.xml.rels><?xml version="1.0" encoding="UTF-8" standalone="yes"?>
<Relationships xmlns="http://schemas.openxmlformats.org/package/2006/relationships"><Relationship Id="rId8" Type="http://schemas.openxmlformats.org/officeDocument/2006/relationships/image" Target="../media/image84.emf"/><Relationship Id="rId3" Type="http://schemas.openxmlformats.org/officeDocument/2006/relationships/image" Target="../media/image79.png"/><Relationship Id="rId7" Type="http://schemas.openxmlformats.org/officeDocument/2006/relationships/image" Target="../media/image83.emf"/><Relationship Id="rId2" Type="http://schemas.openxmlformats.org/officeDocument/2006/relationships/image" Target="../media/image78.emf"/><Relationship Id="rId1" Type="http://schemas.openxmlformats.org/officeDocument/2006/relationships/slideLayout" Target="../slideLayouts/slideLayout5.xml"/><Relationship Id="rId6" Type="http://schemas.openxmlformats.org/officeDocument/2006/relationships/image" Target="../media/image82.emf"/><Relationship Id="rId5" Type="http://schemas.openxmlformats.org/officeDocument/2006/relationships/image" Target="../media/image81.emf"/><Relationship Id="rId10" Type="http://schemas.openxmlformats.org/officeDocument/2006/relationships/image" Target="../media/image86.emf"/><Relationship Id="rId4" Type="http://schemas.openxmlformats.org/officeDocument/2006/relationships/image" Target="../media/image80.png"/><Relationship Id="rId9" Type="http://schemas.openxmlformats.org/officeDocument/2006/relationships/image" Target="../media/image85.png"/></Relationships>
</file>

<file path=ppt/slides/_rels/slide14.xml.rels><?xml version="1.0" encoding="UTF-8" standalone="yes"?>
<Relationships xmlns="http://schemas.openxmlformats.org/package/2006/relationships"><Relationship Id="rId3" Type="http://schemas.openxmlformats.org/officeDocument/2006/relationships/image" Target="../media/image88.emf"/><Relationship Id="rId7" Type="http://schemas.openxmlformats.org/officeDocument/2006/relationships/image" Target="../media/image92.emf"/><Relationship Id="rId2" Type="http://schemas.openxmlformats.org/officeDocument/2006/relationships/image" Target="../media/image87.emf"/><Relationship Id="rId1" Type="http://schemas.openxmlformats.org/officeDocument/2006/relationships/slideLayout" Target="../slideLayouts/slideLayout5.xml"/><Relationship Id="rId6" Type="http://schemas.openxmlformats.org/officeDocument/2006/relationships/image" Target="../media/image91.emf"/><Relationship Id="rId5" Type="http://schemas.openxmlformats.org/officeDocument/2006/relationships/image" Target="../media/image90.emf"/><Relationship Id="rId4" Type="http://schemas.openxmlformats.org/officeDocument/2006/relationships/image" Target="../media/image89.emf"/></Relationships>
</file>

<file path=ppt/slides/_rels/slide15.xml.rels><?xml version="1.0" encoding="UTF-8" standalone="yes"?>
<Relationships xmlns="http://schemas.openxmlformats.org/package/2006/relationships"><Relationship Id="rId8" Type="http://schemas.openxmlformats.org/officeDocument/2006/relationships/image" Target="../media/image77.emf"/><Relationship Id="rId3" Type="http://schemas.openxmlformats.org/officeDocument/2006/relationships/image" Target="../media/image94.emf"/><Relationship Id="rId7" Type="http://schemas.openxmlformats.org/officeDocument/2006/relationships/image" Target="../media/image76.emf"/><Relationship Id="rId2" Type="http://schemas.openxmlformats.org/officeDocument/2006/relationships/image" Target="../media/image93.emf"/><Relationship Id="rId1" Type="http://schemas.openxmlformats.org/officeDocument/2006/relationships/slideLayout" Target="../slideLayouts/slideLayout5.xml"/><Relationship Id="rId6" Type="http://schemas.openxmlformats.org/officeDocument/2006/relationships/image" Target="../media/image97.emf"/><Relationship Id="rId5" Type="http://schemas.openxmlformats.org/officeDocument/2006/relationships/image" Target="../media/image96.emf"/><Relationship Id="rId4" Type="http://schemas.openxmlformats.org/officeDocument/2006/relationships/image" Target="../media/image95.emf"/></Relationships>
</file>

<file path=ppt/slides/_rels/slide16.x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image" Target="../media/image98.emf"/><Relationship Id="rId1" Type="http://schemas.openxmlformats.org/officeDocument/2006/relationships/slideLayout" Target="../slideLayouts/slideLayout5.xml"/><Relationship Id="rId5" Type="http://schemas.openxmlformats.org/officeDocument/2006/relationships/image" Target="../media/image101.emf"/><Relationship Id="rId4" Type="http://schemas.openxmlformats.org/officeDocument/2006/relationships/image" Target="../media/image10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6.emf"/><Relationship Id="rId7" Type="http://schemas.openxmlformats.org/officeDocument/2006/relationships/image" Target="../media/image50.emf"/><Relationship Id="rId2" Type="http://schemas.openxmlformats.org/officeDocument/2006/relationships/image" Target="../media/image45.emf"/><Relationship Id="rId1" Type="http://schemas.openxmlformats.org/officeDocument/2006/relationships/slideLayout" Target="../slideLayouts/slideLayout5.xml"/><Relationship Id="rId6" Type="http://schemas.openxmlformats.org/officeDocument/2006/relationships/image" Target="../media/image49.emf"/><Relationship Id="rId5" Type="http://schemas.openxmlformats.org/officeDocument/2006/relationships/image" Target="../media/image48.png"/><Relationship Id="rId4" Type="http://schemas.openxmlformats.org/officeDocument/2006/relationships/image" Target="../media/image47.emf"/></Relationships>
</file>

<file path=ppt/slides/_rels/slide8.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5.xml"/><Relationship Id="rId4" Type="http://schemas.openxmlformats.org/officeDocument/2006/relationships/image" Target="../media/image54.png"/></Relationships>
</file>

<file path=ppt/slides/_rels/slide9.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image" Target="../media/image56.emf"/><Relationship Id="rId7" Type="http://schemas.openxmlformats.org/officeDocument/2006/relationships/image" Target="../media/image60.emf"/><Relationship Id="rId2" Type="http://schemas.openxmlformats.org/officeDocument/2006/relationships/image" Target="../media/image55.emf"/><Relationship Id="rId1" Type="http://schemas.openxmlformats.org/officeDocument/2006/relationships/slideLayout" Target="../slideLayouts/slideLayout5.xml"/><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hidden="1"/>
          <p:cNvSpPr/>
          <p:nvPr/>
        </p:nvSpPr>
        <p:spPr>
          <a:xfrm>
            <a:off x="992089" y="2137011"/>
            <a:ext cx="3118290" cy="477054"/>
          </a:xfrm>
          <a:prstGeom prst="rect">
            <a:avLst/>
          </a:prstGeom>
        </p:spPr>
        <p:txBody>
          <a:bodyPr wrap="none">
            <a:spAutoFit/>
          </a:bodyPr>
          <a:lstStyle/>
          <a:p>
            <a:r>
              <a:rPr lang="pt-BR" sz="2500" dirty="0">
                <a:solidFill>
                  <a:srgbClr val="595959"/>
                </a:solidFill>
              </a:rPr>
              <a:t>NOME DO PROFESSOR</a:t>
            </a:r>
          </a:p>
        </p:txBody>
      </p:sp>
      <p:sp>
        <p:nvSpPr>
          <p:cNvPr id="7" name="Título 6"/>
          <p:cNvSpPr>
            <a:spLocks noGrp="1"/>
          </p:cNvSpPr>
          <p:nvPr>
            <p:ph type="ctrTitle"/>
          </p:nvPr>
        </p:nvSpPr>
        <p:spPr>
          <a:xfrm>
            <a:off x="618018" y="2206868"/>
            <a:ext cx="9144000" cy="1352988"/>
          </a:xfrm>
        </p:spPr>
        <p:txBody>
          <a:bodyPr/>
          <a:lstStyle/>
          <a:p>
            <a:r>
              <a:rPr lang="pt-BR" dirty="0" smtClean="0"/>
              <a:t/>
            </a:r>
            <a:br>
              <a:rPr lang="pt-BR" dirty="0" smtClean="0"/>
            </a:br>
            <a:r>
              <a:rPr lang="pt-BR" dirty="0" smtClean="0"/>
              <a:t>Matrizes</a:t>
            </a:r>
            <a:br>
              <a:rPr lang="pt-BR" dirty="0" smtClean="0"/>
            </a:br>
            <a:endParaRPr lang="pt-BR" dirty="0"/>
          </a:p>
        </p:txBody>
      </p:sp>
      <p:sp>
        <p:nvSpPr>
          <p:cNvPr id="8" name="Subtítulo 7"/>
          <p:cNvSpPr>
            <a:spLocks noGrp="1"/>
          </p:cNvSpPr>
          <p:nvPr>
            <p:ph type="subTitle" idx="1"/>
          </p:nvPr>
        </p:nvSpPr>
        <p:spPr>
          <a:xfrm>
            <a:off x="618018" y="3559856"/>
            <a:ext cx="6277778" cy="822122"/>
          </a:xfrm>
        </p:spPr>
        <p:txBody>
          <a:bodyPr/>
          <a:lstStyle/>
          <a:p>
            <a:r>
              <a:rPr lang="pt-BR" sz="2500" dirty="0" smtClean="0"/>
              <a:t>Professor: Pedro Belchior</a:t>
            </a:r>
            <a:endParaRPr lang="pt-BR" sz="2500" dirty="0"/>
          </a:p>
        </p:txBody>
      </p:sp>
      <p:grpSp>
        <p:nvGrpSpPr>
          <p:cNvPr id="11" name="Grupo 10"/>
          <p:cNvGrpSpPr/>
          <p:nvPr/>
        </p:nvGrpSpPr>
        <p:grpSpPr>
          <a:xfrm>
            <a:off x="-7354514" y="1278210"/>
            <a:ext cx="4930686" cy="1325807"/>
            <a:chOff x="-7354514" y="1278210"/>
            <a:chExt cx="4930686" cy="1325807"/>
          </a:xfrm>
        </p:grpSpPr>
        <p:sp>
          <p:nvSpPr>
            <p:cNvPr id="12" name="Texto Explicativo: Linha Dobrada 10"/>
            <p:cNvSpPr/>
            <p:nvPr/>
          </p:nvSpPr>
          <p:spPr>
            <a:xfrm flipH="1">
              <a:off x="-7354514" y="1278210"/>
              <a:ext cx="4930686"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9" name="Retângulo 8"/>
            <p:cNvSpPr/>
            <p:nvPr/>
          </p:nvSpPr>
          <p:spPr>
            <a:xfrm>
              <a:off x="-7249888" y="1356088"/>
              <a:ext cx="4695429" cy="1169551"/>
            </a:xfrm>
            <a:prstGeom prst="rect">
              <a:avLst/>
            </a:prstGeom>
          </p:spPr>
          <p:txBody>
            <a:bodyPr wrap="square">
              <a:spAutoFit/>
            </a:bodyPr>
            <a:lstStyle/>
            <a:p>
              <a:pPr lvl="0" algn="ctr"/>
              <a:r>
                <a:rPr lang="pt-BR" sz="1400" b="1" dirty="0">
                  <a:solidFill>
                    <a:prstClr val="black"/>
                  </a:solidFill>
                </a:rPr>
                <a:t>TÍTULO DA AULA</a:t>
              </a:r>
            </a:p>
            <a:p>
              <a:pPr lvl="0" algn="ctr"/>
              <a:r>
                <a:rPr lang="pt-BR" sz="1400" b="1" dirty="0">
                  <a:solidFill>
                    <a:prstClr val="black"/>
                  </a:solidFill>
                </a:rPr>
                <a:t>FONTE CALIBRI </a:t>
              </a:r>
              <a:r>
                <a:rPr lang="pt-BR" sz="1400" b="1" dirty="0" smtClean="0">
                  <a:solidFill>
                    <a:prstClr val="black"/>
                  </a:solidFill>
                </a:rPr>
                <a:t>60 </a:t>
              </a:r>
              <a:r>
                <a:rPr lang="pt-BR" sz="1400" b="1" dirty="0">
                  <a:solidFill>
                    <a:prstClr val="black"/>
                  </a:solidFill>
                </a:rPr>
                <a:t>(TAMANHO MÁX.) BOLD.</a:t>
              </a:r>
            </a:p>
            <a:p>
              <a:pPr lvl="0" algn="ctr"/>
              <a:r>
                <a:rPr lang="pt-BR" sz="1400" b="1" dirty="0">
                  <a:solidFill>
                    <a:prstClr val="black"/>
                  </a:solidFill>
                </a:rPr>
                <a:t>(O tamanho da fonte pode variar dependendo da quantidade de caracteres, se for necessário pode dividir o título em duas linhas. O importante é utilizar o bom senso)</a:t>
              </a:r>
            </a:p>
          </p:txBody>
        </p:sp>
      </p:grpSp>
      <p:grpSp>
        <p:nvGrpSpPr>
          <p:cNvPr id="10" name="Grupo 9"/>
          <p:cNvGrpSpPr/>
          <p:nvPr/>
        </p:nvGrpSpPr>
        <p:grpSpPr>
          <a:xfrm>
            <a:off x="-7354514" y="3559856"/>
            <a:ext cx="4930686" cy="1325807"/>
            <a:chOff x="-7354514" y="3559856"/>
            <a:chExt cx="4930686" cy="1325807"/>
          </a:xfrm>
        </p:grpSpPr>
        <p:sp>
          <p:nvSpPr>
            <p:cNvPr id="14" name="Texto Explicativo: Linha Dobrada 10"/>
            <p:cNvSpPr/>
            <p:nvPr/>
          </p:nvSpPr>
          <p:spPr>
            <a:xfrm flipH="1" flipV="1">
              <a:off x="-7354514" y="3559856"/>
              <a:ext cx="4930686"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15" name="Retângulo 14"/>
            <p:cNvSpPr/>
            <p:nvPr/>
          </p:nvSpPr>
          <p:spPr>
            <a:xfrm>
              <a:off x="-7197635" y="3637983"/>
              <a:ext cx="4695429" cy="1169551"/>
            </a:xfrm>
            <a:prstGeom prst="rect">
              <a:avLst/>
            </a:prstGeom>
          </p:spPr>
          <p:txBody>
            <a:bodyPr wrap="square">
              <a:spAutoFit/>
            </a:bodyPr>
            <a:lstStyle/>
            <a:p>
              <a:pPr algn="ctr"/>
              <a:r>
                <a:rPr lang="pt-BR" sz="1400" b="1" dirty="0"/>
                <a:t>NOME DO PROFESSOR</a:t>
              </a:r>
            </a:p>
            <a:p>
              <a:pPr algn="ctr"/>
              <a:r>
                <a:rPr lang="pt-BR" sz="1400" b="1" dirty="0"/>
                <a:t>FONTE CALIBRI </a:t>
              </a:r>
              <a:r>
                <a:rPr lang="pt-BR" sz="1400" b="1" dirty="0" smtClean="0"/>
                <a:t>35 </a:t>
              </a:r>
              <a:r>
                <a:rPr lang="pt-BR" sz="1400" b="1" dirty="0"/>
                <a:t>(TAMANHO MÁX) REGULAR </a:t>
              </a:r>
            </a:p>
            <a:p>
              <a:pPr algn="ctr"/>
              <a:r>
                <a:rPr lang="pt-BR" sz="1400" b="1" dirty="0"/>
                <a:t>(O tamanho pode variar se o tamanho do título for menor que </a:t>
              </a:r>
              <a:r>
                <a:rPr lang="pt-BR" sz="1400" b="1" dirty="0" smtClean="0"/>
                <a:t>60 </a:t>
              </a:r>
              <a:r>
                <a:rPr lang="pt-BR" sz="1400" b="1" dirty="0"/>
                <a:t>o ideal é que o nome do professor </a:t>
              </a:r>
              <a:r>
                <a:rPr lang="pt-BR" sz="1400" b="1" dirty="0" smtClean="0"/>
                <a:t>seja</a:t>
              </a:r>
              <a:br>
                <a:rPr lang="pt-BR" sz="1400" b="1" dirty="0" smtClean="0"/>
              </a:br>
              <a:r>
                <a:rPr lang="pt-BR" sz="1400" b="1" dirty="0" smtClean="0"/>
                <a:t>menor </a:t>
              </a:r>
              <a:r>
                <a:rPr lang="pt-BR" sz="1400" b="1" dirty="0"/>
                <a:t>que o título) </a:t>
              </a:r>
            </a:p>
          </p:txBody>
        </p:sp>
      </p:grpSp>
    </p:spTree>
    <p:extLst>
      <p:ext uri="{BB962C8B-B14F-4D97-AF65-F5344CB8AC3E}">
        <p14:creationId xmlns:p14="http://schemas.microsoft.com/office/powerpoint/2010/main" val="287738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Tipos de Matriz</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13" name="Imagem 12"/>
          <p:cNvPicPr>
            <a:picLocks noChangeAspect="1"/>
          </p:cNvPicPr>
          <p:nvPr/>
        </p:nvPicPr>
        <p:blipFill>
          <a:blip r:embed="rId2"/>
          <a:stretch>
            <a:fillRect/>
          </a:stretch>
        </p:blipFill>
        <p:spPr>
          <a:xfrm>
            <a:off x="1220469" y="2611536"/>
            <a:ext cx="5025475" cy="2778148"/>
          </a:xfrm>
          <a:prstGeom prst="rect">
            <a:avLst/>
          </a:prstGeom>
        </p:spPr>
      </p:pic>
      <p:pic>
        <p:nvPicPr>
          <p:cNvPr id="14" name="Imagem 13"/>
          <p:cNvPicPr>
            <a:picLocks noChangeAspect="1"/>
          </p:cNvPicPr>
          <p:nvPr/>
        </p:nvPicPr>
        <p:blipFill>
          <a:blip r:embed="rId3"/>
          <a:stretch>
            <a:fillRect/>
          </a:stretch>
        </p:blipFill>
        <p:spPr>
          <a:xfrm>
            <a:off x="6607743" y="3533408"/>
            <a:ext cx="5285565" cy="713277"/>
          </a:xfrm>
          <a:prstGeom prst="rect">
            <a:avLst/>
          </a:prstGeom>
        </p:spPr>
      </p:pic>
      <p:sp>
        <p:nvSpPr>
          <p:cNvPr id="15" name="CaixaDeTexto 14"/>
          <p:cNvSpPr txBox="1"/>
          <p:nvPr/>
        </p:nvSpPr>
        <p:spPr>
          <a:xfrm>
            <a:off x="1220469" y="1661633"/>
            <a:ext cx="1152880" cy="677108"/>
          </a:xfrm>
          <a:prstGeom prst="rect">
            <a:avLst/>
          </a:prstGeom>
          <a:noFill/>
        </p:spPr>
        <p:txBody>
          <a:bodyPr wrap="none" rtlCol="0">
            <a:spAutoFit/>
          </a:bodyPr>
          <a:lstStyle/>
          <a:p>
            <a:r>
              <a:rPr lang="pt-BR" sz="3800" b="1" dirty="0" smtClean="0"/>
              <a:t>OBS:</a:t>
            </a:r>
            <a:endParaRPr lang="pt-BR" sz="3800" b="1" dirty="0"/>
          </a:p>
        </p:txBody>
      </p:sp>
    </p:spTree>
    <p:extLst>
      <p:ext uri="{BB962C8B-B14F-4D97-AF65-F5344CB8AC3E}">
        <p14:creationId xmlns:p14="http://schemas.microsoft.com/office/powerpoint/2010/main" val="280758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Tipos de Matriz</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13" name="Imagem 12"/>
          <p:cNvPicPr>
            <a:picLocks noChangeAspect="1"/>
          </p:cNvPicPr>
          <p:nvPr/>
        </p:nvPicPr>
        <p:blipFill>
          <a:blip r:embed="rId2"/>
          <a:stretch>
            <a:fillRect/>
          </a:stretch>
        </p:blipFill>
        <p:spPr>
          <a:xfrm>
            <a:off x="772917" y="2118089"/>
            <a:ext cx="2350163" cy="537188"/>
          </a:xfrm>
          <a:prstGeom prst="rect">
            <a:avLst/>
          </a:prstGeom>
        </p:spPr>
      </p:pic>
      <p:pic>
        <p:nvPicPr>
          <p:cNvPr id="14" name="Imagem 13"/>
          <p:cNvPicPr>
            <a:picLocks noChangeAspect="1"/>
          </p:cNvPicPr>
          <p:nvPr/>
        </p:nvPicPr>
        <p:blipFill>
          <a:blip r:embed="rId3"/>
          <a:stretch>
            <a:fillRect/>
          </a:stretch>
        </p:blipFill>
        <p:spPr>
          <a:xfrm>
            <a:off x="3233639" y="2118089"/>
            <a:ext cx="7947042" cy="537188"/>
          </a:xfrm>
          <a:prstGeom prst="rect">
            <a:avLst/>
          </a:prstGeom>
        </p:spPr>
      </p:pic>
      <p:pic>
        <p:nvPicPr>
          <p:cNvPr id="15" name="Imagem 14"/>
          <p:cNvPicPr>
            <a:picLocks noChangeAspect="1"/>
          </p:cNvPicPr>
          <p:nvPr/>
        </p:nvPicPr>
        <p:blipFill>
          <a:blip r:embed="rId4"/>
          <a:stretch>
            <a:fillRect/>
          </a:stretch>
        </p:blipFill>
        <p:spPr>
          <a:xfrm>
            <a:off x="802384" y="4381247"/>
            <a:ext cx="1311925" cy="630901"/>
          </a:xfrm>
          <a:prstGeom prst="rect">
            <a:avLst/>
          </a:prstGeom>
        </p:spPr>
      </p:pic>
      <p:pic>
        <p:nvPicPr>
          <p:cNvPr id="16" name="Imagem 15"/>
          <p:cNvPicPr>
            <a:picLocks noChangeAspect="1"/>
          </p:cNvPicPr>
          <p:nvPr/>
        </p:nvPicPr>
        <p:blipFill>
          <a:blip r:embed="rId5"/>
          <a:stretch>
            <a:fillRect/>
          </a:stretch>
        </p:blipFill>
        <p:spPr>
          <a:xfrm>
            <a:off x="2182280" y="3879553"/>
            <a:ext cx="2655539" cy="1634291"/>
          </a:xfrm>
          <a:prstGeom prst="rect">
            <a:avLst/>
          </a:prstGeom>
        </p:spPr>
      </p:pic>
      <p:pic>
        <p:nvPicPr>
          <p:cNvPr id="17" name="Imagem 16"/>
          <p:cNvPicPr>
            <a:picLocks noChangeAspect="1"/>
          </p:cNvPicPr>
          <p:nvPr/>
        </p:nvPicPr>
        <p:blipFill>
          <a:blip r:embed="rId6"/>
          <a:stretch>
            <a:fillRect/>
          </a:stretch>
        </p:blipFill>
        <p:spPr>
          <a:xfrm>
            <a:off x="5446383" y="4348219"/>
            <a:ext cx="1620025" cy="617820"/>
          </a:xfrm>
          <a:prstGeom prst="rect">
            <a:avLst/>
          </a:prstGeom>
        </p:spPr>
      </p:pic>
      <p:pic>
        <p:nvPicPr>
          <p:cNvPr id="18" name="Imagem 17"/>
          <p:cNvPicPr>
            <a:picLocks noChangeAspect="1"/>
          </p:cNvPicPr>
          <p:nvPr/>
        </p:nvPicPr>
        <p:blipFill>
          <a:blip r:embed="rId7"/>
          <a:stretch>
            <a:fillRect/>
          </a:stretch>
        </p:blipFill>
        <p:spPr>
          <a:xfrm>
            <a:off x="7168245" y="3596266"/>
            <a:ext cx="4816353" cy="2121726"/>
          </a:xfrm>
          <a:prstGeom prst="rect">
            <a:avLst/>
          </a:prstGeom>
        </p:spPr>
      </p:pic>
    </p:spTree>
    <p:extLst>
      <p:ext uri="{BB962C8B-B14F-4D97-AF65-F5344CB8AC3E}">
        <p14:creationId xmlns:p14="http://schemas.microsoft.com/office/powerpoint/2010/main" val="3861792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Tipos de Matriz</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20" name="Imagem 19"/>
          <p:cNvPicPr>
            <a:picLocks noChangeAspect="1"/>
          </p:cNvPicPr>
          <p:nvPr/>
        </p:nvPicPr>
        <p:blipFill>
          <a:blip r:embed="rId2"/>
          <a:stretch>
            <a:fillRect/>
          </a:stretch>
        </p:blipFill>
        <p:spPr>
          <a:xfrm>
            <a:off x="617577" y="2119377"/>
            <a:ext cx="2399400" cy="386000"/>
          </a:xfrm>
          <a:prstGeom prst="rect">
            <a:avLst/>
          </a:prstGeom>
        </p:spPr>
      </p:pic>
      <p:pic>
        <p:nvPicPr>
          <p:cNvPr id="21" name="Imagem 20"/>
          <p:cNvPicPr>
            <a:picLocks noChangeAspect="1"/>
          </p:cNvPicPr>
          <p:nvPr/>
        </p:nvPicPr>
        <p:blipFill>
          <a:blip r:embed="rId3"/>
          <a:stretch>
            <a:fillRect/>
          </a:stretch>
        </p:blipFill>
        <p:spPr>
          <a:xfrm>
            <a:off x="3125122" y="2119377"/>
            <a:ext cx="7946401" cy="495367"/>
          </a:xfrm>
          <a:prstGeom prst="rect">
            <a:avLst/>
          </a:prstGeom>
        </p:spPr>
      </p:pic>
      <p:pic>
        <p:nvPicPr>
          <p:cNvPr id="23" name="Imagem 22"/>
          <p:cNvPicPr>
            <a:picLocks noChangeAspect="1"/>
          </p:cNvPicPr>
          <p:nvPr/>
        </p:nvPicPr>
        <p:blipFill>
          <a:blip r:embed="rId4"/>
          <a:stretch>
            <a:fillRect/>
          </a:stretch>
        </p:blipFill>
        <p:spPr>
          <a:xfrm>
            <a:off x="1525522" y="2745238"/>
            <a:ext cx="9546001" cy="398867"/>
          </a:xfrm>
          <a:prstGeom prst="rect">
            <a:avLst/>
          </a:prstGeom>
        </p:spPr>
      </p:pic>
      <p:pic>
        <p:nvPicPr>
          <p:cNvPr id="24" name="Imagem 23"/>
          <p:cNvPicPr>
            <a:picLocks noChangeAspect="1"/>
          </p:cNvPicPr>
          <p:nvPr/>
        </p:nvPicPr>
        <p:blipFill>
          <a:blip r:embed="rId5"/>
          <a:stretch>
            <a:fillRect/>
          </a:stretch>
        </p:blipFill>
        <p:spPr>
          <a:xfrm>
            <a:off x="617577" y="2700205"/>
            <a:ext cx="799800" cy="443900"/>
          </a:xfrm>
          <a:prstGeom prst="rect">
            <a:avLst/>
          </a:prstGeom>
        </p:spPr>
      </p:pic>
      <p:pic>
        <p:nvPicPr>
          <p:cNvPr id="25" name="Imagem 24"/>
          <p:cNvPicPr>
            <a:picLocks noChangeAspect="1"/>
          </p:cNvPicPr>
          <p:nvPr/>
        </p:nvPicPr>
        <p:blipFill>
          <a:blip r:embed="rId6"/>
          <a:stretch>
            <a:fillRect/>
          </a:stretch>
        </p:blipFill>
        <p:spPr>
          <a:xfrm>
            <a:off x="874108" y="3716794"/>
            <a:ext cx="2425200" cy="1569733"/>
          </a:xfrm>
          <a:prstGeom prst="rect">
            <a:avLst/>
          </a:prstGeom>
        </p:spPr>
      </p:pic>
      <p:pic>
        <p:nvPicPr>
          <p:cNvPr id="26" name="Imagem 25"/>
          <p:cNvPicPr>
            <a:picLocks noChangeAspect="1"/>
          </p:cNvPicPr>
          <p:nvPr/>
        </p:nvPicPr>
        <p:blipFill>
          <a:blip r:embed="rId7"/>
          <a:stretch>
            <a:fillRect/>
          </a:stretch>
        </p:blipFill>
        <p:spPr>
          <a:xfrm>
            <a:off x="3861046" y="3538799"/>
            <a:ext cx="2992800" cy="2090833"/>
          </a:xfrm>
          <a:prstGeom prst="rect">
            <a:avLst/>
          </a:prstGeom>
        </p:spPr>
      </p:pic>
      <p:grpSp>
        <p:nvGrpSpPr>
          <p:cNvPr id="30" name="Grupo 29"/>
          <p:cNvGrpSpPr/>
          <p:nvPr/>
        </p:nvGrpSpPr>
        <p:grpSpPr>
          <a:xfrm>
            <a:off x="7415584" y="3570965"/>
            <a:ext cx="2699606" cy="2090833"/>
            <a:chOff x="7415584" y="3570965"/>
            <a:chExt cx="2699606" cy="2090833"/>
          </a:xfrm>
        </p:grpSpPr>
        <p:pic>
          <p:nvPicPr>
            <p:cNvPr id="28" name="Imagem 27"/>
            <p:cNvPicPr>
              <a:picLocks noChangeAspect="1"/>
            </p:cNvPicPr>
            <p:nvPr/>
          </p:nvPicPr>
          <p:blipFill>
            <a:blip r:embed="rId8"/>
            <a:stretch>
              <a:fillRect/>
            </a:stretch>
          </p:blipFill>
          <p:spPr>
            <a:xfrm>
              <a:off x="7415584" y="3590265"/>
              <a:ext cx="1625400" cy="2071533"/>
            </a:xfrm>
            <a:prstGeom prst="rect">
              <a:avLst/>
            </a:prstGeom>
          </p:spPr>
        </p:pic>
        <p:pic>
          <p:nvPicPr>
            <p:cNvPr id="29" name="Imagem 28"/>
            <p:cNvPicPr>
              <a:picLocks noChangeAspect="1"/>
            </p:cNvPicPr>
            <p:nvPr/>
          </p:nvPicPr>
          <p:blipFill>
            <a:blip r:embed="rId9"/>
            <a:stretch>
              <a:fillRect/>
            </a:stretch>
          </p:blipFill>
          <p:spPr>
            <a:xfrm>
              <a:off x="9160590" y="3570965"/>
              <a:ext cx="954600" cy="2026500"/>
            </a:xfrm>
            <a:prstGeom prst="rect">
              <a:avLst/>
            </a:prstGeom>
          </p:spPr>
        </p:pic>
      </p:grpSp>
    </p:spTree>
    <p:extLst>
      <p:ext uri="{BB962C8B-B14F-4D97-AF65-F5344CB8AC3E}">
        <p14:creationId xmlns:p14="http://schemas.microsoft.com/office/powerpoint/2010/main" val="107417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Tipos de Matriz</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3" name="Imagem 2"/>
          <p:cNvPicPr>
            <a:picLocks noChangeAspect="1"/>
          </p:cNvPicPr>
          <p:nvPr/>
        </p:nvPicPr>
        <p:blipFill>
          <a:blip r:embed="rId2"/>
          <a:stretch>
            <a:fillRect/>
          </a:stretch>
        </p:blipFill>
        <p:spPr>
          <a:xfrm>
            <a:off x="617577" y="2113371"/>
            <a:ext cx="2815883" cy="401229"/>
          </a:xfrm>
          <a:prstGeom prst="rect">
            <a:avLst/>
          </a:prstGeom>
        </p:spPr>
      </p:pic>
      <p:grpSp>
        <p:nvGrpSpPr>
          <p:cNvPr id="12" name="Grupo 11"/>
          <p:cNvGrpSpPr/>
          <p:nvPr/>
        </p:nvGrpSpPr>
        <p:grpSpPr>
          <a:xfrm>
            <a:off x="3600083" y="2133010"/>
            <a:ext cx="7285212" cy="399174"/>
            <a:chOff x="3600083" y="2133010"/>
            <a:chExt cx="7285212" cy="399174"/>
          </a:xfrm>
        </p:grpSpPr>
        <p:pic>
          <p:nvPicPr>
            <p:cNvPr id="7" name="Imagem 6"/>
            <p:cNvPicPr>
              <a:picLocks noChangeAspect="1"/>
            </p:cNvPicPr>
            <p:nvPr/>
          </p:nvPicPr>
          <p:blipFill>
            <a:blip r:embed="rId3"/>
            <a:stretch>
              <a:fillRect/>
            </a:stretch>
          </p:blipFill>
          <p:spPr>
            <a:xfrm>
              <a:off x="3600083" y="2143125"/>
              <a:ext cx="1000125" cy="371475"/>
            </a:xfrm>
            <a:prstGeom prst="rect">
              <a:avLst/>
            </a:prstGeom>
          </p:spPr>
        </p:pic>
        <p:pic>
          <p:nvPicPr>
            <p:cNvPr id="8" name="Imagem 7"/>
            <p:cNvPicPr>
              <a:picLocks noChangeAspect="1"/>
            </p:cNvPicPr>
            <p:nvPr/>
          </p:nvPicPr>
          <p:blipFill>
            <a:blip r:embed="rId4"/>
            <a:stretch>
              <a:fillRect/>
            </a:stretch>
          </p:blipFill>
          <p:spPr>
            <a:xfrm>
              <a:off x="4600208" y="2133010"/>
              <a:ext cx="2381250" cy="361950"/>
            </a:xfrm>
            <a:prstGeom prst="rect">
              <a:avLst/>
            </a:prstGeom>
          </p:spPr>
        </p:pic>
        <p:pic>
          <p:nvPicPr>
            <p:cNvPr id="9" name="Imagem 8"/>
            <p:cNvPicPr>
              <a:picLocks noChangeAspect="1"/>
            </p:cNvPicPr>
            <p:nvPr/>
          </p:nvPicPr>
          <p:blipFill>
            <a:blip r:embed="rId5"/>
            <a:stretch>
              <a:fillRect/>
            </a:stretch>
          </p:blipFill>
          <p:spPr>
            <a:xfrm>
              <a:off x="7078174" y="2163913"/>
              <a:ext cx="3807121" cy="368271"/>
            </a:xfrm>
            <a:prstGeom prst="rect">
              <a:avLst/>
            </a:prstGeom>
          </p:spPr>
        </p:pic>
      </p:grpSp>
      <p:pic>
        <p:nvPicPr>
          <p:cNvPr id="10" name="Imagem 9"/>
          <p:cNvPicPr>
            <a:picLocks noChangeAspect="1"/>
          </p:cNvPicPr>
          <p:nvPr/>
        </p:nvPicPr>
        <p:blipFill>
          <a:blip r:embed="rId6"/>
          <a:stretch>
            <a:fillRect/>
          </a:stretch>
        </p:blipFill>
        <p:spPr>
          <a:xfrm>
            <a:off x="811028" y="2806788"/>
            <a:ext cx="762794" cy="363872"/>
          </a:xfrm>
          <a:prstGeom prst="rect">
            <a:avLst/>
          </a:prstGeom>
        </p:spPr>
      </p:pic>
      <p:pic>
        <p:nvPicPr>
          <p:cNvPr id="13" name="Imagem 12"/>
          <p:cNvPicPr>
            <a:picLocks noChangeAspect="1"/>
          </p:cNvPicPr>
          <p:nvPr/>
        </p:nvPicPr>
        <p:blipFill>
          <a:blip r:embed="rId7"/>
          <a:stretch>
            <a:fillRect/>
          </a:stretch>
        </p:blipFill>
        <p:spPr>
          <a:xfrm>
            <a:off x="2016090" y="4008330"/>
            <a:ext cx="777626" cy="552627"/>
          </a:xfrm>
          <a:prstGeom prst="rect">
            <a:avLst/>
          </a:prstGeom>
        </p:spPr>
      </p:pic>
      <p:pic>
        <p:nvPicPr>
          <p:cNvPr id="14" name="Imagem 13"/>
          <p:cNvPicPr>
            <a:picLocks noChangeAspect="1"/>
          </p:cNvPicPr>
          <p:nvPr/>
        </p:nvPicPr>
        <p:blipFill>
          <a:blip r:embed="rId8"/>
          <a:stretch>
            <a:fillRect/>
          </a:stretch>
        </p:blipFill>
        <p:spPr>
          <a:xfrm>
            <a:off x="3003783" y="3530651"/>
            <a:ext cx="2388661" cy="1559447"/>
          </a:xfrm>
          <a:prstGeom prst="rect">
            <a:avLst/>
          </a:prstGeom>
        </p:spPr>
      </p:pic>
      <p:pic>
        <p:nvPicPr>
          <p:cNvPr id="15" name="Imagem 14"/>
          <p:cNvPicPr>
            <a:picLocks noChangeAspect="1"/>
          </p:cNvPicPr>
          <p:nvPr/>
        </p:nvPicPr>
        <p:blipFill>
          <a:blip r:embed="rId9"/>
          <a:stretch>
            <a:fillRect/>
          </a:stretch>
        </p:blipFill>
        <p:spPr>
          <a:xfrm>
            <a:off x="6590204" y="4017944"/>
            <a:ext cx="800100" cy="533400"/>
          </a:xfrm>
          <a:prstGeom prst="rect">
            <a:avLst/>
          </a:prstGeom>
        </p:spPr>
      </p:pic>
      <p:pic>
        <p:nvPicPr>
          <p:cNvPr id="16" name="Imagem 15"/>
          <p:cNvPicPr>
            <a:picLocks noChangeAspect="1"/>
          </p:cNvPicPr>
          <p:nvPr/>
        </p:nvPicPr>
        <p:blipFill>
          <a:blip r:embed="rId10"/>
          <a:stretch>
            <a:fillRect/>
          </a:stretch>
        </p:blipFill>
        <p:spPr>
          <a:xfrm>
            <a:off x="7547314" y="3583406"/>
            <a:ext cx="1434420" cy="1402476"/>
          </a:xfrm>
          <a:prstGeom prst="rect">
            <a:avLst/>
          </a:prstGeom>
        </p:spPr>
      </p:pic>
    </p:spTree>
    <p:extLst>
      <p:ext uri="{BB962C8B-B14F-4D97-AF65-F5344CB8AC3E}">
        <p14:creationId xmlns:p14="http://schemas.microsoft.com/office/powerpoint/2010/main" val="59250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Tipos de Matriz</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4" name="Imagem 3"/>
          <p:cNvPicPr>
            <a:picLocks noChangeAspect="1"/>
          </p:cNvPicPr>
          <p:nvPr/>
        </p:nvPicPr>
        <p:blipFill>
          <a:blip r:embed="rId2"/>
          <a:stretch>
            <a:fillRect/>
          </a:stretch>
        </p:blipFill>
        <p:spPr>
          <a:xfrm>
            <a:off x="360346" y="2129456"/>
            <a:ext cx="4050600" cy="488933"/>
          </a:xfrm>
          <a:prstGeom prst="rect">
            <a:avLst/>
          </a:prstGeom>
        </p:spPr>
      </p:pic>
      <p:pic>
        <p:nvPicPr>
          <p:cNvPr id="11" name="Imagem 10"/>
          <p:cNvPicPr>
            <a:picLocks noChangeAspect="1"/>
          </p:cNvPicPr>
          <p:nvPr/>
        </p:nvPicPr>
        <p:blipFill>
          <a:blip r:embed="rId3"/>
          <a:stretch>
            <a:fillRect/>
          </a:stretch>
        </p:blipFill>
        <p:spPr>
          <a:xfrm>
            <a:off x="4559191" y="2129456"/>
            <a:ext cx="6063001" cy="533967"/>
          </a:xfrm>
          <a:prstGeom prst="rect">
            <a:avLst/>
          </a:prstGeom>
        </p:spPr>
      </p:pic>
      <p:pic>
        <p:nvPicPr>
          <p:cNvPr id="17" name="Imagem 16"/>
          <p:cNvPicPr>
            <a:picLocks noChangeAspect="1"/>
          </p:cNvPicPr>
          <p:nvPr/>
        </p:nvPicPr>
        <p:blipFill>
          <a:blip r:embed="rId4"/>
          <a:stretch>
            <a:fillRect/>
          </a:stretch>
        </p:blipFill>
        <p:spPr>
          <a:xfrm>
            <a:off x="360346" y="2801746"/>
            <a:ext cx="10087801" cy="463200"/>
          </a:xfrm>
          <a:prstGeom prst="rect">
            <a:avLst/>
          </a:prstGeom>
        </p:spPr>
      </p:pic>
      <p:pic>
        <p:nvPicPr>
          <p:cNvPr id="18" name="Imagem 17"/>
          <p:cNvPicPr>
            <a:picLocks noChangeAspect="1"/>
          </p:cNvPicPr>
          <p:nvPr/>
        </p:nvPicPr>
        <p:blipFill>
          <a:blip r:embed="rId5"/>
          <a:stretch>
            <a:fillRect/>
          </a:stretch>
        </p:blipFill>
        <p:spPr>
          <a:xfrm>
            <a:off x="360346" y="3403269"/>
            <a:ext cx="1702800" cy="437467"/>
          </a:xfrm>
          <a:prstGeom prst="rect">
            <a:avLst/>
          </a:prstGeom>
        </p:spPr>
      </p:pic>
      <p:pic>
        <p:nvPicPr>
          <p:cNvPr id="19" name="Imagem 18"/>
          <p:cNvPicPr>
            <a:picLocks noChangeAspect="1"/>
          </p:cNvPicPr>
          <p:nvPr/>
        </p:nvPicPr>
        <p:blipFill>
          <a:blip r:embed="rId6"/>
          <a:stretch>
            <a:fillRect/>
          </a:stretch>
        </p:blipFill>
        <p:spPr>
          <a:xfrm>
            <a:off x="1530577" y="4065270"/>
            <a:ext cx="3186340" cy="1966253"/>
          </a:xfrm>
          <a:prstGeom prst="rect">
            <a:avLst/>
          </a:prstGeom>
        </p:spPr>
      </p:pic>
      <p:pic>
        <p:nvPicPr>
          <p:cNvPr id="20" name="Imagem 19"/>
          <p:cNvPicPr>
            <a:picLocks noChangeAspect="1"/>
          </p:cNvPicPr>
          <p:nvPr/>
        </p:nvPicPr>
        <p:blipFill>
          <a:blip r:embed="rId7"/>
          <a:stretch>
            <a:fillRect/>
          </a:stretch>
        </p:blipFill>
        <p:spPr>
          <a:xfrm>
            <a:off x="6309345" y="4431114"/>
            <a:ext cx="2135074" cy="1433355"/>
          </a:xfrm>
          <a:prstGeom prst="rect">
            <a:avLst/>
          </a:prstGeom>
        </p:spPr>
      </p:pic>
    </p:spTree>
    <p:extLst>
      <p:ext uri="{BB962C8B-B14F-4D97-AF65-F5344CB8AC3E}">
        <p14:creationId xmlns:p14="http://schemas.microsoft.com/office/powerpoint/2010/main" val="338224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Tipos de Matriz</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3" name="Imagem 2"/>
          <p:cNvPicPr>
            <a:picLocks noChangeAspect="1"/>
          </p:cNvPicPr>
          <p:nvPr/>
        </p:nvPicPr>
        <p:blipFill>
          <a:blip r:embed="rId2"/>
          <a:stretch>
            <a:fillRect/>
          </a:stretch>
        </p:blipFill>
        <p:spPr>
          <a:xfrm>
            <a:off x="360346" y="2208488"/>
            <a:ext cx="3947400" cy="360267"/>
          </a:xfrm>
          <a:prstGeom prst="rect">
            <a:avLst/>
          </a:prstGeom>
        </p:spPr>
      </p:pic>
      <p:pic>
        <p:nvPicPr>
          <p:cNvPr id="7" name="Imagem 6"/>
          <p:cNvPicPr>
            <a:picLocks noChangeAspect="1"/>
          </p:cNvPicPr>
          <p:nvPr/>
        </p:nvPicPr>
        <p:blipFill>
          <a:blip r:embed="rId3"/>
          <a:stretch>
            <a:fillRect/>
          </a:stretch>
        </p:blipFill>
        <p:spPr>
          <a:xfrm>
            <a:off x="4437253" y="2125551"/>
            <a:ext cx="6166201" cy="559700"/>
          </a:xfrm>
          <a:prstGeom prst="rect">
            <a:avLst/>
          </a:prstGeom>
        </p:spPr>
      </p:pic>
      <p:pic>
        <p:nvPicPr>
          <p:cNvPr id="8" name="Imagem 7"/>
          <p:cNvPicPr>
            <a:picLocks noChangeAspect="1"/>
          </p:cNvPicPr>
          <p:nvPr/>
        </p:nvPicPr>
        <p:blipFill>
          <a:blip r:embed="rId4"/>
          <a:stretch>
            <a:fillRect/>
          </a:stretch>
        </p:blipFill>
        <p:spPr>
          <a:xfrm>
            <a:off x="360346" y="2805820"/>
            <a:ext cx="980400" cy="437467"/>
          </a:xfrm>
          <a:prstGeom prst="rect">
            <a:avLst/>
          </a:prstGeom>
        </p:spPr>
      </p:pic>
      <p:pic>
        <p:nvPicPr>
          <p:cNvPr id="9" name="Imagem 8"/>
          <p:cNvPicPr>
            <a:picLocks noChangeAspect="1"/>
          </p:cNvPicPr>
          <p:nvPr/>
        </p:nvPicPr>
        <p:blipFill>
          <a:blip r:embed="rId5"/>
          <a:stretch>
            <a:fillRect/>
          </a:stretch>
        </p:blipFill>
        <p:spPr>
          <a:xfrm>
            <a:off x="1087362" y="3684252"/>
            <a:ext cx="3512342" cy="2268140"/>
          </a:xfrm>
          <a:prstGeom prst="rect">
            <a:avLst/>
          </a:prstGeom>
        </p:spPr>
      </p:pic>
      <p:pic>
        <p:nvPicPr>
          <p:cNvPr id="10" name="Imagem 9"/>
          <p:cNvPicPr>
            <a:picLocks noChangeAspect="1"/>
          </p:cNvPicPr>
          <p:nvPr/>
        </p:nvPicPr>
        <p:blipFill>
          <a:blip r:embed="rId6"/>
          <a:stretch>
            <a:fillRect/>
          </a:stretch>
        </p:blipFill>
        <p:spPr>
          <a:xfrm>
            <a:off x="5198192" y="4063124"/>
            <a:ext cx="2539538" cy="1669461"/>
          </a:xfrm>
          <a:prstGeom prst="rect">
            <a:avLst/>
          </a:prstGeom>
        </p:spPr>
      </p:pic>
      <p:grpSp>
        <p:nvGrpSpPr>
          <p:cNvPr id="16" name="Grupo 15"/>
          <p:cNvGrpSpPr/>
          <p:nvPr/>
        </p:nvGrpSpPr>
        <p:grpSpPr>
          <a:xfrm>
            <a:off x="8147513" y="4164344"/>
            <a:ext cx="2341708" cy="1568241"/>
            <a:chOff x="7415584" y="3570965"/>
            <a:chExt cx="2699606" cy="2090833"/>
          </a:xfrm>
        </p:grpSpPr>
        <p:pic>
          <p:nvPicPr>
            <p:cNvPr id="21" name="Imagem 20"/>
            <p:cNvPicPr>
              <a:picLocks noChangeAspect="1"/>
            </p:cNvPicPr>
            <p:nvPr/>
          </p:nvPicPr>
          <p:blipFill>
            <a:blip r:embed="rId7"/>
            <a:stretch>
              <a:fillRect/>
            </a:stretch>
          </p:blipFill>
          <p:spPr>
            <a:xfrm>
              <a:off x="7415584" y="3590265"/>
              <a:ext cx="1625400" cy="2071533"/>
            </a:xfrm>
            <a:prstGeom prst="rect">
              <a:avLst/>
            </a:prstGeom>
          </p:spPr>
        </p:pic>
        <p:pic>
          <p:nvPicPr>
            <p:cNvPr id="22" name="Imagem 21"/>
            <p:cNvPicPr>
              <a:picLocks noChangeAspect="1"/>
            </p:cNvPicPr>
            <p:nvPr/>
          </p:nvPicPr>
          <p:blipFill>
            <a:blip r:embed="rId8"/>
            <a:stretch>
              <a:fillRect/>
            </a:stretch>
          </p:blipFill>
          <p:spPr>
            <a:xfrm>
              <a:off x="9160590" y="3570965"/>
              <a:ext cx="954600" cy="2026500"/>
            </a:xfrm>
            <a:prstGeom prst="rect">
              <a:avLst/>
            </a:prstGeom>
          </p:spPr>
        </p:pic>
      </p:grpSp>
    </p:spTree>
    <p:extLst>
      <p:ext uri="{BB962C8B-B14F-4D97-AF65-F5344CB8AC3E}">
        <p14:creationId xmlns:p14="http://schemas.microsoft.com/office/powerpoint/2010/main" val="332478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Tipos de Matriz</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4" name="Imagem 3"/>
          <p:cNvPicPr>
            <a:picLocks noChangeAspect="1"/>
          </p:cNvPicPr>
          <p:nvPr/>
        </p:nvPicPr>
        <p:blipFill>
          <a:blip r:embed="rId2"/>
          <a:stretch>
            <a:fillRect/>
          </a:stretch>
        </p:blipFill>
        <p:spPr>
          <a:xfrm>
            <a:off x="295546" y="2017943"/>
            <a:ext cx="2990052" cy="417526"/>
          </a:xfrm>
          <a:prstGeom prst="rect">
            <a:avLst/>
          </a:prstGeom>
        </p:spPr>
      </p:pic>
      <p:pic>
        <p:nvPicPr>
          <p:cNvPr id="11" name="Imagem 10"/>
          <p:cNvPicPr>
            <a:picLocks noChangeAspect="1"/>
          </p:cNvPicPr>
          <p:nvPr/>
        </p:nvPicPr>
        <p:blipFill>
          <a:blip r:embed="rId3"/>
          <a:stretch>
            <a:fillRect/>
          </a:stretch>
        </p:blipFill>
        <p:spPr>
          <a:xfrm>
            <a:off x="3436291" y="2020092"/>
            <a:ext cx="5108401" cy="443900"/>
          </a:xfrm>
          <a:prstGeom prst="rect">
            <a:avLst/>
          </a:prstGeom>
        </p:spPr>
      </p:pic>
      <p:pic>
        <p:nvPicPr>
          <p:cNvPr id="12" name="Imagem 11"/>
          <p:cNvPicPr>
            <a:picLocks noChangeAspect="1"/>
          </p:cNvPicPr>
          <p:nvPr/>
        </p:nvPicPr>
        <p:blipFill>
          <a:blip r:embed="rId4"/>
          <a:stretch>
            <a:fillRect/>
          </a:stretch>
        </p:blipFill>
        <p:spPr>
          <a:xfrm>
            <a:off x="1197967" y="3188398"/>
            <a:ext cx="3174360" cy="1955102"/>
          </a:xfrm>
          <a:prstGeom prst="rect">
            <a:avLst/>
          </a:prstGeom>
        </p:spPr>
      </p:pic>
      <p:pic>
        <p:nvPicPr>
          <p:cNvPr id="13" name="Imagem 12"/>
          <p:cNvPicPr>
            <a:picLocks noChangeAspect="1"/>
          </p:cNvPicPr>
          <p:nvPr/>
        </p:nvPicPr>
        <p:blipFill>
          <a:blip r:embed="rId5"/>
          <a:stretch>
            <a:fillRect/>
          </a:stretch>
        </p:blipFill>
        <p:spPr>
          <a:xfrm>
            <a:off x="5603492" y="3053728"/>
            <a:ext cx="3871966" cy="2608518"/>
          </a:xfrm>
          <a:prstGeom prst="rect">
            <a:avLst/>
          </a:prstGeom>
        </p:spPr>
      </p:pic>
    </p:spTree>
    <p:extLst>
      <p:ext uri="{BB962C8B-B14F-4D97-AF65-F5344CB8AC3E}">
        <p14:creationId xmlns:p14="http://schemas.microsoft.com/office/powerpoint/2010/main" val="153691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77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495732" y="1332369"/>
            <a:ext cx="9144000" cy="1137932"/>
          </a:xfrm>
        </p:spPr>
        <p:txBody>
          <a:bodyPr/>
          <a:lstStyle/>
          <a:p>
            <a:r>
              <a:rPr lang="pt-BR" sz="4800" dirty="0" smtClean="0"/>
              <a:t>Aula 1</a:t>
            </a:r>
            <a:endParaRPr lang="pt-BR" sz="4800" dirty="0"/>
          </a:p>
        </p:txBody>
      </p:sp>
      <p:sp>
        <p:nvSpPr>
          <p:cNvPr id="5" name="Texto Explicativo: Linha Dobrada 10"/>
          <p:cNvSpPr/>
          <p:nvPr/>
        </p:nvSpPr>
        <p:spPr>
          <a:xfrm flipH="1">
            <a:off x="-6217922" y="575528"/>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126480" y="787502"/>
            <a:ext cx="3984171" cy="954107"/>
          </a:xfrm>
          <a:prstGeom prst="rect">
            <a:avLst/>
          </a:prstGeom>
        </p:spPr>
        <p:txBody>
          <a:bodyPr wrap="square">
            <a:spAutoFit/>
          </a:bodyPr>
          <a:lstStyle/>
          <a:p>
            <a:pPr algn="ctr"/>
            <a:r>
              <a:rPr lang="pt-BR" sz="1400" b="1" dirty="0"/>
              <a:t>SUBTÍTULO OU DESTAQUES</a:t>
            </a:r>
          </a:p>
          <a:p>
            <a:pPr algn="ctr"/>
            <a:r>
              <a:rPr lang="pt-BR" sz="1400" b="1" dirty="0"/>
              <a:t>FONTE CALIBRI </a:t>
            </a:r>
            <a:r>
              <a:rPr lang="pt-BR" sz="1400" b="1" dirty="0" smtClean="0"/>
              <a:t>50 </a:t>
            </a:r>
            <a:r>
              <a:rPr lang="pt-BR" sz="1400" b="1" dirty="0"/>
              <a:t>COR </a:t>
            </a:r>
            <a:r>
              <a:rPr lang="pt-BR" sz="1400" b="1" dirty="0" smtClean="0"/>
              <a:t>(</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sp>
        <p:nvSpPr>
          <p:cNvPr id="2" name="Retângulo 1"/>
          <p:cNvSpPr/>
          <p:nvPr/>
        </p:nvSpPr>
        <p:spPr>
          <a:xfrm>
            <a:off x="913555" y="3244334"/>
            <a:ext cx="3280513" cy="523220"/>
          </a:xfrm>
          <a:prstGeom prst="rect">
            <a:avLst/>
          </a:prstGeom>
        </p:spPr>
        <p:txBody>
          <a:bodyPr wrap="none">
            <a:spAutoFit/>
          </a:bodyPr>
          <a:lstStyle/>
          <a:p>
            <a:r>
              <a:rPr lang="pt-BR" sz="2800" dirty="0" smtClean="0"/>
              <a:t>Definição e Exemplos</a:t>
            </a:r>
            <a:endParaRPr lang="pt-BR" sz="2800" dirty="0"/>
          </a:p>
        </p:txBody>
      </p:sp>
    </p:spTree>
    <p:extLst>
      <p:ext uri="{BB962C8B-B14F-4D97-AF65-F5344CB8AC3E}">
        <p14:creationId xmlns:p14="http://schemas.microsoft.com/office/powerpoint/2010/main" val="33730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Introdução</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sp>
        <p:nvSpPr>
          <p:cNvPr id="17" name="Retângulo 16"/>
          <p:cNvSpPr/>
          <p:nvPr/>
        </p:nvSpPr>
        <p:spPr>
          <a:xfrm>
            <a:off x="503166" y="1967242"/>
            <a:ext cx="9384632" cy="1200329"/>
          </a:xfrm>
          <a:prstGeom prst="rect">
            <a:avLst/>
          </a:prstGeom>
        </p:spPr>
        <p:txBody>
          <a:bodyPr wrap="square">
            <a:spAutoFit/>
          </a:bodyPr>
          <a:lstStyle/>
          <a:p>
            <a:r>
              <a:rPr lang="pt-BR" sz="3600" dirty="0"/>
              <a:t>Coleções retangulares de números reais aparecem em muitos </a:t>
            </a:r>
            <a:r>
              <a:rPr lang="pt-BR" sz="3600" dirty="0" smtClean="0"/>
              <a:t>contextos, veja:</a:t>
            </a:r>
            <a:endParaRPr lang="pt-BR" sz="3600" dirty="0"/>
          </a:p>
        </p:txBody>
      </p:sp>
      <p:pic>
        <p:nvPicPr>
          <p:cNvPr id="9" name="Imagem 8"/>
          <p:cNvPicPr>
            <a:picLocks noChangeAspect="1"/>
          </p:cNvPicPr>
          <p:nvPr/>
        </p:nvPicPr>
        <p:blipFill>
          <a:blip r:embed="rId2"/>
          <a:stretch>
            <a:fillRect/>
          </a:stretch>
        </p:blipFill>
        <p:spPr>
          <a:xfrm>
            <a:off x="862268" y="3313630"/>
            <a:ext cx="9623401" cy="2695567"/>
          </a:xfrm>
          <a:prstGeom prst="rect">
            <a:avLst/>
          </a:prstGeom>
        </p:spPr>
      </p:pic>
    </p:spTree>
    <p:extLst>
      <p:ext uri="{BB962C8B-B14F-4D97-AF65-F5344CB8AC3E}">
        <p14:creationId xmlns:p14="http://schemas.microsoft.com/office/powerpoint/2010/main" val="1580994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Introdução</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sp>
        <p:nvSpPr>
          <p:cNvPr id="17" name="Retângulo 16"/>
          <p:cNvSpPr/>
          <p:nvPr/>
        </p:nvSpPr>
        <p:spPr>
          <a:xfrm>
            <a:off x="617577" y="1762773"/>
            <a:ext cx="8306726" cy="954107"/>
          </a:xfrm>
          <a:prstGeom prst="rect">
            <a:avLst/>
          </a:prstGeom>
        </p:spPr>
        <p:txBody>
          <a:bodyPr wrap="square">
            <a:spAutoFit/>
          </a:bodyPr>
          <a:lstStyle/>
          <a:p>
            <a:r>
              <a:rPr lang="pt-BR" sz="2800" dirty="0" smtClean="0"/>
              <a:t>Suprimindo </a:t>
            </a:r>
            <a:r>
              <a:rPr lang="pt-BR" sz="2800" dirty="0"/>
              <a:t>os títulos, ficamos com a seguinte coleção retangular de números com </a:t>
            </a:r>
            <a:r>
              <a:rPr lang="pt-BR" sz="2800" dirty="0" smtClean="0"/>
              <a:t>três linhas </a:t>
            </a:r>
            <a:r>
              <a:rPr lang="pt-BR" sz="2800" dirty="0"/>
              <a:t>e sete </a:t>
            </a:r>
            <a:r>
              <a:rPr lang="pt-BR" sz="2800" dirty="0" smtClean="0"/>
              <a:t>colunas</a:t>
            </a:r>
            <a:endParaRPr lang="pt-BR" sz="3500" dirty="0">
              <a:solidFill>
                <a:srgbClr val="595959"/>
              </a:solidFill>
            </a:endParaRPr>
          </a:p>
        </p:txBody>
      </p:sp>
      <p:pic>
        <p:nvPicPr>
          <p:cNvPr id="4" name="Imagem 3"/>
          <p:cNvPicPr>
            <a:picLocks noChangeAspect="1"/>
          </p:cNvPicPr>
          <p:nvPr/>
        </p:nvPicPr>
        <p:blipFill>
          <a:blip r:embed="rId2"/>
          <a:stretch>
            <a:fillRect/>
          </a:stretch>
        </p:blipFill>
        <p:spPr>
          <a:xfrm>
            <a:off x="2121134" y="3234510"/>
            <a:ext cx="5972852" cy="2647742"/>
          </a:xfrm>
          <a:prstGeom prst="rect">
            <a:avLst/>
          </a:prstGeom>
        </p:spPr>
      </p:pic>
    </p:spTree>
    <p:extLst>
      <p:ext uri="{BB962C8B-B14F-4D97-AF65-F5344CB8AC3E}">
        <p14:creationId xmlns:p14="http://schemas.microsoft.com/office/powerpoint/2010/main" val="281832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Matriz</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sp>
        <p:nvSpPr>
          <p:cNvPr id="17" name="Retângulo 16"/>
          <p:cNvSpPr/>
          <p:nvPr/>
        </p:nvSpPr>
        <p:spPr>
          <a:xfrm>
            <a:off x="802104" y="1369365"/>
            <a:ext cx="9555233" cy="4508927"/>
          </a:xfrm>
          <a:prstGeom prst="rect">
            <a:avLst/>
          </a:prstGeom>
        </p:spPr>
        <p:txBody>
          <a:bodyPr wrap="square">
            <a:spAutoFit/>
          </a:bodyPr>
          <a:lstStyle/>
          <a:p>
            <a:pPr lvl="0" algn="ctr">
              <a:buClr>
                <a:srgbClr val="028E9B"/>
              </a:buClr>
            </a:pPr>
            <a:endParaRPr lang="pt-BR" sz="3500" dirty="0" smtClean="0">
              <a:solidFill>
                <a:srgbClr val="595959"/>
              </a:solidFill>
            </a:endParaRPr>
          </a:p>
          <a:p>
            <a:r>
              <a:rPr lang="pt-BR" sz="3600" b="1" dirty="0"/>
              <a:t>DEFINIÇÃO </a:t>
            </a:r>
            <a:r>
              <a:rPr lang="pt-BR" sz="3600" b="1" dirty="0" smtClean="0"/>
              <a:t>1:</a:t>
            </a:r>
          </a:p>
          <a:p>
            <a:endParaRPr lang="pt-BR" sz="3600" b="1" dirty="0"/>
          </a:p>
          <a:p>
            <a:r>
              <a:rPr lang="pt-BR" sz="3600" dirty="0" smtClean="0"/>
              <a:t>Uma </a:t>
            </a:r>
            <a:r>
              <a:rPr lang="pt-BR" sz="3600" b="1" i="1" dirty="0"/>
              <a:t>matriz </a:t>
            </a:r>
            <a:r>
              <a:rPr lang="pt-BR" sz="3600" dirty="0"/>
              <a:t>é um agrupamento retangular de números</a:t>
            </a:r>
            <a:r>
              <a:rPr lang="pt-BR" sz="3600"/>
              <a:t>. </a:t>
            </a:r>
            <a:endParaRPr lang="pt-BR" sz="3600" smtClean="0"/>
          </a:p>
          <a:p>
            <a:endParaRPr lang="pt-BR" sz="3600" dirty="0" smtClean="0"/>
          </a:p>
          <a:p>
            <a:r>
              <a:rPr lang="pt-BR" sz="3600" smtClean="0"/>
              <a:t>Dizemos </a:t>
            </a:r>
            <a:r>
              <a:rPr lang="pt-BR" sz="3600" smtClean="0"/>
              <a:t>que os </a:t>
            </a:r>
            <a:r>
              <a:rPr lang="pt-BR" sz="3600" dirty="0"/>
              <a:t>números nesse agrupamento são as </a:t>
            </a:r>
            <a:r>
              <a:rPr lang="pt-BR" sz="3600" b="1" i="1" dirty="0"/>
              <a:t>entradas </a:t>
            </a:r>
            <a:r>
              <a:rPr lang="pt-BR" sz="3600" dirty="0"/>
              <a:t>da matriz.</a:t>
            </a:r>
            <a:endParaRPr lang="pt-BR" sz="3500" dirty="0" smtClean="0">
              <a:solidFill>
                <a:srgbClr val="595959"/>
              </a:solidFill>
            </a:endParaRPr>
          </a:p>
        </p:txBody>
      </p:sp>
    </p:spTree>
    <p:extLst>
      <p:ext uri="{BB962C8B-B14F-4D97-AF65-F5344CB8AC3E}">
        <p14:creationId xmlns:p14="http://schemas.microsoft.com/office/powerpoint/2010/main" val="1482468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fade">
                                      <p:cBhvr>
                                        <p:cTn id="7" dur="500"/>
                                        <p:tgtEl>
                                          <p:spTgt spid="1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3" end="3"/>
                                            </p:txEl>
                                          </p:spTgt>
                                        </p:tgtEl>
                                        <p:attrNameLst>
                                          <p:attrName>style.visibility</p:attrName>
                                        </p:attrNameLst>
                                      </p:cBhvr>
                                      <p:to>
                                        <p:strVal val="visible"/>
                                      </p:to>
                                    </p:set>
                                    <p:animEffect transition="in" filter="fade">
                                      <p:cBhvr>
                                        <p:cTn id="12" dur="500"/>
                                        <p:tgtEl>
                                          <p:spTgt spid="1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animEffect transition="in" filter="fade">
                                      <p:cBhvr>
                                        <p:cTn id="17" dur="50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Matriz</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sp>
        <p:nvSpPr>
          <p:cNvPr id="17" name="Retângulo 16"/>
          <p:cNvSpPr/>
          <p:nvPr/>
        </p:nvSpPr>
        <p:spPr>
          <a:xfrm>
            <a:off x="802105" y="1369365"/>
            <a:ext cx="9384632" cy="3954929"/>
          </a:xfrm>
          <a:prstGeom prst="rect">
            <a:avLst/>
          </a:prstGeom>
        </p:spPr>
        <p:txBody>
          <a:bodyPr wrap="square">
            <a:spAutoFit/>
          </a:bodyPr>
          <a:lstStyle/>
          <a:p>
            <a:pPr lvl="0" algn="ctr">
              <a:buClr>
                <a:srgbClr val="028E9B"/>
              </a:buClr>
            </a:pPr>
            <a:endParaRPr lang="pt-BR" sz="3500" dirty="0" smtClean="0">
              <a:solidFill>
                <a:srgbClr val="595959"/>
              </a:solidFill>
            </a:endParaRPr>
          </a:p>
          <a:p>
            <a:r>
              <a:rPr lang="pt-BR" sz="3600" b="1" dirty="0" smtClean="0"/>
              <a:t>Os elementos de uma matriz podem ser:</a:t>
            </a:r>
          </a:p>
          <a:p>
            <a:endParaRPr lang="pt-BR" sz="3600" b="1" dirty="0"/>
          </a:p>
          <a:p>
            <a:pPr marL="571500" indent="-571500">
              <a:buFont typeface="Wingdings" panose="05000000000000000000" pitchFamily="2" charset="2"/>
              <a:buChar char="§"/>
            </a:pPr>
            <a:r>
              <a:rPr lang="pt-BR" sz="3600" dirty="0" smtClean="0"/>
              <a:t>Números reais</a:t>
            </a:r>
          </a:p>
          <a:p>
            <a:pPr marL="571500" indent="-571500">
              <a:buFont typeface="Wingdings" panose="05000000000000000000" pitchFamily="2" charset="2"/>
              <a:buChar char="§"/>
            </a:pPr>
            <a:r>
              <a:rPr lang="pt-BR" sz="3600" dirty="0" smtClean="0">
                <a:solidFill>
                  <a:srgbClr val="595959"/>
                </a:solidFill>
              </a:rPr>
              <a:t>Números complexos</a:t>
            </a:r>
          </a:p>
          <a:p>
            <a:pPr marL="571500" indent="-571500">
              <a:buFont typeface="Wingdings" panose="05000000000000000000" pitchFamily="2" charset="2"/>
              <a:buChar char="§"/>
            </a:pPr>
            <a:r>
              <a:rPr lang="pt-BR" sz="3600" dirty="0" smtClean="0">
                <a:solidFill>
                  <a:srgbClr val="595959"/>
                </a:solidFill>
              </a:rPr>
              <a:t>Funções</a:t>
            </a:r>
          </a:p>
          <a:p>
            <a:pPr marL="571500" indent="-571500">
              <a:buFont typeface="Wingdings" panose="05000000000000000000" pitchFamily="2" charset="2"/>
              <a:buChar char="§"/>
            </a:pPr>
            <a:r>
              <a:rPr lang="pt-BR" sz="3600" dirty="0" smtClean="0">
                <a:solidFill>
                  <a:srgbClr val="595959"/>
                </a:solidFill>
              </a:rPr>
              <a:t>Ou até mesmo outra matriz</a:t>
            </a:r>
          </a:p>
        </p:txBody>
      </p:sp>
    </p:spTree>
    <p:extLst>
      <p:ext uri="{BB962C8B-B14F-4D97-AF65-F5344CB8AC3E}">
        <p14:creationId xmlns:p14="http://schemas.microsoft.com/office/powerpoint/2010/main" val="15144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fade">
                                      <p:cBhvr>
                                        <p:cTn id="7" dur="500"/>
                                        <p:tgtEl>
                                          <p:spTgt spid="1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3" end="3"/>
                                            </p:txEl>
                                          </p:spTgt>
                                        </p:tgtEl>
                                        <p:attrNameLst>
                                          <p:attrName>style.visibility</p:attrName>
                                        </p:attrNameLst>
                                      </p:cBhvr>
                                      <p:to>
                                        <p:strVal val="visible"/>
                                      </p:to>
                                    </p:set>
                                    <p:animEffect transition="in" filter="fade">
                                      <p:cBhvr>
                                        <p:cTn id="12" dur="500"/>
                                        <p:tgtEl>
                                          <p:spTgt spid="1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4" end="4"/>
                                            </p:txEl>
                                          </p:spTgt>
                                        </p:tgtEl>
                                        <p:attrNameLst>
                                          <p:attrName>style.visibility</p:attrName>
                                        </p:attrNameLst>
                                      </p:cBhvr>
                                      <p:to>
                                        <p:strVal val="visible"/>
                                      </p:to>
                                    </p:set>
                                    <p:animEffect transition="in" filter="fade">
                                      <p:cBhvr>
                                        <p:cTn id="17" dur="500"/>
                                        <p:tgtEl>
                                          <p:spTgt spid="1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5" end="5"/>
                                            </p:txEl>
                                          </p:spTgt>
                                        </p:tgtEl>
                                        <p:attrNameLst>
                                          <p:attrName>style.visibility</p:attrName>
                                        </p:attrNameLst>
                                      </p:cBhvr>
                                      <p:to>
                                        <p:strVal val="visible"/>
                                      </p:to>
                                    </p:set>
                                    <p:animEffect transition="in" filter="fade">
                                      <p:cBhvr>
                                        <p:cTn id="22" dur="500"/>
                                        <p:tgtEl>
                                          <p:spTgt spid="1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animEffect transition="in" filter="fade">
                                      <p:cBhvr>
                                        <p:cTn id="27" dur="500"/>
                                        <p:tgtEl>
                                          <p:spTgt spid="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Matriz</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3" name="Imagem 2"/>
          <p:cNvPicPr>
            <a:picLocks noChangeAspect="1"/>
          </p:cNvPicPr>
          <p:nvPr/>
        </p:nvPicPr>
        <p:blipFill>
          <a:blip r:embed="rId2"/>
          <a:stretch>
            <a:fillRect/>
          </a:stretch>
        </p:blipFill>
        <p:spPr>
          <a:xfrm>
            <a:off x="177962" y="1821183"/>
            <a:ext cx="11080481" cy="491194"/>
          </a:xfrm>
          <a:prstGeom prst="rect">
            <a:avLst/>
          </a:prstGeom>
        </p:spPr>
      </p:pic>
      <p:pic>
        <p:nvPicPr>
          <p:cNvPr id="9" name="Imagem 8"/>
          <p:cNvPicPr>
            <a:picLocks noChangeAspect="1"/>
          </p:cNvPicPr>
          <p:nvPr/>
        </p:nvPicPr>
        <p:blipFill>
          <a:blip r:embed="rId3"/>
          <a:stretch>
            <a:fillRect/>
          </a:stretch>
        </p:blipFill>
        <p:spPr>
          <a:xfrm>
            <a:off x="441742" y="3601678"/>
            <a:ext cx="1424187" cy="741134"/>
          </a:xfrm>
          <a:prstGeom prst="rect">
            <a:avLst/>
          </a:prstGeom>
        </p:spPr>
      </p:pic>
      <p:pic>
        <p:nvPicPr>
          <p:cNvPr id="10" name="Imagem 9"/>
          <p:cNvPicPr>
            <a:picLocks noChangeAspect="1"/>
          </p:cNvPicPr>
          <p:nvPr/>
        </p:nvPicPr>
        <p:blipFill>
          <a:blip r:embed="rId4"/>
          <a:stretch>
            <a:fillRect/>
          </a:stretch>
        </p:blipFill>
        <p:spPr>
          <a:xfrm>
            <a:off x="2502185" y="2990464"/>
            <a:ext cx="859498" cy="2161828"/>
          </a:xfrm>
          <a:prstGeom prst="rect">
            <a:avLst/>
          </a:prstGeom>
        </p:spPr>
      </p:pic>
      <p:pic>
        <p:nvPicPr>
          <p:cNvPr id="11" name="Imagem 10"/>
          <p:cNvPicPr>
            <a:picLocks noChangeAspect="1"/>
          </p:cNvPicPr>
          <p:nvPr/>
        </p:nvPicPr>
        <p:blipFill>
          <a:blip r:embed="rId5"/>
          <a:stretch>
            <a:fillRect/>
          </a:stretch>
        </p:blipFill>
        <p:spPr>
          <a:xfrm>
            <a:off x="2002567" y="3778221"/>
            <a:ext cx="484735" cy="585025"/>
          </a:xfrm>
          <a:prstGeom prst="rect">
            <a:avLst/>
          </a:prstGeom>
        </p:spPr>
      </p:pic>
      <p:pic>
        <p:nvPicPr>
          <p:cNvPr id="12" name="Imagem 11"/>
          <p:cNvPicPr>
            <a:picLocks noChangeAspect="1"/>
          </p:cNvPicPr>
          <p:nvPr/>
        </p:nvPicPr>
        <p:blipFill>
          <a:blip r:embed="rId6"/>
          <a:stretch>
            <a:fillRect/>
          </a:stretch>
        </p:blipFill>
        <p:spPr>
          <a:xfrm>
            <a:off x="3498321" y="3056511"/>
            <a:ext cx="692010" cy="2099425"/>
          </a:xfrm>
          <a:prstGeom prst="rect">
            <a:avLst/>
          </a:prstGeom>
        </p:spPr>
      </p:pic>
      <p:pic>
        <p:nvPicPr>
          <p:cNvPr id="13" name="Imagem 12"/>
          <p:cNvPicPr>
            <a:picLocks noChangeAspect="1"/>
          </p:cNvPicPr>
          <p:nvPr/>
        </p:nvPicPr>
        <p:blipFill>
          <a:blip r:embed="rId7"/>
          <a:stretch>
            <a:fillRect/>
          </a:stretch>
        </p:blipFill>
        <p:spPr>
          <a:xfrm>
            <a:off x="4174380" y="3006761"/>
            <a:ext cx="1676289" cy="2127947"/>
          </a:xfrm>
          <a:prstGeom prst="rect">
            <a:avLst/>
          </a:prstGeom>
        </p:spPr>
      </p:pic>
      <p:pic>
        <p:nvPicPr>
          <p:cNvPr id="14" name="Imagem 13"/>
          <p:cNvPicPr>
            <a:picLocks noChangeAspect="1"/>
          </p:cNvPicPr>
          <p:nvPr/>
        </p:nvPicPr>
        <p:blipFill>
          <a:blip r:embed="rId8"/>
          <a:stretch>
            <a:fillRect/>
          </a:stretch>
        </p:blipFill>
        <p:spPr>
          <a:xfrm>
            <a:off x="6118059" y="3601678"/>
            <a:ext cx="2103413" cy="741134"/>
          </a:xfrm>
          <a:prstGeom prst="rect">
            <a:avLst/>
          </a:prstGeom>
        </p:spPr>
      </p:pic>
    </p:spTree>
    <p:extLst>
      <p:ext uri="{BB962C8B-B14F-4D97-AF65-F5344CB8AC3E}">
        <p14:creationId xmlns:p14="http://schemas.microsoft.com/office/powerpoint/2010/main" val="33926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Igualdade de Matrizes</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sp>
        <p:nvSpPr>
          <p:cNvPr id="17" name="Retângulo 16"/>
          <p:cNvSpPr/>
          <p:nvPr/>
        </p:nvSpPr>
        <p:spPr>
          <a:xfrm>
            <a:off x="802105" y="1369365"/>
            <a:ext cx="9384632" cy="3216265"/>
          </a:xfrm>
          <a:prstGeom prst="rect">
            <a:avLst/>
          </a:prstGeom>
        </p:spPr>
        <p:txBody>
          <a:bodyPr wrap="square">
            <a:spAutoFit/>
          </a:bodyPr>
          <a:lstStyle/>
          <a:p>
            <a:pPr lvl="0" algn="ctr">
              <a:buClr>
                <a:srgbClr val="028E9B"/>
              </a:buClr>
            </a:pPr>
            <a:endParaRPr lang="pt-BR" sz="3500" dirty="0" smtClean="0">
              <a:solidFill>
                <a:srgbClr val="595959"/>
              </a:solidFill>
            </a:endParaRPr>
          </a:p>
          <a:p>
            <a:r>
              <a:rPr lang="pt-BR" sz="3600" b="1" dirty="0"/>
              <a:t>DEFINIÇÃO </a:t>
            </a:r>
            <a:r>
              <a:rPr lang="pt-BR" sz="3600" b="1" dirty="0" smtClean="0"/>
              <a:t>2: </a:t>
            </a:r>
          </a:p>
          <a:p>
            <a:r>
              <a:rPr lang="pt-BR" sz="3600" b="1" dirty="0" smtClean="0"/>
              <a:t> </a:t>
            </a:r>
          </a:p>
          <a:p>
            <a:r>
              <a:rPr lang="pt-BR" sz="3200" dirty="0" smtClean="0"/>
              <a:t>Duas </a:t>
            </a:r>
            <a:r>
              <a:rPr lang="pt-BR" sz="3200" dirty="0"/>
              <a:t>matrizes são definidas como sendo </a:t>
            </a:r>
            <a:r>
              <a:rPr lang="pt-BR" sz="3200" b="1" i="1" dirty="0"/>
              <a:t>iguais </a:t>
            </a:r>
            <a:r>
              <a:rPr lang="pt-BR" sz="3200" dirty="0" smtClean="0"/>
              <a:t>se: </a:t>
            </a:r>
          </a:p>
          <a:p>
            <a:pPr marL="457200" indent="-457200">
              <a:buFont typeface="Wingdings" panose="05000000000000000000" pitchFamily="2" charset="2"/>
              <a:buChar char="§"/>
            </a:pPr>
            <a:r>
              <a:rPr lang="pt-BR" sz="3200" dirty="0"/>
              <a:t>T</a:t>
            </a:r>
            <a:r>
              <a:rPr lang="pt-BR" sz="3200" dirty="0" smtClean="0"/>
              <a:t>iverem </a:t>
            </a:r>
            <a:r>
              <a:rPr lang="pt-BR" sz="3200" dirty="0"/>
              <a:t>o </a:t>
            </a:r>
            <a:r>
              <a:rPr lang="pt-BR" sz="3200" dirty="0" smtClean="0"/>
              <a:t>mesmo tamanho </a:t>
            </a:r>
          </a:p>
          <a:p>
            <a:pPr marL="457200" indent="-457200">
              <a:buFont typeface="Wingdings" panose="05000000000000000000" pitchFamily="2" charset="2"/>
              <a:buChar char="§"/>
            </a:pPr>
            <a:r>
              <a:rPr lang="pt-BR" sz="3200" dirty="0" smtClean="0"/>
              <a:t>Suas </a:t>
            </a:r>
            <a:r>
              <a:rPr lang="pt-BR" sz="3200" dirty="0"/>
              <a:t>entradas correspondentes forem iguais.</a:t>
            </a:r>
            <a:endParaRPr lang="pt-BR" sz="3200" dirty="0" smtClean="0">
              <a:solidFill>
                <a:srgbClr val="595959"/>
              </a:solidFill>
            </a:endParaRPr>
          </a:p>
        </p:txBody>
      </p:sp>
      <p:pic>
        <p:nvPicPr>
          <p:cNvPr id="3" name="Imagem 2"/>
          <p:cNvPicPr>
            <a:picLocks noChangeAspect="1"/>
          </p:cNvPicPr>
          <p:nvPr/>
        </p:nvPicPr>
        <p:blipFill>
          <a:blip r:embed="rId2"/>
          <a:stretch>
            <a:fillRect/>
          </a:stretch>
        </p:blipFill>
        <p:spPr>
          <a:xfrm>
            <a:off x="1188392" y="4828910"/>
            <a:ext cx="3702800" cy="1378459"/>
          </a:xfrm>
          <a:prstGeom prst="rect">
            <a:avLst/>
          </a:prstGeom>
        </p:spPr>
      </p:pic>
      <p:pic>
        <p:nvPicPr>
          <p:cNvPr id="4" name="Imagem 3"/>
          <p:cNvPicPr>
            <a:picLocks noChangeAspect="1"/>
          </p:cNvPicPr>
          <p:nvPr/>
        </p:nvPicPr>
        <p:blipFill>
          <a:blip r:embed="rId3"/>
          <a:stretch>
            <a:fillRect/>
          </a:stretch>
        </p:blipFill>
        <p:spPr>
          <a:xfrm>
            <a:off x="5845361" y="4828910"/>
            <a:ext cx="3854471" cy="1378459"/>
          </a:xfrm>
          <a:prstGeom prst="rect">
            <a:avLst/>
          </a:prstGeom>
        </p:spPr>
      </p:pic>
      <p:pic>
        <p:nvPicPr>
          <p:cNvPr id="7" name="Imagem 6"/>
          <p:cNvPicPr>
            <a:picLocks noChangeAspect="1"/>
          </p:cNvPicPr>
          <p:nvPr/>
        </p:nvPicPr>
        <p:blipFill>
          <a:blip r:embed="rId4"/>
          <a:stretch>
            <a:fillRect/>
          </a:stretch>
        </p:blipFill>
        <p:spPr>
          <a:xfrm>
            <a:off x="5139676" y="5337164"/>
            <a:ext cx="355516" cy="562900"/>
          </a:xfrm>
          <a:prstGeom prst="rect">
            <a:avLst/>
          </a:prstGeom>
        </p:spPr>
      </p:pic>
    </p:spTree>
    <p:extLst>
      <p:ext uri="{BB962C8B-B14F-4D97-AF65-F5344CB8AC3E}">
        <p14:creationId xmlns:p14="http://schemas.microsoft.com/office/powerpoint/2010/main" val="227006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fade">
                                      <p:cBhvr>
                                        <p:cTn id="7" dur="500"/>
                                        <p:tgtEl>
                                          <p:spTgt spid="1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2" end="2"/>
                                            </p:txEl>
                                          </p:spTgt>
                                        </p:tgtEl>
                                        <p:attrNameLst>
                                          <p:attrName>style.visibility</p:attrName>
                                        </p:attrNameLst>
                                      </p:cBhvr>
                                      <p:to>
                                        <p:strVal val="visible"/>
                                      </p:to>
                                    </p:set>
                                    <p:animEffect transition="in" filter="fade">
                                      <p:cBhvr>
                                        <p:cTn id="12" dur="500"/>
                                        <p:tgtEl>
                                          <p:spTgt spid="1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3" end="3"/>
                                            </p:txEl>
                                          </p:spTgt>
                                        </p:tgtEl>
                                        <p:attrNameLst>
                                          <p:attrName>style.visibility</p:attrName>
                                        </p:attrNameLst>
                                      </p:cBhvr>
                                      <p:to>
                                        <p:strVal val="visible"/>
                                      </p:to>
                                    </p:set>
                                    <p:animEffect transition="in" filter="fade">
                                      <p:cBhvr>
                                        <p:cTn id="17" dur="500"/>
                                        <p:tgtEl>
                                          <p:spTgt spid="1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4" end="4"/>
                                            </p:txEl>
                                          </p:spTgt>
                                        </p:tgtEl>
                                        <p:attrNameLst>
                                          <p:attrName>style.visibility</p:attrName>
                                        </p:attrNameLst>
                                      </p:cBhvr>
                                      <p:to>
                                        <p:strVal val="visible"/>
                                      </p:to>
                                    </p:set>
                                    <p:animEffect transition="in" filter="fade">
                                      <p:cBhvr>
                                        <p:cTn id="22" dur="500"/>
                                        <p:tgtEl>
                                          <p:spTgt spid="1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xEl>
                                              <p:pRg st="5" end="5"/>
                                            </p:txEl>
                                          </p:spTgt>
                                        </p:tgtEl>
                                        <p:attrNameLst>
                                          <p:attrName>style.visibility</p:attrName>
                                        </p:attrNameLst>
                                      </p:cBhvr>
                                      <p:to>
                                        <p:strVal val="visible"/>
                                      </p:to>
                                    </p:set>
                                    <p:animEffect transition="in" filter="fade">
                                      <p:cBhvr>
                                        <p:cTn id="27" dur="500"/>
                                        <p:tgtEl>
                                          <p:spTgt spid="1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7577" y="0"/>
            <a:ext cx="11980333" cy="1821183"/>
          </a:xfrm>
        </p:spPr>
        <p:txBody>
          <a:bodyPr anchor="ctr"/>
          <a:lstStyle/>
          <a:p>
            <a:r>
              <a:rPr lang="pt-BR" dirty="0" smtClean="0">
                <a:solidFill>
                  <a:srgbClr val="595959"/>
                </a:solidFill>
              </a:rPr>
              <a:t>Tipos de Matriz</a:t>
            </a:r>
            <a:endParaRPr lang="pt-BR" dirty="0"/>
          </a:p>
        </p:txBody>
      </p:sp>
      <p:sp>
        <p:nvSpPr>
          <p:cNvPr id="5" name="Texto Explicativo: Linha Dobrada 10"/>
          <p:cNvSpPr/>
          <p:nvPr/>
        </p:nvSpPr>
        <p:spPr>
          <a:xfrm flipH="1">
            <a:off x="-6335487" y="-482563"/>
            <a:ext cx="4206241" cy="1325807"/>
          </a:xfrm>
          <a:prstGeom prst="borderCallout2">
            <a:avLst/>
          </a:prstGeom>
          <a:solidFill>
            <a:schemeClr val="bg1"/>
          </a:solid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sz="1400" b="1" dirty="0">
              <a:solidFill>
                <a:prstClr val="black"/>
              </a:solidFill>
            </a:endParaRPr>
          </a:p>
        </p:txBody>
      </p:sp>
      <p:sp>
        <p:nvSpPr>
          <p:cNvPr id="6" name="Retângulo 5"/>
          <p:cNvSpPr/>
          <p:nvPr/>
        </p:nvSpPr>
        <p:spPr>
          <a:xfrm>
            <a:off x="-6230984" y="-296714"/>
            <a:ext cx="3984171" cy="954107"/>
          </a:xfrm>
          <a:prstGeom prst="rect">
            <a:avLst/>
          </a:prstGeom>
        </p:spPr>
        <p:txBody>
          <a:bodyPr wrap="square">
            <a:spAutoFit/>
          </a:bodyPr>
          <a:lstStyle/>
          <a:p>
            <a:pPr algn="ctr"/>
            <a:r>
              <a:rPr lang="pt-BR" sz="1400" b="1" dirty="0" smtClean="0"/>
              <a:t>TÍTULO</a:t>
            </a:r>
            <a:endParaRPr lang="pt-BR" sz="1400" b="1" dirty="0"/>
          </a:p>
          <a:p>
            <a:pPr algn="ctr"/>
            <a:r>
              <a:rPr lang="pt-BR" sz="1400" b="1" dirty="0"/>
              <a:t>FONTE CALIBRI 4</a:t>
            </a:r>
            <a:r>
              <a:rPr lang="pt-BR" sz="1400" b="1" dirty="0" smtClean="0"/>
              <a:t>5  (</a:t>
            </a:r>
            <a:r>
              <a:rPr lang="pt-BR" sz="1400" b="1" dirty="0"/>
              <a:t>TAMANHO MÁX.)</a:t>
            </a:r>
          </a:p>
          <a:p>
            <a:pPr lvl="0" algn="ctr"/>
            <a:r>
              <a:rPr lang="pt-BR" sz="1400" b="1" dirty="0">
                <a:solidFill>
                  <a:prstClr val="black"/>
                </a:solidFill>
              </a:rPr>
              <a:t>(O tamanho da fonte pode variar dependendo da quantidade de </a:t>
            </a:r>
            <a:r>
              <a:rPr lang="pt-BR" sz="1400" b="1" dirty="0" smtClean="0">
                <a:solidFill>
                  <a:prstClr val="black"/>
                </a:solidFill>
              </a:rPr>
              <a:t>caracteres.)</a:t>
            </a:r>
            <a:endParaRPr lang="pt-BR" sz="1400" b="1" dirty="0"/>
          </a:p>
        </p:txBody>
      </p:sp>
      <p:pic>
        <p:nvPicPr>
          <p:cNvPr id="3" name="Imagem 2"/>
          <p:cNvPicPr>
            <a:picLocks noChangeAspect="1"/>
          </p:cNvPicPr>
          <p:nvPr/>
        </p:nvPicPr>
        <p:blipFill>
          <a:blip r:embed="rId2"/>
          <a:stretch>
            <a:fillRect/>
          </a:stretch>
        </p:blipFill>
        <p:spPr>
          <a:xfrm>
            <a:off x="3886045" y="2534332"/>
            <a:ext cx="7560223" cy="499016"/>
          </a:xfrm>
          <a:prstGeom prst="rect">
            <a:avLst/>
          </a:prstGeom>
        </p:spPr>
      </p:pic>
      <p:pic>
        <p:nvPicPr>
          <p:cNvPr id="4" name="Imagem 3"/>
          <p:cNvPicPr>
            <a:picLocks noChangeAspect="1"/>
          </p:cNvPicPr>
          <p:nvPr/>
        </p:nvPicPr>
        <p:blipFill>
          <a:blip r:embed="rId3"/>
          <a:stretch>
            <a:fillRect/>
          </a:stretch>
        </p:blipFill>
        <p:spPr>
          <a:xfrm>
            <a:off x="476900" y="2525540"/>
            <a:ext cx="3319104" cy="499014"/>
          </a:xfrm>
          <a:prstGeom prst="rect">
            <a:avLst/>
          </a:prstGeom>
        </p:spPr>
      </p:pic>
      <p:pic>
        <p:nvPicPr>
          <p:cNvPr id="7" name="Imagem 6"/>
          <p:cNvPicPr>
            <a:picLocks noChangeAspect="1"/>
          </p:cNvPicPr>
          <p:nvPr/>
        </p:nvPicPr>
        <p:blipFill>
          <a:blip r:embed="rId4"/>
          <a:stretch>
            <a:fillRect/>
          </a:stretch>
        </p:blipFill>
        <p:spPr>
          <a:xfrm>
            <a:off x="476900" y="3264949"/>
            <a:ext cx="3028120" cy="463961"/>
          </a:xfrm>
          <a:prstGeom prst="rect">
            <a:avLst/>
          </a:prstGeom>
        </p:spPr>
      </p:pic>
      <p:pic>
        <p:nvPicPr>
          <p:cNvPr id="8" name="Imagem 7"/>
          <p:cNvPicPr>
            <a:picLocks noChangeAspect="1"/>
          </p:cNvPicPr>
          <p:nvPr/>
        </p:nvPicPr>
        <p:blipFill>
          <a:blip r:embed="rId5"/>
          <a:stretch>
            <a:fillRect/>
          </a:stretch>
        </p:blipFill>
        <p:spPr>
          <a:xfrm>
            <a:off x="1705984" y="4085212"/>
            <a:ext cx="3026293" cy="1858388"/>
          </a:xfrm>
          <a:prstGeom prst="rect">
            <a:avLst/>
          </a:prstGeom>
        </p:spPr>
      </p:pic>
      <p:pic>
        <p:nvPicPr>
          <p:cNvPr id="9" name="Imagem 8"/>
          <p:cNvPicPr>
            <a:picLocks noChangeAspect="1"/>
          </p:cNvPicPr>
          <p:nvPr/>
        </p:nvPicPr>
        <p:blipFill>
          <a:blip r:embed="rId6"/>
          <a:stretch>
            <a:fillRect/>
          </a:stretch>
        </p:blipFill>
        <p:spPr>
          <a:xfrm>
            <a:off x="8383789" y="4864291"/>
            <a:ext cx="619396" cy="595731"/>
          </a:xfrm>
          <a:prstGeom prst="rect">
            <a:avLst/>
          </a:prstGeom>
        </p:spPr>
      </p:pic>
      <p:grpSp>
        <p:nvGrpSpPr>
          <p:cNvPr id="12" name="Grupo 11"/>
          <p:cNvGrpSpPr/>
          <p:nvPr/>
        </p:nvGrpSpPr>
        <p:grpSpPr>
          <a:xfrm>
            <a:off x="5536994" y="4605672"/>
            <a:ext cx="1811102" cy="1112967"/>
            <a:chOff x="5035833" y="4457922"/>
            <a:chExt cx="1811102" cy="1112967"/>
          </a:xfrm>
        </p:grpSpPr>
        <p:pic>
          <p:nvPicPr>
            <p:cNvPr id="10" name="Imagem 9"/>
            <p:cNvPicPr>
              <a:picLocks noChangeAspect="1"/>
            </p:cNvPicPr>
            <p:nvPr/>
          </p:nvPicPr>
          <p:blipFill>
            <a:blip r:embed="rId7"/>
            <a:stretch>
              <a:fillRect/>
            </a:stretch>
          </p:blipFill>
          <p:spPr>
            <a:xfrm>
              <a:off x="6537335" y="4457922"/>
              <a:ext cx="309600" cy="1074367"/>
            </a:xfrm>
            <a:prstGeom prst="rect">
              <a:avLst/>
            </a:prstGeom>
          </p:spPr>
        </p:pic>
        <p:pic>
          <p:nvPicPr>
            <p:cNvPr id="11" name="Imagem 10"/>
            <p:cNvPicPr>
              <a:picLocks noChangeAspect="1"/>
            </p:cNvPicPr>
            <p:nvPr/>
          </p:nvPicPr>
          <p:blipFill>
            <a:blip r:embed="rId8"/>
            <a:stretch>
              <a:fillRect/>
            </a:stretch>
          </p:blipFill>
          <p:spPr>
            <a:xfrm>
              <a:off x="5035833" y="4457922"/>
              <a:ext cx="1522200" cy="1112967"/>
            </a:xfrm>
            <a:prstGeom prst="rect">
              <a:avLst/>
            </a:prstGeom>
          </p:spPr>
        </p:pic>
      </p:grpSp>
    </p:spTree>
    <p:extLst>
      <p:ext uri="{BB962C8B-B14F-4D97-AF65-F5344CB8AC3E}">
        <p14:creationId xmlns:p14="http://schemas.microsoft.com/office/powerpoint/2010/main" val="197026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XPICPATH" val="\TELA 01_SHUTTERSTOCK_285430874 (1).PNG"/>
  <p:tag name="PXPSD_PNGPATH" val="\"/>
  <p:tag name="PXPSD_PNGFILENAME" val="TELA 01_SHUTTERSTOCK_285430874 (1).PNG"/>
  <p:tag name="PXPSD_LAYERNAME" val="shutterstock_285430874 (1)"/>
  <p:tag name="PXPSD_PSDPATH" val="E:\Novo\"/>
  <p:tag name="PXPSD_PSDFILENAME" val="Tela 01.psd"/>
  <p:tag name="PXPSD_PSDSOURCE" val="E:\Novo\Tela 01.psd"/>
  <p:tag name=" PXPSD_PSDSOURCELAYER" val="14"/>
</p:tagLst>
</file>

<file path=ppt/tags/tag10.xml><?xml version="1.0" encoding="utf-8"?>
<p:tagLst xmlns:a="http://schemas.openxmlformats.org/drawingml/2006/main" xmlns:r="http://schemas.openxmlformats.org/officeDocument/2006/relationships" xmlns:p="http://schemas.openxmlformats.org/presentationml/2006/main">
  <p:tag name="PXPICPATH" val="C:\USERS\KELEN\DESKTOP\LIXO\TELA 02_7.PNG"/>
  <p:tag name="PXPSD_PNGPATH" val="C:\USERS\KELEN\DESKTOP\LIXO\"/>
  <p:tag name="PXPSD_PNGFILENAME" val="TELA 02_7.PNG"/>
  <p:tag name="PXPSD_LAYERNAME" val="7"/>
  <p:tag name="PXPSD_PSDPATH" val="C:\Users\Kelen\Desktop\Novo\"/>
  <p:tag name="PXPSD_PSDFILENAME" val="Tela 02.psd"/>
  <p:tag name="PXPSD_PSDSOURCE" val="C:\Users\Kelen\Desktop\Novo\Tela 02.psd"/>
  <p:tag name=" PXPSD_PSDSOURCELAYER" val="7"/>
</p:tagLst>
</file>

<file path=ppt/tags/tag11.xml><?xml version="1.0" encoding="utf-8"?>
<p:tagLst xmlns:a="http://schemas.openxmlformats.org/drawingml/2006/main" xmlns:r="http://schemas.openxmlformats.org/officeDocument/2006/relationships" xmlns:p="http://schemas.openxmlformats.org/presentationml/2006/main">
  <p:tag name="PXPICPATH" val="C:\USERS\PUC MINAS VIRTUAL\DESKTOP\NOVO\\TELA 02_FORMA 3 COPIAR.PNG"/>
  <p:tag name="PXPSD_PNGPATH" val="C:\USERS\PUC MINAS VIRTUAL\DESKTOP\NOVO\\"/>
  <p:tag name="PXPSD_PNGFILENAME" val="TELA 02_FORMA 3 COPIAR.PNG"/>
  <p:tag name="PXPSD_LAYERNAME" val="Forma 3 copiar"/>
  <p:tag name="PXPSD_PSDPATH" val="C:\Users\PUC Minas Virtual\Desktop\Novo\"/>
  <p:tag name="PXPSD_PSDFILENAME" val="Tela 02.psd"/>
  <p:tag name="PXPSD_PSDSOURCE" val="C:\Users\PUC Minas Virtual\Desktop\Novo\Tela 02.psd"/>
  <p:tag name=" PXPSD_PSDSOURCELAYER" val="1"/>
</p:tagLst>
</file>

<file path=ppt/tags/tag12.xml><?xml version="1.0" encoding="utf-8"?>
<p:tagLst xmlns:a="http://schemas.openxmlformats.org/drawingml/2006/main" xmlns:r="http://schemas.openxmlformats.org/officeDocument/2006/relationships" xmlns:p="http://schemas.openxmlformats.org/presentationml/2006/main">
  <p:tag name="PXPICPATH" val="C:\USERS\KELEN\DESKTOP\LIXO\TELA 02_4.PNG"/>
  <p:tag name="PXPSD_PNGPATH" val="C:\USERS\KELEN\DESKTOP\LIXO\"/>
  <p:tag name="PXPSD_PNGFILENAME" val="TELA 02_4.PNG"/>
  <p:tag name="PXPSD_LAYERNAME" val="4"/>
  <p:tag name="PXPSD_PSDPATH" val="C:\Users\Kelen\Desktop\Novo\"/>
  <p:tag name="PXPSD_PSDFILENAME" val="Tela 02.psd"/>
  <p:tag name="PXPSD_PSDSOURCE" val="C:\Users\Kelen\Desktop\Novo\Tela 02.psd"/>
  <p:tag name=" PXPSD_PSDSOURCELAYER" val="4"/>
</p:tagLst>
</file>

<file path=ppt/tags/tag13.xml><?xml version="1.0" encoding="utf-8"?>
<p:tagLst xmlns:a="http://schemas.openxmlformats.org/drawingml/2006/main" xmlns:r="http://schemas.openxmlformats.org/officeDocument/2006/relationships" xmlns:p="http://schemas.openxmlformats.org/presentationml/2006/main">
  <p:tag name="PXPICPATH" val="C:\USERS\KELEN\DESKTOP\LIXO\TELA 03_11.PNG"/>
  <p:tag name="PXPSD_PNGPATH" val="C:\USERS\KELEN\DESKTOP\LIXO\"/>
  <p:tag name="PXPSD_PNGFILENAME" val="TELA 03_11.PNG"/>
  <p:tag name="PXPSD_LAYERNAME" val="11"/>
  <p:tag name="PXPSD_PSDPATH" val="C:\Users\Kelen\Desktop\Novo\"/>
  <p:tag name="PXPSD_PSDFILENAME" val="Tela 03.psd"/>
  <p:tag name="PXPSD_PSDSOURCE" val="C:\Users\Kelen\Desktop\Novo\Tela 03.psd"/>
  <p:tag name=" PXPSD_PSDSOURCELAYER" val="11"/>
</p:tagLst>
</file>

<file path=ppt/tags/tag14.xml><?xml version="1.0" encoding="utf-8"?>
<p:tagLst xmlns:a="http://schemas.openxmlformats.org/drawingml/2006/main" xmlns:r="http://schemas.openxmlformats.org/officeDocument/2006/relationships" xmlns:p="http://schemas.openxmlformats.org/presentationml/2006/main">
  <p:tag name="PXPICPATH" val="C:\USERS\KELEN\DESKTOP\LIXO\TELA 03_10.PNG"/>
  <p:tag name="PXPSD_PNGPATH" val="C:\USERS\KELEN\DESKTOP\LIXO\"/>
  <p:tag name="PXPSD_PNGFILENAME" val="TELA 03_10.PNG"/>
  <p:tag name="PXPSD_LAYERNAME" val="10"/>
  <p:tag name="PXPSD_PSDPATH" val="C:\Users\Kelen\Desktop\Novo\"/>
  <p:tag name="PXPSD_PSDFILENAME" val="Tela 03.psd"/>
  <p:tag name="PXPSD_PSDSOURCE" val="C:\Users\Kelen\Desktop\Novo\Tela 03.psd"/>
  <p:tag name=" PXPSD_PSDSOURCELAYER" val="10"/>
</p:tagLst>
</file>

<file path=ppt/tags/tag15.xml><?xml version="1.0" encoding="utf-8"?>
<p:tagLst xmlns:a="http://schemas.openxmlformats.org/drawingml/2006/main" xmlns:r="http://schemas.openxmlformats.org/officeDocument/2006/relationships" xmlns:p="http://schemas.openxmlformats.org/presentationml/2006/main">
  <p:tag name="PXPICPATH" val="C:\USERS\KELEN\DESKTOP\LIXO\TELA 03_9.PNG"/>
  <p:tag name="PXPSD_PNGPATH" val="C:\USERS\KELEN\DESKTOP\LIXO\"/>
  <p:tag name="PXPSD_PNGFILENAME" val="TELA 03_9.PNG"/>
  <p:tag name="PXPSD_LAYERNAME" val="9"/>
  <p:tag name="PXPSD_PSDPATH" val="C:\Users\Kelen\Desktop\Novo\"/>
  <p:tag name="PXPSD_PSDFILENAME" val="Tela 03.psd"/>
  <p:tag name="PXPSD_PSDSOURCE" val="C:\Users\Kelen\Desktop\Novo\Tela 03.psd"/>
  <p:tag name=" PXPSD_PSDSOURCELAYER" val="9"/>
</p:tagLst>
</file>

<file path=ppt/tags/tag16.xml><?xml version="1.0" encoding="utf-8"?>
<p:tagLst xmlns:a="http://schemas.openxmlformats.org/drawingml/2006/main" xmlns:r="http://schemas.openxmlformats.org/officeDocument/2006/relationships" xmlns:p="http://schemas.openxmlformats.org/presentationml/2006/main">
  <p:tag name="PXPICPATH" val="C:\USERS\KELEN\DESKTOP\LIXO\TELA 03_2.PNG"/>
  <p:tag name="PXPSD_PNGPATH" val="C:\USERS\KELEN\DESKTOP\LIXO\"/>
  <p:tag name="PXPSD_PNGFILENAME" val="TELA 03_2.PNG"/>
  <p:tag name="PXPSD_LAYERNAME" val="2"/>
  <p:tag name="PXPSD_PSDPATH" val="C:\Users\Kelen\Desktop\Novo\"/>
  <p:tag name="PXPSD_PSDFILENAME" val="Tela 03.psd"/>
  <p:tag name="PXPSD_PSDSOURCE" val="C:\Users\Kelen\Desktop\Novo\Tela 03.psd"/>
  <p:tag name=" PXPSD_PSDSOURCELAYER" val="2"/>
</p:tagLst>
</file>

<file path=ppt/tags/tag17.xml><?xml version="1.0" encoding="utf-8"?>
<p:tagLst xmlns:a="http://schemas.openxmlformats.org/drawingml/2006/main" xmlns:r="http://schemas.openxmlformats.org/officeDocument/2006/relationships" xmlns:p="http://schemas.openxmlformats.org/presentationml/2006/main">
  <p:tag name="PXPICPATH" val="C:\USERS\KELEN\DESKTOP\LIXO\TELA 03_1.PNG"/>
  <p:tag name="PXPSD_PNGPATH" val="C:\USERS\KELEN\DESKTOP\LIXO\"/>
  <p:tag name="PXPSD_PNGFILENAME" val="TELA 03_1.PNG"/>
  <p:tag name="PXPSD_LAYERNAME" val="1"/>
  <p:tag name="PXPSD_PSDPATH" val="C:\Users\Kelen\Desktop\Novo\"/>
  <p:tag name="PXPSD_PSDFILENAME" val="Tela 03.psd"/>
  <p:tag name="PXPSD_PSDSOURCE" val="C:\Users\Kelen\Desktop\Novo\Tela 03.psd"/>
  <p:tag name=" PXPSD_PSDSOURCELAYER" val="1"/>
</p:tagLst>
</file>

<file path=ppt/tags/tag18.xml><?xml version="1.0" encoding="utf-8"?>
<p:tagLst xmlns:a="http://schemas.openxmlformats.org/drawingml/2006/main" xmlns:r="http://schemas.openxmlformats.org/officeDocument/2006/relationships" xmlns:p="http://schemas.openxmlformats.org/presentationml/2006/main">
  <p:tag name="PXPICPATH" val="C:\USERS\KELEN\DESKTOP\LIXO\TELA 03_3.PNG"/>
  <p:tag name="PXPSD_PNGPATH" val="C:\USERS\KELEN\DESKTOP\LIXO\"/>
  <p:tag name="PXPSD_PNGFILENAME" val="TELA 03_3.PNG"/>
  <p:tag name="PXPSD_LAYERNAME" val="3"/>
  <p:tag name="PXPSD_PSDPATH" val="C:\Users\Kelen\Desktop\Novo\"/>
  <p:tag name="PXPSD_PSDFILENAME" val="Tela 03.psd"/>
  <p:tag name="PXPSD_PSDSOURCE" val="C:\Users\Kelen\Desktop\Novo\Tela 03.psd"/>
  <p:tag name=" PXPSD_PSDSOURCELAYER" val="3"/>
</p:tagLst>
</file>

<file path=ppt/tags/tag19.xml><?xml version="1.0" encoding="utf-8"?>
<p:tagLst xmlns:a="http://schemas.openxmlformats.org/drawingml/2006/main" xmlns:r="http://schemas.openxmlformats.org/officeDocument/2006/relationships" xmlns:p="http://schemas.openxmlformats.org/presentationml/2006/main">
  <p:tag name="PXPICPATH" val="C:\USERS\KELEN\DESKTOP\LIXO\TELA 03_11.PNG"/>
  <p:tag name="PXPSD_PNGPATH" val="C:\USERS\KELEN\DESKTOP\LIXO\"/>
  <p:tag name="PXPSD_PNGFILENAME" val="TELA 03_11.PNG"/>
  <p:tag name="PXPSD_LAYERNAME" val="11"/>
  <p:tag name="PXPSD_PSDPATH" val="C:\Users\Kelen\Desktop\Novo\"/>
  <p:tag name="PXPSD_PSDFILENAME" val="Tela 03.psd"/>
  <p:tag name="PXPSD_PSDSOURCE" val="C:\Users\Kelen\Desktop\Novo\Tela 03.psd"/>
  <p:tag name=" PXPSD_PSDSOURCELAYER" val="11"/>
</p:tagLst>
</file>

<file path=ppt/tags/tag2.xml><?xml version="1.0" encoding="utf-8"?>
<p:tagLst xmlns:a="http://schemas.openxmlformats.org/drawingml/2006/main" xmlns:r="http://schemas.openxmlformats.org/officeDocument/2006/relationships" xmlns:p="http://schemas.openxmlformats.org/presentationml/2006/main">
  <p:tag name="PXPICPATH" val="C:\USERS\KELEN\DESKTOP\LIXO\TELA 01_9.PNG"/>
  <p:tag name="PXPSD_PNGPATH" val="C:\USERS\KELEN\DESKTOP\LIXO\"/>
  <p:tag name="PXPSD_PNGFILENAME" val="TELA 01_9.PNG"/>
  <p:tag name="PXPSD_LAYERNAME" val="9"/>
  <p:tag name="PXPSD_PSDPATH" val="C:\Users\Kelen\Desktop\Novo\"/>
  <p:tag name="PXPSD_PSDFILENAME" val="Tela 01.psd"/>
  <p:tag name="PXPSD_PSDSOURCE" val="C:\Users\Kelen\Desktop\Novo\Tela 01.psd"/>
  <p:tag name=" PXPSD_PSDSOURCELAYER" val="9"/>
</p:tagLst>
</file>

<file path=ppt/tags/tag20.xml><?xml version="1.0" encoding="utf-8"?>
<p:tagLst xmlns:a="http://schemas.openxmlformats.org/drawingml/2006/main" xmlns:r="http://schemas.openxmlformats.org/officeDocument/2006/relationships" xmlns:p="http://schemas.openxmlformats.org/presentationml/2006/main">
  <p:tag name="PXPICPATH" val="C:\USERS\KELEN\DESKTOP\LIXO\TELA 03_10.PNG"/>
  <p:tag name="PXPSD_PNGPATH" val="C:\USERS\KELEN\DESKTOP\LIXO\"/>
  <p:tag name="PXPSD_PNGFILENAME" val="TELA 03_10.PNG"/>
  <p:tag name="PXPSD_LAYERNAME" val="10"/>
  <p:tag name="PXPSD_PSDPATH" val="C:\Users\Kelen\Desktop\Novo\"/>
  <p:tag name="PXPSD_PSDFILENAME" val="Tela 03.psd"/>
  <p:tag name="PXPSD_PSDSOURCE" val="C:\Users\Kelen\Desktop\Novo\Tela 03.psd"/>
  <p:tag name=" PXPSD_PSDSOURCELAYER" val="10"/>
</p:tagLst>
</file>

<file path=ppt/tags/tag21.xml><?xml version="1.0" encoding="utf-8"?>
<p:tagLst xmlns:a="http://schemas.openxmlformats.org/drawingml/2006/main" xmlns:r="http://schemas.openxmlformats.org/officeDocument/2006/relationships" xmlns:p="http://schemas.openxmlformats.org/presentationml/2006/main">
  <p:tag name="PXPICPATH" val="C:\USERS\KELEN\DESKTOP\LIXO\TELA 03_9.PNG"/>
  <p:tag name="PXPSD_PNGPATH" val="C:\USERS\KELEN\DESKTOP\LIXO\"/>
  <p:tag name="PXPSD_PNGFILENAME" val="TELA 03_9.PNG"/>
  <p:tag name="PXPSD_LAYERNAME" val="9"/>
  <p:tag name="PXPSD_PSDPATH" val="C:\Users\Kelen\Desktop\Novo\"/>
  <p:tag name="PXPSD_PSDFILENAME" val="Tela 03.psd"/>
  <p:tag name="PXPSD_PSDSOURCE" val="C:\Users\Kelen\Desktop\Novo\Tela 03.psd"/>
  <p:tag name=" PXPSD_PSDSOURCELAYER" val="9"/>
</p:tagLst>
</file>

<file path=ppt/tags/tag22.xml><?xml version="1.0" encoding="utf-8"?>
<p:tagLst xmlns:a="http://schemas.openxmlformats.org/drawingml/2006/main" xmlns:r="http://schemas.openxmlformats.org/officeDocument/2006/relationships" xmlns:p="http://schemas.openxmlformats.org/presentationml/2006/main">
  <p:tag name="PXPICPATH" val="C:\USERS\KELEN\DESKTOP\LIXO\TELA 03_3.PNG"/>
  <p:tag name="PXPSD_PNGPATH" val="C:\USERS\KELEN\DESKTOP\LIXO\"/>
  <p:tag name="PXPSD_PNGFILENAME" val="TELA 03_3.PNG"/>
  <p:tag name="PXPSD_LAYERNAME" val="3"/>
  <p:tag name="PXPSD_PSDPATH" val="C:\Users\Kelen\Desktop\Novo\"/>
  <p:tag name="PXPSD_PSDFILENAME" val="Tela 03.psd"/>
  <p:tag name="PXPSD_PSDSOURCE" val="C:\Users\Kelen\Desktop\Novo\Tela 03.psd"/>
  <p:tag name=" PXPSD_PSDSOURCELAYER" val="3"/>
</p:tagLst>
</file>

<file path=ppt/tags/tag23.xml><?xml version="1.0" encoding="utf-8"?>
<p:tagLst xmlns:a="http://schemas.openxmlformats.org/drawingml/2006/main" xmlns:r="http://schemas.openxmlformats.org/officeDocument/2006/relationships" xmlns:p="http://schemas.openxmlformats.org/presentationml/2006/main">
  <p:tag name="PXPICPATH" val="C:\USERS\KELEN\DESKTOP\LIXO\TELA 03_2.PNG"/>
  <p:tag name="PXPSD_PNGPATH" val="C:\USERS\KELEN\DESKTOP\LIXO\"/>
  <p:tag name="PXPSD_PNGFILENAME" val="TELA 03_2.PNG"/>
  <p:tag name="PXPSD_LAYERNAME" val="2"/>
  <p:tag name="PXPSD_PSDPATH" val="C:\Users\Kelen\Desktop\Novo\"/>
  <p:tag name="PXPSD_PSDFILENAME" val="Tela 03.psd"/>
  <p:tag name="PXPSD_PSDSOURCE" val="C:\Users\Kelen\Desktop\Novo\Tela 03.psd"/>
  <p:tag name=" PXPSD_PSDSOURCELAYER" val="2"/>
</p:tagLst>
</file>

<file path=ppt/tags/tag24.xml><?xml version="1.0" encoding="utf-8"?>
<p:tagLst xmlns:a="http://schemas.openxmlformats.org/drawingml/2006/main" xmlns:r="http://schemas.openxmlformats.org/officeDocument/2006/relationships" xmlns:p="http://schemas.openxmlformats.org/presentationml/2006/main">
  <p:tag name="PXPICPATH" val="C:\USERS\KELEN\DESKTOP\LIXO\TELA 03_1.PNG"/>
  <p:tag name="PXPSD_PNGPATH" val="C:\USERS\KELEN\DESKTOP\LIXO\"/>
  <p:tag name="PXPSD_PNGFILENAME" val="TELA 03_1.PNG"/>
  <p:tag name="PXPSD_LAYERNAME" val="1"/>
  <p:tag name="PXPSD_PSDPATH" val="C:\Users\Kelen\Desktop\Novo\"/>
  <p:tag name="PXPSD_PSDFILENAME" val="Tela 03.psd"/>
  <p:tag name="PXPSD_PSDSOURCE" val="C:\Users\Kelen\Desktop\Novo\Tela 03.psd"/>
  <p:tag name=" PXPSD_PSDSOURCELAYER" val="1"/>
</p:tagLst>
</file>

<file path=ppt/tags/tag25.xml><?xml version="1.0" encoding="utf-8"?>
<p:tagLst xmlns:a="http://schemas.openxmlformats.org/drawingml/2006/main" xmlns:r="http://schemas.openxmlformats.org/officeDocument/2006/relationships" xmlns:p="http://schemas.openxmlformats.org/presentationml/2006/main">
  <p:tag name="PXPICPATH" val="C:\USERS\KELEN\DESKTOP\LIXO\TELA 03_11.PNG"/>
  <p:tag name="PXPSD_PNGPATH" val="C:\USERS\KELEN\DESKTOP\LIXO\"/>
  <p:tag name="PXPSD_PNGFILENAME" val="TELA 03_11.PNG"/>
  <p:tag name="PXPSD_LAYERNAME" val="11"/>
  <p:tag name="PXPSD_PSDPATH" val="C:\Users\Kelen\Desktop\Novo\"/>
  <p:tag name="PXPSD_PSDFILENAME" val="Tela 03.psd"/>
  <p:tag name="PXPSD_PSDSOURCE" val="C:\Users\Kelen\Desktop\Novo\Tela 03.psd"/>
  <p:tag name=" PXPSD_PSDSOURCELAYER" val="11"/>
</p:tagLst>
</file>

<file path=ppt/tags/tag26.xml><?xml version="1.0" encoding="utf-8"?>
<p:tagLst xmlns:a="http://schemas.openxmlformats.org/drawingml/2006/main" xmlns:r="http://schemas.openxmlformats.org/officeDocument/2006/relationships" xmlns:p="http://schemas.openxmlformats.org/presentationml/2006/main">
  <p:tag name="PXPICPATH" val="C:\USERS\KELEN\DESKTOP\LIXO\TELA 03_10.PNG"/>
  <p:tag name="PXPSD_PNGPATH" val="C:\USERS\KELEN\DESKTOP\LIXO\"/>
  <p:tag name="PXPSD_PNGFILENAME" val="TELA 03_10.PNG"/>
  <p:tag name="PXPSD_LAYERNAME" val="10"/>
  <p:tag name="PXPSD_PSDPATH" val="C:\Users\Kelen\Desktop\Novo\"/>
  <p:tag name="PXPSD_PSDFILENAME" val="Tela 03.psd"/>
  <p:tag name="PXPSD_PSDSOURCE" val="C:\Users\Kelen\Desktop\Novo\Tela 03.psd"/>
  <p:tag name=" PXPSD_PSDSOURCELAYER" val="10"/>
</p:tagLst>
</file>

<file path=ppt/tags/tag27.xml><?xml version="1.0" encoding="utf-8"?>
<p:tagLst xmlns:a="http://schemas.openxmlformats.org/drawingml/2006/main" xmlns:r="http://schemas.openxmlformats.org/officeDocument/2006/relationships" xmlns:p="http://schemas.openxmlformats.org/presentationml/2006/main">
  <p:tag name="PXPICPATH" val="C:\USERS\KELEN\DESKTOP\LIXO\TELA 03_9.PNG"/>
  <p:tag name="PXPSD_PNGPATH" val="C:\USERS\KELEN\DESKTOP\LIXO\"/>
  <p:tag name="PXPSD_PNGFILENAME" val="TELA 03_9.PNG"/>
  <p:tag name="PXPSD_LAYERNAME" val="9"/>
  <p:tag name="PXPSD_PSDPATH" val="C:\Users\Kelen\Desktop\Novo\"/>
  <p:tag name="PXPSD_PSDFILENAME" val="Tela 03.psd"/>
  <p:tag name="PXPSD_PSDSOURCE" val="C:\Users\Kelen\Desktop\Novo\Tela 03.psd"/>
  <p:tag name=" PXPSD_PSDSOURCELAYER" val="9"/>
</p:tagLst>
</file>

<file path=ppt/tags/tag28.xml><?xml version="1.0" encoding="utf-8"?>
<p:tagLst xmlns:a="http://schemas.openxmlformats.org/drawingml/2006/main" xmlns:r="http://schemas.openxmlformats.org/officeDocument/2006/relationships" xmlns:p="http://schemas.openxmlformats.org/presentationml/2006/main">
  <p:tag name="PXPICPATH" val="C:\USERS\KELEN\DESKTOP\LIXO\TELA 03_2.PNG"/>
  <p:tag name="PXPSD_PNGPATH" val="C:\USERS\KELEN\DESKTOP\LIXO\"/>
  <p:tag name="PXPSD_PNGFILENAME" val="TELA 03_2.PNG"/>
  <p:tag name="PXPSD_LAYERNAME" val="2"/>
  <p:tag name="PXPSD_PSDPATH" val="C:\Users\Kelen\Desktop\Novo\"/>
  <p:tag name="PXPSD_PSDFILENAME" val="Tela 03.psd"/>
  <p:tag name="PXPSD_PSDSOURCE" val="C:\Users\Kelen\Desktop\Novo\Tela 03.psd"/>
  <p:tag name=" PXPSD_PSDSOURCELAYER" val="2"/>
</p:tagLst>
</file>

<file path=ppt/tags/tag29.xml><?xml version="1.0" encoding="utf-8"?>
<p:tagLst xmlns:a="http://schemas.openxmlformats.org/drawingml/2006/main" xmlns:r="http://schemas.openxmlformats.org/officeDocument/2006/relationships" xmlns:p="http://schemas.openxmlformats.org/presentationml/2006/main">
  <p:tag name="PXPICPATH" val="C:\USERS\KELEN\DESKTOP\LIXO\TELA 03_1.PNG"/>
  <p:tag name="PXPSD_PNGPATH" val="C:\USERS\KELEN\DESKTOP\LIXO\"/>
  <p:tag name="PXPSD_PNGFILENAME" val="TELA 03_1.PNG"/>
  <p:tag name="PXPSD_LAYERNAME" val="1"/>
  <p:tag name="PXPSD_PSDPATH" val="C:\Users\Kelen\Desktop\Novo\"/>
  <p:tag name="PXPSD_PSDFILENAME" val="Tela 03.psd"/>
  <p:tag name="PXPSD_PSDSOURCE" val="C:\Users\Kelen\Desktop\Novo\Tela 03.psd"/>
  <p:tag name=" PXPSD_PSDSOURCELAYER" val="1"/>
</p:tagLst>
</file>

<file path=ppt/tags/tag3.xml><?xml version="1.0" encoding="utf-8"?>
<p:tagLst xmlns:a="http://schemas.openxmlformats.org/drawingml/2006/main" xmlns:r="http://schemas.openxmlformats.org/officeDocument/2006/relationships" xmlns:p="http://schemas.openxmlformats.org/presentationml/2006/main">
  <p:tag name="PXPICPATH" val="C:\USERS\KELEN\DESKTOP\LIXO\TELA 01_7.PNG"/>
  <p:tag name="PXPSD_PNGPATH" val="C:\USERS\KELEN\DESKTOP\LIXO\"/>
  <p:tag name="PXPSD_PNGFILENAME" val="TELA 01_7.PNG"/>
  <p:tag name="PXPSD_LAYERNAME" val="7"/>
  <p:tag name="PXPSD_PSDPATH" val="C:\Users\Kelen\Desktop\Novo\"/>
  <p:tag name="PXPSD_PSDFILENAME" val="Tela 01.psd"/>
  <p:tag name="PXPSD_PSDSOURCE" val="C:\Users\Kelen\Desktop\Novo\Tela 01.psd"/>
  <p:tag name=" PXPSD_PSDSOURCELAYER" val="7"/>
</p:tagLst>
</file>

<file path=ppt/tags/tag30.xml><?xml version="1.0" encoding="utf-8"?>
<p:tagLst xmlns:a="http://schemas.openxmlformats.org/drawingml/2006/main" xmlns:r="http://schemas.openxmlformats.org/officeDocument/2006/relationships" xmlns:p="http://schemas.openxmlformats.org/presentationml/2006/main">
  <p:tag name="PXPICPATH" val="C:\USERS\KELEN\DESKTOP\LIXO\TELA 03_3.PNG"/>
  <p:tag name="PXPSD_PNGPATH" val="C:\USERS\KELEN\DESKTOP\LIXO\"/>
  <p:tag name="PXPSD_PNGFILENAME" val="TELA 03_3.PNG"/>
  <p:tag name="PXPSD_LAYERNAME" val="3"/>
  <p:tag name="PXPSD_PSDPATH" val="C:\Users\Kelen\Desktop\Novo\"/>
  <p:tag name="PXPSD_PSDFILENAME" val="Tela 03.psd"/>
  <p:tag name="PXPSD_PSDSOURCE" val="C:\Users\Kelen\Desktop\Novo\Tela 03.psd"/>
  <p:tag name=" PXPSD_PSDSOURCELAYER" val="3"/>
</p:tagLst>
</file>

<file path=ppt/tags/tag31.xml><?xml version="1.0" encoding="utf-8"?>
<p:tagLst xmlns:a="http://schemas.openxmlformats.org/drawingml/2006/main" xmlns:r="http://schemas.openxmlformats.org/officeDocument/2006/relationships" xmlns:p="http://schemas.openxmlformats.org/presentationml/2006/main">
  <p:tag name="PXPICPATH" val="..\LIXO\TELA 06_LAYER 1.PNG"/>
  <p:tag name="PXPSD_PNGPATH" val="..\LIXO\"/>
  <p:tag name="PXPSD_PNGFILENAME" val="TELA 06_LAYER 1.PNG"/>
  <p:tag name="PXPSD_LAYERNAME" val="Layer 1"/>
  <p:tag name="PXPSD_PSDFILENAME" val="Tela 06.psd"/>
  <p:tag name="PXPSD_PSDSOURCE" val="C:\Users\Kelen\Desktop\Novo\Tela 06.psd"/>
  <p:tag name=" PXPSD_PSDSOURCELAYER" val="10"/>
</p:tagLst>
</file>

<file path=ppt/tags/tag32.xml><?xml version="1.0" encoding="utf-8"?>
<p:tagLst xmlns:a="http://schemas.openxmlformats.org/drawingml/2006/main" xmlns:r="http://schemas.openxmlformats.org/officeDocument/2006/relationships" xmlns:p="http://schemas.openxmlformats.org/presentationml/2006/main">
  <p:tag name="PXPICPATH" val="..\LIXO\TELA 06_9.PNG"/>
  <p:tag name="PXPSD_PNGPATH" val="..\LIXO\"/>
  <p:tag name="PXPSD_PNGFILENAME" val="TELA 06_9.PNG"/>
  <p:tag name="PXPSD_LAYERNAME" val="9"/>
  <p:tag name="PXPSD_PSDFILENAME" val="Tela 06.psd"/>
  <p:tag name="PXPSD_PSDSOURCE" val="C:\Users\Kelen\Desktop\Novo\Tela 06.psd"/>
  <p:tag name=" PXPSD_PSDSOURCELAYER" val="9"/>
</p:tagLst>
</file>

<file path=ppt/tags/tag33.xml><?xml version="1.0" encoding="utf-8"?>
<p:tagLst xmlns:a="http://schemas.openxmlformats.org/drawingml/2006/main" xmlns:r="http://schemas.openxmlformats.org/officeDocument/2006/relationships" xmlns:p="http://schemas.openxmlformats.org/presentationml/2006/main">
  <p:tag name="PXPICPATH" val="..\LIXO\TELA 06_8.PNG"/>
  <p:tag name="PXPSD_PNGPATH" val="..\LIXO\"/>
  <p:tag name="PXPSD_PNGFILENAME" val="TELA 06_8.PNG"/>
  <p:tag name="PXPSD_LAYERNAME" val="8"/>
  <p:tag name="PXPSD_PSDFILENAME" val="Tela 06.psd"/>
  <p:tag name="PXPSD_PSDSOURCE" val="C:\Users\Kelen\Desktop\Novo\Tela 06.psd"/>
  <p:tag name=" PXPSD_PSDSOURCELAYER" val="8"/>
</p:tagLst>
</file>

<file path=ppt/tags/tag34.xml><?xml version="1.0" encoding="utf-8"?>
<p:tagLst xmlns:a="http://schemas.openxmlformats.org/drawingml/2006/main" xmlns:r="http://schemas.openxmlformats.org/officeDocument/2006/relationships" xmlns:p="http://schemas.openxmlformats.org/presentationml/2006/main">
  <p:tag name="PXPICPATH" val="..\LIXO\TELA 06_7.PNG"/>
  <p:tag name="PXPSD_PNGPATH" val="..\LIXO\"/>
  <p:tag name="PXPSD_PNGFILENAME" val="TELA 06_7.PNG"/>
  <p:tag name="PXPSD_LAYERNAME" val="7"/>
  <p:tag name="PXPSD_PSDFILENAME" val="Tela 06.psd"/>
  <p:tag name="PXPSD_PSDSOURCE" val="C:\Users\Kelen\Desktop\Novo\Tela 06.psd"/>
  <p:tag name=" PXPSD_PSDSOURCELAYER" val="7"/>
</p:tagLst>
</file>

<file path=ppt/tags/tag35.xml><?xml version="1.0" encoding="utf-8"?>
<p:tagLst xmlns:a="http://schemas.openxmlformats.org/drawingml/2006/main" xmlns:r="http://schemas.openxmlformats.org/officeDocument/2006/relationships" xmlns:p="http://schemas.openxmlformats.org/presentationml/2006/main">
  <p:tag name="PXPICPATH" val="..\LIXO\TELA 06_6.PNG"/>
  <p:tag name="PXPSD_PNGPATH" val="..\LIXO\"/>
  <p:tag name="PXPSD_PNGFILENAME" val="TELA 06_6.PNG"/>
  <p:tag name="PXPSD_LAYERNAME" val="6"/>
  <p:tag name="PXPSD_PSDFILENAME" val="Tela 06.psd"/>
  <p:tag name="PXPSD_PSDSOURCE" val="C:\Users\Kelen\Desktop\Novo\Tela 06.psd"/>
  <p:tag name=" PXPSD_PSDSOURCELAYER" val="6"/>
</p:tagLst>
</file>

<file path=ppt/tags/tag36.xml><?xml version="1.0" encoding="utf-8"?>
<p:tagLst xmlns:a="http://schemas.openxmlformats.org/drawingml/2006/main" xmlns:r="http://schemas.openxmlformats.org/officeDocument/2006/relationships" xmlns:p="http://schemas.openxmlformats.org/presentationml/2006/main">
  <p:tag name="PXPICPATH" val="..\LIXO\TELA 06_5.PNG"/>
  <p:tag name="PXPSD_PNGPATH" val="..\LIXO\"/>
  <p:tag name="PXPSD_PNGFILENAME" val="TELA 06_5.PNG"/>
  <p:tag name="PXPSD_LAYERNAME" val="5"/>
  <p:tag name="PXPSD_PSDFILENAME" val="Tela 06.psd"/>
  <p:tag name="PXPSD_PSDSOURCE" val="C:\Users\Kelen\Desktop\Novo\Tela 06.psd"/>
  <p:tag name=" PXPSD_PSDSOURCELAYER" val="5"/>
</p:tagLst>
</file>

<file path=ppt/tags/tag37.xml><?xml version="1.0" encoding="utf-8"?>
<p:tagLst xmlns:a="http://schemas.openxmlformats.org/drawingml/2006/main" xmlns:r="http://schemas.openxmlformats.org/officeDocument/2006/relationships" xmlns:p="http://schemas.openxmlformats.org/presentationml/2006/main">
  <p:tag name="PXPICPATH" val="..\LIXO\TELA 06_4.PNG"/>
  <p:tag name="PXPSD_PNGPATH" val="..\LIXO\"/>
  <p:tag name="PXPSD_PNGFILENAME" val="TELA 06_4.PNG"/>
  <p:tag name="PXPSD_LAYERNAME" val="4"/>
  <p:tag name="PXPSD_PSDFILENAME" val="Tela 06.psd"/>
  <p:tag name="PXPSD_PSDSOURCE" val="C:\Users\Kelen\Desktop\Novo\Tela 06.psd"/>
  <p:tag name=" PXPSD_PSDSOURCELAYER" val="4"/>
</p:tagLst>
</file>

<file path=ppt/tags/tag38.xml><?xml version="1.0" encoding="utf-8"?>
<p:tagLst xmlns:a="http://schemas.openxmlformats.org/drawingml/2006/main" xmlns:r="http://schemas.openxmlformats.org/officeDocument/2006/relationships" xmlns:p="http://schemas.openxmlformats.org/presentationml/2006/main">
  <p:tag name="PXPICPATH" val="..\LIXO\TELA 06_3.PNG"/>
  <p:tag name="PXPSD_PNGPATH" val="..\LIXO\"/>
  <p:tag name="PXPSD_PNGFILENAME" val="TELA 06_3.PNG"/>
  <p:tag name="PXPSD_LAYERNAME" val="3"/>
  <p:tag name="PXPSD_PSDFILENAME" val="Tela 06.psd"/>
  <p:tag name="PXPSD_PSDSOURCE" val="C:\Users\Kelen\Desktop\Novo\Tela 06.psd"/>
  <p:tag name=" PXPSD_PSDSOURCELAYER" val="3"/>
</p:tagLst>
</file>

<file path=ppt/tags/tag39.xml><?xml version="1.0" encoding="utf-8"?>
<p:tagLst xmlns:a="http://schemas.openxmlformats.org/drawingml/2006/main" xmlns:r="http://schemas.openxmlformats.org/officeDocument/2006/relationships" xmlns:p="http://schemas.openxmlformats.org/presentationml/2006/main">
  <p:tag name="PXPICPATH" val="..\LIXO\TELA 07_CAMADA 0.PNG"/>
  <p:tag name="PXPSD_PNGPATH" val="..\LIXO\"/>
  <p:tag name="PXPSD_PNGFILENAME" val="TELA 07_CAMADA 0.PNG"/>
  <p:tag name="PXPSD_LAYERNAME" val="Camada 0"/>
  <p:tag name="PXPSD_PSDFILENAME" val="Tela 07.psd"/>
  <p:tag name="PXPSD_PSDSOURCE" val="C:\Users\Kelen\Desktop\Novo\Tela 07.psd"/>
  <p:tag name=" PXPSD_PSDSOURCELAYER" val="8"/>
</p:tagLst>
</file>

<file path=ppt/tags/tag4.xml><?xml version="1.0" encoding="utf-8"?>
<p:tagLst xmlns:a="http://schemas.openxmlformats.org/drawingml/2006/main" xmlns:r="http://schemas.openxmlformats.org/officeDocument/2006/relationships" xmlns:p="http://schemas.openxmlformats.org/presentationml/2006/main">
  <p:tag name="PXPICPATH" val="C:\USERS\KELEN\DESKTOP\LIXO\TELA 01_3.PNG"/>
  <p:tag name="PXPSD_PNGPATH" val="C:\USERS\KELEN\DESKTOP\LIXO\"/>
  <p:tag name="PXPSD_PNGFILENAME" val="TELA 01_3.PNG"/>
  <p:tag name="PXPSD_LAYERNAME" val="3"/>
  <p:tag name="PXPSD_PSDPATH" val="C:\Users\Kelen\Desktop\Novo\"/>
  <p:tag name="PXPSD_PSDFILENAME" val="Tela 01.psd"/>
  <p:tag name="PXPSD_PSDSOURCE" val="C:\Users\Kelen\Desktop\Novo\Tela 01.psd"/>
  <p:tag name=" PXPSD_PSDSOURCELAYER" val="3"/>
</p:tagLst>
</file>

<file path=ppt/tags/tag40.xml><?xml version="1.0" encoding="utf-8"?>
<p:tagLst xmlns:a="http://schemas.openxmlformats.org/drawingml/2006/main" xmlns:r="http://schemas.openxmlformats.org/officeDocument/2006/relationships" xmlns:p="http://schemas.openxmlformats.org/presentationml/2006/main">
  <p:tag name="PXPICPATH" val="..\LIXO\TELA 07_SHUTTERSTOCK_552896335.PNG"/>
  <p:tag name="PXPSD_PNGPATH" val="..\LIXO\"/>
  <p:tag name="PXPSD_PNGFILENAME" val="TELA 07_SHUTTERSTOCK_552896335.PNG"/>
  <p:tag name="PXPSD_LAYERNAME" val="shutterstock_552896335"/>
  <p:tag name="PXPSD_PSDFILENAME" val="Tela 07.psd"/>
  <p:tag name="PXPSD_PSDSOURCE" val="C:\Users\Kelen\Desktop\Novo\Tela 07.psd"/>
  <p:tag name=" PXPSD_PSDSOURCELAYER" val="7"/>
</p:tagLst>
</file>

<file path=ppt/tags/tag41.xml><?xml version="1.0" encoding="utf-8"?>
<p:tagLst xmlns:a="http://schemas.openxmlformats.org/drawingml/2006/main" xmlns:r="http://schemas.openxmlformats.org/officeDocument/2006/relationships" xmlns:p="http://schemas.openxmlformats.org/presentationml/2006/main">
  <p:tag name="PXPICPATH" val="..\LIXO\TELA 07_RETÂNGULO 2.PNG"/>
  <p:tag name="PXPSD_PNGPATH" val="..\LIXO\"/>
  <p:tag name="PXPSD_PNGFILENAME" val="TELA 07_RETÂNGULO 2.PNG"/>
  <p:tag name="PXPSD_LAYERNAME" val="Retângulo 2"/>
  <p:tag name="PXPSD_PSDFILENAME" val="Tela 07.psd"/>
  <p:tag name="PXPSD_PSDSOURCE" val="C:\Users\Kelen\Desktop\Novo\Tela 07.psd"/>
  <p:tag name=" PXPSD_PSDSOURCELAYER" val="6"/>
</p:tagLst>
</file>

<file path=ppt/tags/tag42.xml><?xml version="1.0" encoding="utf-8"?>
<p:tagLst xmlns:a="http://schemas.openxmlformats.org/drawingml/2006/main" xmlns:r="http://schemas.openxmlformats.org/officeDocument/2006/relationships" xmlns:p="http://schemas.openxmlformats.org/presentationml/2006/main">
  <p:tag name="PXPICPATH" val="..\LIXO\TELA 07_OBJETO INTELIGENTE DE VETOR.PNG"/>
  <p:tag name="PXPSD_PNGPATH" val="..\LIXO\"/>
  <p:tag name="PXPSD_PNGFILENAME" val="TELA 07_OBJETO INTELIGENTE DE VETOR.PNG"/>
  <p:tag name="PXPSD_LAYERNAME" val="Objeto Inteligente de Vetor"/>
  <p:tag name="PXPSD_PSDFILENAME" val="Tela 07.psd"/>
  <p:tag name="PXPSD_PSDSOURCE" val="C:\Users\Kelen\Desktop\Novo\Tela 07.psd"/>
  <p:tag name=" PXPSD_PSDSOURCELAYER" val="1"/>
</p:tagLst>
</file>

<file path=ppt/tags/tag43.xml><?xml version="1.0" encoding="utf-8"?>
<p:tagLst xmlns:a="http://schemas.openxmlformats.org/drawingml/2006/main" xmlns:r="http://schemas.openxmlformats.org/officeDocument/2006/relationships" xmlns:p="http://schemas.openxmlformats.org/presentationml/2006/main">
  <p:tag name="PXPICPATH" val="..\LIXO\TELA 08_2.PNG"/>
  <p:tag name="PXPSD_PNGPATH" val="..\LIXO\"/>
  <p:tag name="PXPSD_PNGFILENAME" val="TELA 08_2.PNG"/>
  <p:tag name="PXPSD_LAYERNAME" val="2"/>
  <p:tag name="PXPSD_PSDFILENAME" val="Tela 08.psd"/>
  <p:tag name="PXPSD_PSDSOURCE" val="C:\Users\Kelen\Desktop\Novo\Tela 08.psd"/>
  <p:tag name=" PXPSD_PSDSOURCELAYER" val="2"/>
</p:tagLst>
</file>

<file path=ppt/tags/tag44.xml><?xml version="1.0" encoding="utf-8"?>
<p:tagLst xmlns:a="http://schemas.openxmlformats.org/drawingml/2006/main" xmlns:r="http://schemas.openxmlformats.org/officeDocument/2006/relationships" xmlns:p="http://schemas.openxmlformats.org/presentationml/2006/main">
  <p:tag name="PXPICPATH" val="..\LIXO\TELA 07_FORMA 2.PNG"/>
  <p:tag name="PXPSD_PNGPATH" val="..\LIXO\"/>
  <p:tag name="PXPSD_PNGFILENAME" val="TELA 07_FORMA 2.PNG"/>
  <p:tag name="PXPSD_LAYERNAME" val="Forma 2"/>
  <p:tag name="PXPSD_PSDFILENAME" val="Tela 07.psd"/>
  <p:tag name="PXPSD_PSDSOURCE" val="C:\Users\Kelen\Desktop\Novo\Tela 07.psd"/>
  <p:tag name=" PXPSD_PSDSOURCELAYER" val="5"/>
</p:tagLst>
</file>

<file path=ppt/tags/tag45.xml><?xml version="1.0" encoding="utf-8"?>
<p:tagLst xmlns:a="http://schemas.openxmlformats.org/drawingml/2006/main" xmlns:r="http://schemas.openxmlformats.org/officeDocument/2006/relationships" xmlns:p="http://schemas.openxmlformats.org/presentationml/2006/main">
  <p:tag name="PXPICPATH" val="..\LIXO\TELA 07_VECTOR SMART OBJECT COPY 3.PNG"/>
  <p:tag name="PXPSD_PNGPATH" val="..\LIXO\"/>
  <p:tag name="PXPSD_PNGFILENAME" val="TELA 07_VECTOR SMART OBJECT COPY 3.PNG"/>
  <p:tag name="PXPSD_LAYERNAME" val="Vector Smart Object copy 3"/>
  <p:tag name="PXPSD_PSDFILENAME" val="Tela 07.psd"/>
  <p:tag name="PXPSD_PSDSOURCE" val="C:\Users\Kelen\Desktop\Novo\Tela 07.psd"/>
  <p:tag name=" PXPSD_PSDSOURCELAYER" val="4"/>
</p:tagLst>
</file>

<file path=ppt/tags/tag46.xml><?xml version="1.0" encoding="utf-8"?>
<p:tagLst xmlns:a="http://schemas.openxmlformats.org/drawingml/2006/main" xmlns:r="http://schemas.openxmlformats.org/officeDocument/2006/relationships" xmlns:p="http://schemas.openxmlformats.org/presentationml/2006/main">
  <p:tag name="PXPICPATH" val="..\LIXO\TELA 08_CAMADA 0.PNG"/>
  <p:tag name="PXPSD_PNGPATH" val="..\LIXO\"/>
  <p:tag name="PXPSD_PNGFILENAME" val="TELA 08_CAMADA 0.PNG"/>
  <p:tag name="PXPSD_LAYERNAME" val="Camada 0"/>
  <p:tag name="PXPSD_PSDFILENAME" val="Tela 08.psd"/>
  <p:tag name="PXPSD_PSDSOURCE" val="C:\Users\Kelen\Desktop\Novo\Tela 08.psd"/>
  <p:tag name=" PXPSD_PSDSOURCELAYER" val="11"/>
</p:tagLst>
</file>

<file path=ppt/tags/tag47.xml><?xml version="1.0" encoding="utf-8"?>
<p:tagLst xmlns:a="http://schemas.openxmlformats.org/drawingml/2006/main" xmlns:r="http://schemas.openxmlformats.org/officeDocument/2006/relationships" xmlns:p="http://schemas.openxmlformats.org/presentationml/2006/main">
  <p:tag name="PXPICPATH" val="..\LIXO\TELA 08_10.PNG"/>
  <p:tag name="PXPSD_PNGPATH" val="..\LIXO\"/>
  <p:tag name="PXPSD_PNGFILENAME" val="TELA 08_10.PNG"/>
  <p:tag name="PXPSD_LAYERNAME" val="10"/>
  <p:tag name="PXPSD_PSDFILENAME" val="Tela 08.psd"/>
  <p:tag name="PXPSD_PSDSOURCE" val="C:\Users\Kelen\Desktop\Novo\Tela 08.psd"/>
  <p:tag name=" PXPSD_PSDSOURCELAYER" val="10"/>
</p:tagLst>
</file>

<file path=ppt/tags/tag48.xml><?xml version="1.0" encoding="utf-8"?>
<p:tagLst xmlns:a="http://schemas.openxmlformats.org/drawingml/2006/main" xmlns:r="http://schemas.openxmlformats.org/officeDocument/2006/relationships" xmlns:p="http://schemas.openxmlformats.org/presentationml/2006/main">
  <p:tag name="PXPICPATH" val="..\LIXO\TELA 08_9.PNG"/>
  <p:tag name="PXPSD_PNGPATH" val="..\LIXO\"/>
  <p:tag name="PXPSD_PNGFILENAME" val="TELA 08_9.PNG"/>
  <p:tag name="PXPSD_LAYERNAME" val="9"/>
  <p:tag name="PXPSD_PSDFILENAME" val="Tela 08.psd"/>
  <p:tag name="PXPSD_PSDSOURCE" val="C:\Users\Kelen\Desktop\Novo\Tela 08.psd"/>
  <p:tag name=" PXPSD_PSDSOURCELAYER" val="9"/>
</p:tagLst>
</file>

<file path=ppt/tags/tag49.xml><?xml version="1.0" encoding="utf-8"?>
<p:tagLst xmlns:a="http://schemas.openxmlformats.org/drawingml/2006/main" xmlns:r="http://schemas.openxmlformats.org/officeDocument/2006/relationships" xmlns:p="http://schemas.openxmlformats.org/presentationml/2006/main">
  <p:tag name="PXPICPATH" val="..\LIXO\TELA 08_8.PNG"/>
  <p:tag name="PXPSD_PNGPATH" val="..\LIXO\"/>
  <p:tag name="PXPSD_PNGFILENAME" val="TELA 08_8.PNG"/>
  <p:tag name="PXPSD_LAYERNAME" val="8"/>
  <p:tag name="PXPSD_PSDFILENAME" val="Tela 08.psd"/>
  <p:tag name="PXPSD_PSDSOURCE" val="C:\Users\Kelen\Desktop\Novo\Tela 08.psd"/>
  <p:tag name=" PXPSD_PSDSOURCELAYER" val="8"/>
</p:tagLst>
</file>

<file path=ppt/tags/tag5.xml><?xml version="1.0" encoding="utf-8"?>
<p:tagLst xmlns:a="http://schemas.openxmlformats.org/drawingml/2006/main" xmlns:r="http://schemas.openxmlformats.org/officeDocument/2006/relationships" xmlns:p="http://schemas.openxmlformats.org/presentationml/2006/main">
  <p:tag name="PXPICPATH" val="C:\USERS\KELEN\DESKTOP\LIXO\TELA 01_8.PNG"/>
  <p:tag name="PXPSD_PNGPATH" val="C:\USERS\KELEN\DESKTOP\LIXO\"/>
  <p:tag name="PXPSD_PNGFILENAME" val="TELA 01_8.PNG"/>
  <p:tag name="PXPSD_LAYERNAME" val="8"/>
  <p:tag name="PXPSD_PSDPATH" val="C:\Users\Kelen\Desktop\Novo\"/>
  <p:tag name="PXPSD_PSDFILENAME" val="Tela 01.psd"/>
  <p:tag name="PXPSD_PSDSOURCE" val="C:\Users\Kelen\Desktop\Novo\Tela 01.psd"/>
  <p:tag name=" PXPSD_PSDSOURCELAYER" val="8"/>
</p:tagLst>
</file>

<file path=ppt/tags/tag50.xml><?xml version="1.0" encoding="utf-8"?>
<p:tagLst xmlns:a="http://schemas.openxmlformats.org/drawingml/2006/main" xmlns:r="http://schemas.openxmlformats.org/officeDocument/2006/relationships" xmlns:p="http://schemas.openxmlformats.org/presentationml/2006/main">
  <p:tag name="PXPICPATH" val="..\LIXO\TELA 08_6.PNG"/>
  <p:tag name="PXPSD_PNGPATH" val="..\LIXO\"/>
  <p:tag name="PXPSD_PNGFILENAME" val="TELA 08_6.PNG"/>
  <p:tag name="PXPSD_LAYERNAME" val="6"/>
  <p:tag name="PXPSD_PSDFILENAME" val="Tela 08.psd"/>
  <p:tag name="PXPSD_PSDSOURCE" val="C:\Users\Kelen\Desktop\Novo\Tela 08.psd"/>
  <p:tag name=" PXPSD_PSDSOURCELAYER" val="6"/>
</p:tagLst>
</file>

<file path=ppt/tags/tag51.xml><?xml version="1.0" encoding="utf-8"?>
<p:tagLst xmlns:a="http://schemas.openxmlformats.org/drawingml/2006/main" xmlns:r="http://schemas.openxmlformats.org/officeDocument/2006/relationships" xmlns:p="http://schemas.openxmlformats.org/presentationml/2006/main">
  <p:tag name="PXPICPATH" val="..\LIXO\TELA 08_2.PNG"/>
  <p:tag name="PXPSD_PNGPATH" val="..\LIXO\"/>
  <p:tag name="PXPSD_PNGFILENAME" val="TELA 08_2.PNG"/>
  <p:tag name="PXPSD_LAYERNAME" val="2"/>
  <p:tag name="PXPSD_PSDFILENAME" val="Tela 08.psd"/>
  <p:tag name="PXPSD_PSDSOURCE" val="C:\Users\Kelen\Desktop\Novo\Tela 08.psd"/>
  <p:tag name=" PXPSD_PSDSOURCELAYER" val="2"/>
</p:tagLst>
</file>

<file path=ppt/tags/tag52.xml><?xml version="1.0" encoding="utf-8"?>
<p:tagLst xmlns:a="http://schemas.openxmlformats.org/drawingml/2006/main" xmlns:r="http://schemas.openxmlformats.org/officeDocument/2006/relationships" xmlns:p="http://schemas.openxmlformats.org/presentationml/2006/main">
  <p:tag name="PXPICPATH" val="..\LIXO\TELA 08_1.PNG"/>
  <p:tag name="PXPSD_PNGPATH" val="..\LIXO\"/>
  <p:tag name="PXPSD_PNGFILENAME" val="TELA 08_1.PNG"/>
  <p:tag name="PXPSD_LAYERNAME" val="1"/>
  <p:tag name="PXPSD_PSDFILENAME" val="Tela 08.psd"/>
  <p:tag name="PXPSD_PSDSOURCE" val="C:\Users\Kelen\Desktop\Novo\Tela 08.psd"/>
  <p:tag name=" PXPSD_PSDSOURCELAYER" val="1"/>
</p:tagLst>
</file>

<file path=ppt/tags/tag53.xml><?xml version="1.0" encoding="utf-8"?>
<p:tagLst xmlns:a="http://schemas.openxmlformats.org/drawingml/2006/main" xmlns:r="http://schemas.openxmlformats.org/officeDocument/2006/relationships" xmlns:p="http://schemas.openxmlformats.org/presentationml/2006/main">
  <p:tag name="PXPICPATH" val="..\LIXO\TELA 08_7.PNG"/>
  <p:tag name="PXPSD_PNGPATH" val="..\LIXO\"/>
  <p:tag name="PXPSD_PNGFILENAME" val="TELA 08_7.PNG"/>
  <p:tag name="PXPSD_LAYERNAME" val="7"/>
  <p:tag name="PXPSD_PSDFILENAME" val="Tela 08.psd"/>
  <p:tag name="PXPSD_PSDSOURCE" val="C:\Users\Kelen\Desktop\Novo\Tela 08.psd"/>
  <p:tag name=" PXPSD_PSDSOURCELAYER" val="7"/>
</p:tagLst>
</file>

<file path=ppt/tags/tag54.xml><?xml version="1.0" encoding="utf-8"?>
<p:tagLst xmlns:a="http://schemas.openxmlformats.org/drawingml/2006/main" xmlns:r="http://schemas.openxmlformats.org/officeDocument/2006/relationships" xmlns:p="http://schemas.openxmlformats.org/presentationml/2006/main">
  <p:tag name="PXPICPATH" val="..\LIXO\TELA 08_5.PNG"/>
  <p:tag name="PXPSD_PNGPATH" val="..\LIXO\"/>
  <p:tag name="PXPSD_PNGFILENAME" val="TELA 08_5.PNG"/>
  <p:tag name="PXPSD_LAYERNAME" val="5"/>
  <p:tag name="PXPSD_PSDFILENAME" val="Tela 08.psd"/>
  <p:tag name="PXPSD_PSDSOURCE" val="C:\Users\Kelen\Desktop\Novo\Tela 08.psd"/>
  <p:tag name=" PXPSD_PSDSOURCELAYER" val="5"/>
</p:tagLst>
</file>

<file path=ppt/tags/tag55.xml><?xml version="1.0" encoding="utf-8"?>
<p:tagLst xmlns:a="http://schemas.openxmlformats.org/drawingml/2006/main" xmlns:r="http://schemas.openxmlformats.org/officeDocument/2006/relationships" xmlns:p="http://schemas.openxmlformats.org/presentationml/2006/main">
  <p:tag name="PXPICPATH" val="C:\USERS\PUC MINAS VIRTUAL\DESKTOP\NOVO\\TELA 09_SHUTTERSTOCK_327953234 COPIAR.PNG"/>
  <p:tag name="PXPSD_PNGPATH" val="C:\USERS\PUC MINAS VIRTUAL\DESKTOP\NOVO\\"/>
  <p:tag name="PXPSD_PNGFILENAME" val="TELA 09_SHUTTERSTOCK_327953234 COPIAR.PNG"/>
  <p:tag name="PXPSD_LAYERNAME" val="shutterstock_327953234 copiar"/>
  <p:tag name="PXPSD_PSDPATH" val="C:\Users\PUC Minas Virtual\Desktop\Novo\"/>
  <p:tag name="PXPSD_PSDFILENAME" val="Tela 09.psd"/>
  <p:tag name="PXPSD_PSDSOURCE" val="C:\Users\PUC Minas Virtual\Desktop\Novo\Tela 09.psd"/>
  <p:tag name=" PXPSD_PSDSOURCELAYER" val="7"/>
</p:tagLst>
</file>

<file path=ppt/tags/tag56.xml><?xml version="1.0" encoding="utf-8"?>
<p:tagLst xmlns:a="http://schemas.openxmlformats.org/drawingml/2006/main" xmlns:r="http://schemas.openxmlformats.org/officeDocument/2006/relationships" xmlns:p="http://schemas.openxmlformats.org/presentationml/2006/main">
  <p:tag name="PXPICPATH" val="C:\USERS\PUC MINAS VIRTUAL\DESKTOP\NOVO\\TELA 09_RETÂNGULO 4.PNG"/>
  <p:tag name="PXPSD_PNGPATH" val="C:\USERS\PUC MINAS VIRTUAL\DESKTOP\NOVO\\"/>
  <p:tag name="PXPSD_PNGFILENAME" val="TELA 09_RETÂNGULO 4.PNG"/>
  <p:tag name="PXPSD_LAYERNAME" val="Retângulo 4"/>
  <p:tag name="PXPSD_PSDPATH" val="C:\Users\PUC Minas Virtual\Desktop\Novo\"/>
  <p:tag name="PXPSD_PSDFILENAME" val="Tela 09.psd"/>
  <p:tag name="PXPSD_PSDSOURCE" val="C:\Users\PUC Minas Virtual\Desktop\Novo\Tela 09.psd"/>
  <p:tag name=" PXPSD_PSDSOURCELAYER" val="6"/>
</p:tagLst>
</file>

<file path=ppt/tags/tag57.xml><?xml version="1.0" encoding="utf-8"?>
<p:tagLst xmlns:a="http://schemas.openxmlformats.org/drawingml/2006/main" xmlns:r="http://schemas.openxmlformats.org/officeDocument/2006/relationships" xmlns:p="http://schemas.openxmlformats.org/presentationml/2006/main">
  <p:tag name="PXPICPATH" val="C:\USERS\PUC MINAS VIRTUAL\DESKTOP\NOVO\\TELA 09_VECTOR SMART OBJECT COPY.PNG"/>
  <p:tag name="PXPSD_PNGPATH" val="C:\USERS\PUC MINAS VIRTUAL\DESKTOP\NOVO\\"/>
  <p:tag name="PXPSD_PNGFILENAME" val="TELA 09_VECTOR SMART OBJECT COPY.PNG"/>
  <p:tag name="PXPSD_LAYERNAME" val="Vector Smart Object copy"/>
  <p:tag name="PXPSD_PSDPATH" val="C:\Users\PUC Minas Virtual\Desktop\Novo\"/>
  <p:tag name="PXPSD_PSDFILENAME" val="Tela 09.psd"/>
  <p:tag name="PXPSD_PSDSOURCE" val="C:\Users\PUC Minas Virtual\Desktop\Novo\Tela 09.psd"/>
  <p:tag name=" PXPSD_PSDSOURCELAYER" val="5"/>
</p:tagLst>
</file>

<file path=ppt/tags/tag58.xml><?xml version="1.0" encoding="utf-8"?>
<p:tagLst xmlns:a="http://schemas.openxmlformats.org/drawingml/2006/main" xmlns:r="http://schemas.openxmlformats.org/officeDocument/2006/relationships" xmlns:p="http://schemas.openxmlformats.org/presentationml/2006/main">
  <p:tag name="PXPICPATH" val="C:\USERS\PUC MINAS VIRTUAL\DESKTOP\NOVO\\TELA 09_4.PNG"/>
  <p:tag name="PXPSD_PNGPATH" val="C:\USERS\PUC MINAS VIRTUAL\DESKTOP\NOVO\\"/>
  <p:tag name="PXPSD_PNGFILENAME" val="TELA 09_4.PNG"/>
  <p:tag name="PXPSD_LAYERNAME" val="4"/>
  <p:tag name="PXPSD_PSDPATH" val="C:\Users\PUC Minas Virtual\Desktop\Novo\"/>
  <p:tag name="PXPSD_PSDFILENAME" val="Tela 09.psd"/>
  <p:tag name="PXPSD_PSDSOURCE" val="C:\Users\PUC Minas Virtual\Desktop\Novo\Tela 09.psd"/>
  <p:tag name=" PXPSD_PSDSOURCELAYER" val="4"/>
</p:tagLst>
</file>

<file path=ppt/tags/tag59.xml><?xml version="1.0" encoding="utf-8"?>
<p:tagLst xmlns:a="http://schemas.openxmlformats.org/drawingml/2006/main" xmlns:r="http://schemas.openxmlformats.org/officeDocument/2006/relationships" xmlns:p="http://schemas.openxmlformats.org/presentationml/2006/main">
  <p:tag name="PXPICPATH" val="C:\USERS\PUC MINAS VIRTUAL\DESKTOP\NOVO\\TELA 09_3.PNG"/>
  <p:tag name="PXPSD_PNGPATH" val="C:\USERS\PUC MINAS VIRTUAL\DESKTOP\NOVO\\"/>
  <p:tag name="PXPSD_PNGFILENAME" val="TELA 09_3.PNG"/>
  <p:tag name="PXPSD_LAYERNAME" val="3"/>
  <p:tag name="PXPSD_PSDPATH" val="C:\Users\PUC Minas Virtual\Desktop\Novo\"/>
  <p:tag name="PXPSD_PSDFILENAME" val="Tela 09.psd"/>
  <p:tag name="PXPSD_PSDSOURCE" val="C:\Users\PUC Minas Virtual\Desktop\Novo\Tela 09.psd"/>
  <p:tag name=" PXPSD_PSDSOURCELAYER" val="3"/>
</p:tagLst>
</file>

<file path=ppt/tags/tag6.xml><?xml version="1.0" encoding="utf-8"?>
<p:tagLst xmlns:a="http://schemas.openxmlformats.org/drawingml/2006/main" xmlns:r="http://schemas.openxmlformats.org/officeDocument/2006/relationships" xmlns:p="http://schemas.openxmlformats.org/presentationml/2006/main">
  <p:tag name="PXPICPATH" val="C:\USERS\KELEN\DESKTOP\LIXO\TELA 01_6.PNG"/>
  <p:tag name="PXPSD_PNGPATH" val="C:\USERS\KELEN\DESKTOP\LIXO\"/>
  <p:tag name="PXPSD_PNGFILENAME" val="TELA 01_6.PNG"/>
  <p:tag name="PXPSD_LAYERNAME" val="6"/>
  <p:tag name="PXPSD_PSDPATH" val="C:\Users\Kelen\Desktop\Novo\"/>
  <p:tag name="PXPSD_PSDFILENAME" val="Tela 01.psd"/>
  <p:tag name="PXPSD_PSDSOURCE" val="C:\Users\Kelen\Desktop\Novo\Tela 01.psd"/>
  <p:tag name=" PXPSD_PSDSOURCELAYER" val="6"/>
</p:tagLst>
</file>

<file path=ppt/tags/tag60.xml><?xml version="1.0" encoding="utf-8"?>
<p:tagLst xmlns:a="http://schemas.openxmlformats.org/drawingml/2006/main" xmlns:r="http://schemas.openxmlformats.org/officeDocument/2006/relationships" xmlns:p="http://schemas.openxmlformats.org/presentationml/2006/main">
  <p:tag name="PXPICPATH" val="C:\USERS\PUC MINAS VIRTUAL\DESKTOP\NOVO\\TELA 09_2.PNG"/>
  <p:tag name="PXPSD_PNGPATH" val="C:\USERS\PUC MINAS VIRTUAL\DESKTOP\NOVO\\"/>
  <p:tag name="PXPSD_PNGFILENAME" val="TELA 09_2.PNG"/>
  <p:tag name="PXPSD_LAYERNAME" val="2"/>
  <p:tag name="PXPSD_PSDPATH" val="C:\Users\PUC Minas Virtual\Desktop\Novo\"/>
  <p:tag name="PXPSD_PSDFILENAME" val="Tela 09.psd"/>
  <p:tag name="PXPSD_PSDSOURCE" val="C:\Users\PUC Minas Virtual\Desktop\Novo\Tela 09.psd"/>
  <p:tag name=" PXPSD_PSDSOURCELAYER" val="2"/>
</p:tagLst>
</file>

<file path=ppt/tags/tag61.xml><?xml version="1.0" encoding="utf-8"?>
<p:tagLst xmlns:a="http://schemas.openxmlformats.org/drawingml/2006/main" xmlns:r="http://schemas.openxmlformats.org/officeDocument/2006/relationships" xmlns:p="http://schemas.openxmlformats.org/presentationml/2006/main">
  <p:tag name="PXPICPATH" val="C:\USERS\PUC MINAS VIRTUAL\DESKTOP\NOVO\\TELA 09_1.PNG"/>
  <p:tag name="PXPSD_PNGPATH" val="C:\USERS\PUC MINAS VIRTUAL\DESKTOP\NOVO\\"/>
  <p:tag name="PXPSD_PNGFILENAME" val="TELA 09_1.PNG"/>
  <p:tag name="PXPSD_LAYERNAME" val="1"/>
  <p:tag name="PXPSD_PSDPATH" val="C:\Users\PUC Minas Virtual\Desktop\Novo\"/>
  <p:tag name="PXPSD_PSDFILENAME" val="Tela 09.psd"/>
  <p:tag name="PXPSD_PSDSOURCE" val="C:\Users\PUC Minas Virtual\Desktop\Novo\Tela 09.psd"/>
  <p:tag name=" PXPSD_PSDSOURCELAYER" val="1"/>
</p:tagLst>
</file>

<file path=ppt/tags/tag7.xml><?xml version="1.0" encoding="utf-8"?>
<p:tagLst xmlns:a="http://schemas.openxmlformats.org/drawingml/2006/main" xmlns:r="http://schemas.openxmlformats.org/officeDocument/2006/relationships" xmlns:p="http://schemas.openxmlformats.org/presentationml/2006/main">
  <p:tag name="PXPICPATH" val="C:\USERS\KELEN\DESKTOP\LIXO\TELA 01_5.PNG"/>
  <p:tag name="PXPSD_PNGPATH" val="C:\USERS\KELEN\DESKTOP\LIXO\"/>
  <p:tag name="PXPSD_PNGFILENAME" val="TELA 01_5.PNG"/>
  <p:tag name="PXPSD_LAYERNAME" val="5"/>
  <p:tag name="PXPSD_PSDPATH" val="C:\Users\Kelen\Desktop\Novo\"/>
  <p:tag name="PXPSD_PSDFILENAME" val="Tela 01.psd"/>
  <p:tag name="PXPSD_PSDSOURCE" val="C:\Users\Kelen\Desktop\Novo\Tela 01.psd"/>
  <p:tag name=" PXPSD_PSDSOURCELAYER" val="5"/>
</p:tagLst>
</file>

<file path=ppt/tags/tag8.xml><?xml version="1.0" encoding="utf-8"?>
<p:tagLst xmlns:a="http://schemas.openxmlformats.org/drawingml/2006/main" xmlns:r="http://schemas.openxmlformats.org/officeDocument/2006/relationships" xmlns:p="http://schemas.openxmlformats.org/presentationml/2006/main">
  <p:tag name="PXPICPATH" val="C:\USERS\PUC MINAS VIRTUAL\DESKTOP\NOVO\\TELA 02_SHUTTERSTOCK_530011516.PNG"/>
  <p:tag name="PXPSD_PNGPATH" val="C:\USERS\PUC MINAS VIRTUAL\DESKTOP\NOVO\\"/>
  <p:tag name="PXPSD_PNGFILENAME" val="TELA 02_SHUTTERSTOCK_530011516.PNG"/>
  <p:tag name="PXPSD_LAYERNAME" val="shutterstock_530011516"/>
  <p:tag name="PXPSD_PSDPATH" val="C:\Users\PUC Minas Virtual\Desktop\Novo\"/>
  <p:tag name="PXPSD_PSDFILENAME" val="Tela 02.psd"/>
  <p:tag name="PXPSD_PSDSOURCE" val="C:\Users\PUC Minas Virtual\Desktop\Novo\Tela 02.psd"/>
  <p:tag name=" PXPSD_PSDSOURCELAYER" val="2"/>
</p:tagLst>
</file>

<file path=ppt/tags/tag9.xml><?xml version="1.0" encoding="utf-8"?>
<p:tagLst xmlns:a="http://schemas.openxmlformats.org/drawingml/2006/main" xmlns:r="http://schemas.openxmlformats.org/officeDocument/2006/relationships" xmlns:p="http://schemas.openxmlformats.org/presentationml/2006/main">
  <p:tag name="PXPICPATH" val="C:\USERS\KELEN\DESKTOP\LIXO\TELA 02_8.PNG"/>
  <p:tag name="PXPSD_PNGPATH" val="C:\USERS\KELEN\DESKTOP\LIXO\"/>
  <p:tag name="PXPSD_PNGFILENAME" val="TELA 02_8.PNG"/>
  <p:tag name="PXPSD_LAYERNAME" val="8"/>
  <p:tag name="PXPSD_PSDPATH" val="C:\Users\Kelen\Desktop\Novo\"/>
  <p:tag name="PXPSD_PSDFILENAME" val="Tela 02.psd"/>
  <p:tag name="PXPSD_PSDSOURCE" val="C:\Users\Kelen\Desktop\Novo\Tela 02.psd"/>
  <p:tag name=" PXPSD_PSDSOURCELAYER" val="8"/>
</p:tagLst>
</file>

<file path=ppt/theme/theme1.xml><?xml version="1.0" encoding="utf-8"?>
<a:theme xmlns:a="http://schemas.openxmlformats.org/drawingml/2006/main" name="SUBTÍTUL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5_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P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ÓPICO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LIDE TEXTO CORRI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LIDE SEM TÍTULO TEXTO CORRI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LIDE COM IMAGE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SLIDE COM IMAGEM OU TABEL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PERGUNTA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CITAÇÕ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4952</TotalTime>
  <Words>537</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Fontes usadas</vt:lpstr>
      </vt:variant>
      <vt:variant>
        <vt:i4>3</vt:i4>
      </vt:variant>
      <vt:variant>
        <vt:lpstr>Tema</vt:lpstr>
      </vt:variant>
      <vt:variant>
        <vt:i4>10</vt:i4>
      </vt:variant>
      <vt:variant>
        <vt:lpstr>Títulos de slides</vt:lpstr>
      </vt:variant>
      <vt:variant>
        <vt:i4>17</vt:i4>
      </vt:variant>
    </vt:vector>
  </HeadingPairs>
  <TitlesOfParts>
    <vt:vector size="30" baseType="lpstr">
      <vt:lpstr>Arial</vt:lpstr>
      <vt:lpstr>Calibri</vt:lpstr>
      <vt:lpstr>Wingdings</vt:lpstr>
      <vt:lpstr>SUBTÍTULO</vt:lpstr>
      <vt:lpstr>CAPA</vt:lpstr>
      <vt:lpstr>TÓPICOS</vt:lpstr>
      <vt:lpstr>SLIDE TEXTO CORRIDO</vt:lpstr>
      <vt:lpstr>SLIDE SEM TÍTULO TEXTO CORRIDO</vt:lpstr>
      <vt:lpstr>SLIDE COM IMAGEM</vt:lpstr>
      <vt:lpstr>SLIDE COM IMAGEM OU TABELA</vt:lpstr>
      <vt:lpstr>PERGUNTAS</vt:lpstr>
      <vt:lpstr>CITAÇÕES</vt:lpstr>
      <vt:lpstr>5_Personalizar design</vt:lpstr>
      <vt:lpstr> Matrizes </vt:lpstr>
      <vt:lpstr>Aula 1</vt:lpstr>
      <vt:lpstr>Introdução</vt:lpstr>
      <vt:lpstr>Introdução</vt:lpstr>
      <vt:lpstr>Matriz</vt:lpstr>
      <vt:lpstr>Matriz</vt:lpstr>
      <vt:lpstr>Matriz</vt:lpstr>
      <vt:lpstr>Igualdade de Matrizes</vt:lpstr>
      <vt:lpstr>Tipos de Matriz</vt:lpstr>
      <vt:lpstr>Tipos de Matriz</vt:lpstr>
      <vt:lpstr>Tipos de Matriz</vt:lpstr>
      <vt:lpstr>Tipos de Matriz</vt:lpstr>
      <vt:lpstr>Tipos de Matriz</vt:lpstr>
      <vt:lpstr>Tipos de Matriz</vt:lpstr>
      <vt:lpstr>Tipos de Matriz</vt:lpstr>
      <vt:lpstr>Tipos de Matriz</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miranda.kelen@gmail.com</dc:creator>
  <cp:lastModifiedBy>Pedro Belchior</cp:lastModifiedBy>
  <cp:revision>192</cp:revision>
  <dcterms:created xsi:type="dcterms:W3CDTF">2017-04-07T03:07:38Z</dcterms:created>
  <dcterms:modified xsi:type="dcterms:W3CDTF">2018-07-25T00:42:56Z</dcterms:modified>
</cp:coreProperties>
</file>