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3.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4.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5.xml" ContentType="application/vnd.openxmlformats-officedocument.presentationml.slideLayout+xml"/>
  <Override PartName="/ppt/theme/theme4.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6.xml" ContentType="application/vnd.openxmlformats-officedocument.presentationml.slideLayout+xml"/>
  <Override PartName="/ppt/theme/theme5.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slideLayouts/slideLayout7.xml" ContentType="application/vnd.openxmlformats-officedocument.presentationml.slideLayout+xml"/>
  <Override PartName="/ppt/theme/theme6.xml" ContentType="application/vnd.openxmlformats-officedocument.theme+xml"/>
  <Override PartName="/ppt/tags/tag30.xml" ContentType="application/vnd.openxmlformats-officedocument.presentationml.tags+xml"/>
  <Override PartName="/ppt/slideLayouts/slideLayout8.xml" ContentType="application/vnd.openxmlformats-officedocument.presentationml.slideLayout+xml"/>
  <Override PartName="/ppt/theme/theme7.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9.xml" ContentType="application/vnd.openxmlformats-officedocument.presentationml.slideLayout+xml"/>
  <Override PartName="/ppt/theme/theme8.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10.xml" ContentType="application/vnd.openxmlformats-officedocument.presentationml.slideLayout+xml"/>
  <Override PartName="/ppt/theme/theme9.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slideLayouts/slideLayout11.xml" ContentType="application/vnd.openxmlformats-officedocument.presentationml.slideLayout+xml"/>
  <Override PartName="/ppt/theme/theme10.xml" ContentType="application/vnd.openxmlformats-officedocument.them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90" r:id="rId2"/>
    <p:sldMasterId id="2147483668" r:id="rId3"/>
    <p:sldMasterId id="2147483670" r:id="rId4"/>
    <p:sldMasterId id="2147483692" r:id="rId5"/>
    <p:sldMasterId id="2147483674" r:id="rId6"/>
    <p:sldMasterId id="2147483694" r:id="rId7"/>
    <p:sldMasterId id="2147483683" r:id="rId8"/>
    <p:sldMasterId id="2147483685" r:id="rId9"/>
    <p:sldMasterId id="2147483688" r:id="rId10"/>
  </p:sldMasterIdLst>
  <p:notesMasterIdLst>
    <p:notesMasterId r:id="rId29"/>
  </p:notesMasterIdLst>
  <p:handoutMasterIdLst>
    <p:handoutMasterId r:id="rId30"/>
  </p:handoutMasterIdLst>
  <p:sldIdLst>
    <p:sldId id="256" r:id="rId11"/>
    <p:sldId id="270" r:id="rId12"/>
    <p:sldId id="301" r:id="rId13"/>
    <p:sldId id="319" r:id="rId14"/>
    <p:sldId id="296" r:id="rId15"/>
    <p:sldId id="320" r:id="rId16"/>
    <p:sldId id="303" r:id="rId17"/>
    <p:sldId id="308" r:id="rId18"/>
    <p:sldId id="321" r:id="rId19"/>
    <p:sldId id="307" r:id="rId20"/>
    <p:sldId id="309" r:id="rId21"/>
    <p:sldId id="311" r:id="rId22"/>
    <p:sldId id="313" r:id="rId23"/>
    <p:sldId id="314" r:id="rId24"/>
    <p:sldId id="315" r:id="rId25"/>
    <p:sldId id="322" r:id="rId26"/>
    <p:sldId id="323" r:id="rId27"/>
    <p:sldId id="269" r:id="rId2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04">
          <p15:clr>
            <a:srgbClr val="A4A3A4"/>
          </p15:clr>
        </p15:guide>
        <p15:guide id="2" orient="horz" pos="913">
          <p15:clr>
            <a:srgbClr val="A4A3A4"/>
          </p15:clr>
        </p15:guide>
        <p15:guide id="3" pos="3840">
          <p15:clr>
            <a:srgbClr val="A4A3A4"/>
          </p15:clr>
        </p15:guide>
        <p15:guide id="4" pos="4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28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638" autoAdjust="0"/>
  </p:normalViewPr>
  <p:slideViewPr>
    <p:cSldViewPr snapToGrid="0">
      <p:cViewPr varScale="1">
        <p:scale>
          <a:sx n="87" d="100"/>
          <a:sy n="87" d="100"/>
        </p:scale>
        <p:origin x="782" y="67"/>
      </p:cViewPr>
      <p:guideLst>
        <p:guide orient="horz" pos="3904"/>
        <p:guide orient="horz" pos="913"/>
        <p:guide pos="3840"/>
        <p:guide pos="45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48" d="100"/>
          <a:sy n="48" d="100"/>
        </p:scale>
        <p:origin x="293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18AE0E-E554-4BC9-A5E8-EA89F65EB00E}" type="datetimeFigureOut">
              <a:rPr lang="pt-BR" smtClean="0"/>
              <a:t>19/07/2018</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A3725E-4E71-4F43-8ED9-2FCC19B6AB24}" type="slidenum">
              <a:rPr lang="pt-BR" smtClean="0"/>
              <a:t>‹nº›</a:t>
            </a:fld>
            <a:endParaRPr lang="pt-BR"/>
          </a:p>
        </p:txBody>
      </p:sp>
    </p:spTree>
    <p:extLst>
      <p:ext uri="{BB962C8B-B14F-4D97-AF65-F5344CB8AC3E}">
        <p14:creationId xmlns:p14="http://schemas.microsoft.com/office/powerpoint/2010/main" val="40001499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A4CC6-4E0C-4E89-AF97-B6F8B729B98E}" type="datetimeFigureOut">
              <a:rPr lang="pt-BR" smtClean="0"/>
              <a:t>19/07/2018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8A8DF3-7F86-4EF5-AC50-56E08FD3B0C6}" type="slidenum">
              <a:rPr lang="pt-BR" smtClean="0"/>
              <a:t>‹nº›</a:t>
            </a:fld>
            <a:endParaRPr lang="pt-BR"/>
          </a:p>
        </p:txBody>
      </p:sp>
    </p:spTree>
    <p:extLst>
      <p:ext uri="{BB962C8B-B14F-4D97-AF65-F5344CB8AC3E}">
        <p14:creationId xmlns:p14="http://schemas.microsoft.com/office/powerpoint/2010/main" val="1911108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TÍTULO">
    <p:spTree>
      <p:nvGrpSpPr>
        <p:cNvPr id="1" name=""/>
        <p:cNvGrpSpPr/>
        <p:nvPr/>
      </p:nvGrpSpPr>
      <p:grpSpPr>
        <a:xfrm>
          <a:off x="0" y="0"/>
          <a:ext cx="0" cy="0"/>
          <a:chOff x="0" y="0"/>
          <a:chExt cx="0" cy="0"/>
        </a:xfrm>
      </p:grpSpPr>
      <p:sp>
        <p:nvSpPr>
          <p:cNvPr id="6" name="Espaço Reservado para Número de Slide 5"/>
          <p:cNvSpPr>
            <a:spLocks noGrp="1"/>
          </p:cNvSpPr>
          <p:nvPr>
            <p:ph type="sldNum" sz="quarter" idx="12"/>
          </p:nvPr>
        </p:nvSpPr>
        <p:spPr>
          <a:xfrm>
            <a:off x="20396200" y="6356350"/>
            <a:ext cx="2743200" cy="365125"/>
          </a:xfrm>
          <a:prstGeom prst="rect">
            <a:avLst/>
          </a:prstGeom>
        </p:spPr>
        <p:txBody>
          <a:bodyPr/>
          <a:lstStyle/>
          <a:p>
            <a:fld id="{4E27A1D1-0890-4162-B31F-58A6C5077CCD}" type="slidenum">
              <a:rPr lang="pt-BR" smtClean="0"/>
              <a:t>‹nº›</a:t>
            </a:fld>
            <a:endParaRPr lang="pt-BR"/>
          </a:p>
        </p:txBody>
      </p:sp>
      <p:sp>
        <p:nvSpPr>
          <p:cNvPr id="11" name="Título 1"/>
          <p:cNvSpPr>
            <a:spLocks noGrp="1"/>
          </p:cNvSpPr>
          <p:nvPr>
            <p:ph type="ctrTitle" hasCustomPrompt="1"/>
          </p:nvPr>
        </p:nvSpPr>
        <p:spPr>
          <a:xfrm>
            <a:off x="601240" y="1317073"/>
            <a:ext cx="9144000" cy="1137932"/>
          </a:xfrm>
          <a:prstGeom prst="rect">
            <a:avLst/>
          </a:prstGeom>
        </p:spPr>
        <p:txBody>
          <a:bodyPr anchor="ctr"/>
          <a:lstStyle>
            <a:lvl1pPr algn="l">
              <a:lnSpc>
                <a:spcPct val="100000"/>
              </a:lnSpc>
              <a:defRPr sz="5000" b="1" i="0" baseline="0">
                <a:solidFill>
                  <a:schemeClr val="tx1">
                    <a:lumMod val="65000"/>
                    <a:lumOff val="35000"/>
                  </a:schemeClr>
                </a:solidFill>
                <a:latin typeface="+mn-lt"/>
              </a:defRPr>
            </a:lvl1pPr>
          </a:lstStyle>
          <a:p>
            <a:r>
              <a:rPr lang="pt-BR" dirty="0" smtClean="0"/>
              <a:t>Subtítulo da Aula</a:t>
            </a:r>
            <a:endParaRPr lang="pt-BR" dirty="0"/>
          </a:p>
        </p:txBody>
      </p:sp>
    </p:spTree>
    <p:extLst>
      <p:ext uri="{BB962C8B-B14F-4D97-AF65-F5344CB8AC3E}">
        <p14:creationId xmlns:p14="http://schemas.microsoft.com/office/powerpoint/2010/main" val="323725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extLst mod="1">
    <p:ext uri="{DCECCB84-F9BA-43D5-87BE-67443E8EF086}">
      <p15:sldGuideLst xmlns:p15="http://schemas.microsoft.com/office/powerpoint/2012/main">
        <p15:guide id="1" orient="horz" pos="370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CITAÇÕES">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03171" y="588624"/>
            <a:ext cx="10970520" cy="2387600"/>
          </a:xfrm>
          <a:prstGeom prst="rect">
            <a:avLst/>
          </a:prstGeom>
        </p:spPr>
        <p:txBody>
          <a:bodyPr anchor="ctr"/>
          <a:lstStyle>
            <a:lvl1pPr algn="l">
              <a:lnSpc>
                <a:spcPct val="100000"/>
              </a:lnSpc>
              <a:defRPr sz="3500" b="1" i="0" baseline="0">
                <a:solidFill>
                  <a:schemeClr val="tx1">
                    <a:lumMod val="65000"/>
                    <a:lumOff val="35000"/>
                  </a:schemeClr>
                </a:solidFill>
                <a:latin typeface="+mn-lt"/>
              </a:defRPr>
            </a:lvl1pPr>
          </a:lstStyle>
          <a:p>
            <a:r>
              <a:rPr lang="pt-BR" dirty="0" smtClean="0"/>
              <a:t>Slide para citações</a:t>
            </a:r>
            <a:br>
              <a:rPr lang="pt-BR" dirty="0" smtClean="0"/>
            </a:br>
            <a:r>
              <a:rPr lang="pt-BR" dirty="0" smtClean="0"/>
              <a:t>Slide para citações</a:t>
            </a:r>
            <a:br>
              <a:rPr lang="pt-BR" dirty="0" smtClean="0"/>
            </a:br>
            <a:r>
              <a:rPr lang="pt-BR" dirty="0" smtClean="0"/>
              <a:t>Slide para citações</a:t>
            </a:r>
            <a:br>
              <a:rPr lang="pt-BR" dirty="0" smtClean="0"/>
            </a:br>
            <a:r>
              <a:rPr lang="pt-BR" dirty="0" smtClean="0"/>
              <a:t>Slide para citações</a:t>
            </a:r>
            <a:endParaRPr lang="pt-BR" dirty="0"/>
          </a:p>
        </p:txBody>
      </p:sp>
      <p:sp>
        <p:nvSpPr>
          <p:cNvPr id="3" name="Subtítulo 2"/>
          <p:cNvSpPr>
            <a:spLocks noGrp="1"/>
          </p:cNvSpPr>
          <p:nvPr>
            <p:ph type="subTitle" idx="1" hasCustomPrompt="1"/>
          </p:nvPr>
        </p:nvSpPr>
        <p:spPr>
          <a:xfrm>
            <a:off x="623350" y="3137275"/>
            <a:ext cx="9144000" cy="291725"/>
          </a:xfrm>
          <a:prstGeom prst="rect">
            <a:avLst/>
          </a:prstGeom>
        </p:spPr>
        <p:txBody>
          <a:bodyPr anchor="ctr"/>
          <a:lstStyle>
            <a:lvl1pPr marL="0" indent="0" algn="l">
              <a:lnSpc>
                <a:spcPct val="100000"/>
              </a:lnSpc>
              <a:spcBef>
                <a:spcPts val="0"/>
              </a:spcBef>
              <a:buNone/>
              <a:defRPr sz="20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Fonte</a:t>
            </a:r>
            <a:endParaRPr lang="pt-BR" dirty="0"/>
          </a:p>
        </p:txBody>
      </p:sp>
    </p:spTree>
    <p:extLst>
      <p:ext uri="{BB962C8B-B14F-4D97-AF65-F5344CB8AC3E}">
        <p14:creationId xmlns:p14="http://schemas.microsoft.com/office/powerpoint/2010/main" val="28326213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encerrament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01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 IMAGEM OU TABELA">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24000" y="5698124"/>
            <a:ext cx="9144000" cy="715739"/>
          </a:xfrm>
          <a:prstGeom prst="rect">
            <a:avLst/>
          </a:prstGeom>
        </p:spPr>
        <p:txBody>
          <a:bodyPr/>
          <a:lstStyle>
            <a:lvl1pPr marL="0" indent="0" algn="ctr">
              <a:buNone/>
              <a:defRPr sz="18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33462834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sp>
        <p:nvSpPr>
          <p:cNvPr id="6" name="Espaço Reservado para Número de Slide 5"/>
          <p:cNvSpPr>
            <a:spLocks noGrp="1"/>
          </p:cNvSpPr>
          <p:nvPr>
            <p:ph type="sldNum" sz="quarter" idx="12"/>
          </p:nvPr>
        </p:nvSpPr>
        <p:spPr>
          <a:xfrm>
            <a:off x="20396200" y="6356350"/>
            <a:ext cx="2743200" cy="365125"/>
          </a:xfrm>
          <a:prstGeom prst="rect">
            <a:avLst/>
          </a:prstGeom>
        </p:spPr>
        <p:txBody>
          <a:bodyPr/>
          <a:lstStyle/>
          <a:p>
            <a:fld id="{4E27A1D1-0890-4162-B31F-58A6C5077CCD}" type="slidenum">
              <a:rPr lang="pt-BR" smtClean="0"/>
              <a:t>‹nº›</a:t>
            </a:fld>
            <a:endParaRPr lang="pt-BR"/>
          </a:p>
        </p:txBody>
      </p:sp>
      <p:sp>
        <p:nvSpPr>
          <p:cNvPr id="11" name="Título 1"/>
          <p:cNvSpPr>
            <a:spLocks noGrp="1"/>
          </p:cNvSpPr>
          <p:nvPr>
            <p:ph type="ctrTitle" hasCustomPrompt="1"/>
          </p:nvPr>
        </p:nvSpPr>
        <p:spPr>
          <a:xfrm>
            <a:off x="618018" y="2206306"/>
            <a:ext cx="9144000" cy="1137932"/>
          </a:xfrm>
          <a:prstGeom prst="rect">
            <a:avLst/>
          </a:prstGeom>
        </p:spPr>
        <p:txBody>
          <a:bodyPr anchor="ctr"/>
          <a:lstStyle>
            <a:lvl1pPr algn="l">
              <a:lnSpc>
                <a:spcPct val="100000"/>
              </a:lnSpc>
              <a:defRPr sz="6000" b="1" i="0">
                <a:solidFill>
                  <a:schemeClr val="tx1">
                    <a:lumMod val="65000"/>
                    <a:lumOff val="35000"/>
                  </a:schemeClr>
                </a:solidFill>
                <a:latin typeface="+mn-lt"/>
              </a:defRPr>
            </a:lvl1pPr>
          </a:lstStyle>
          <a:p>
            <a:r>
              <a:rPr lang="pt-BR" dirty="0" smtClean="0"/>
              <a:t>Título da Aula</a:t>
            </a:r>
            <a:endParaRPr lang="pt-BR" dirty="0"/>
          </a:p>
        </p:txBody>
      </p:sp>
      <p:sp>
        <p:nvSpPr>
          <p:cNvPr id="12" name="Subtítulo 2"/>
          <p:cNvSpPr>
            <a:spLocks noGrp="1"/>
          </p:cNvSpPr>
          <p:nvPr>
            <p:ph type="subTitle" idx="1" hasCustomPrompt="1"/>
          </p:nvPr>
        </p:nvSpPr>
        <p:spPr>
          <a:xfrm>
            <a:off x="609583" y="3221372"/>
            <a:ext cx="6277778" cy="822122"/>
          </a:xfrm>
          <a:prstGeom prst="rect">
            <a:avLst/>
          </a:prstGeom>
        </p:spPr>
        <p:txBody>
          <a:bodyPr anchor="ctr"/>
          <a:lstStyle>
            <a:lvl1pPr marL="0" indent="0" algn="l">
              <a:lnSpc>
                <a:spcPct val="100000"/>
              </a:lnSpc>
              <a:spcBef>
                <a:spcPts val="0"/>
              </a:spcBef>
              <a:buNone/>
              <a:defRPr sz="3500" b="0" i="0" baseline="0">
                <a:solidFill>
                  <a:schemeClr val="tx1">
                    <a:lumMod val="65000"/>
                    <a:lumOff val="3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Nome do professor</a:t>
            </a:r>
            <a:endParaRPr lang="pt-BR" dirty="0"/>
          </a:p>
        </p:txBody>
      </p:sp>
    </p:spTree>
    <p:extLst>
      <p:ext uri="{BB962C8B-B14F-4D97-AF65-F5344CB8AC3E}">
        <p14:creationId xmlns:p14="http://schemas.microsoft.com/office/powerpoint/2010/main" val="394450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extLst mod="1">
    <p:ext uri="{DCECCB84-F9BA-43D5-87BE-67443E8EF086}">
      <p15:sldGuideLst xmlns:p15="http://schemas.microsoft.com/office/powerpoint/2012/main">
        <p15:guide id="1" orient="horz" pos="370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ÓPICOS">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25562" y="57937"/>
            <a:ext cx="11980333" cy="1712912"/>
          </a:xfrm>
          <a:prstGeom prst="rect">
            <a:avLst/>
          </a:prstGeom>
        </p:spPr>
        <p:txBody>
          <a:bodyPr anchor="ctr"/>
          <a:lstStyle>
            <a:lvl1pPr algn="l">
              <a:lnSpc>
                <a:spcPct val="100000"/>
              </a:lnSpc>
              <a:defRPr sz="4500" b="1" i="0">
                <a:solidFill>
                  <a:schemeClr val="tx1">
                    <a:lumMod val="65000"/>
                    <a:lumOff val="35000"/>
                  </a:schemeClr>
                </a:solidFill>
                <a:latin typeface="+mn-lt"/>
              </a:defRPr>
            </a:lvl1pPr>
          </a:lstStyle>
          <a:p>
            <a:r>
              <a:rPr lang="pt-BR" dirty="0" smtClean="0"/>
              <a:t>Título da Aula</a:t>
            </a:r>
            <a:br>
              <a:rPr lang="pt-BR" dirty="0" smtClean="0"/>
            </a:br>
            <a:r>
              <a:rPr lang="pt-BR" dirty="0" smtClean="0"/>
              <a:t>Título da Aula</a:t>
            </a:r>
            <a:endParaRPr lang="pt-BR" dirty="0"/>
          </a:p>
        </p:txBody>
      </p:sp>
      <p:sp>
        <p:nvSpPr>
          <p:cNvPr id="3" name="Subtítulo 2"/>
          <p:cNvSpPr>
            <a:spLocks noGrp="1"/>
          </p:cNvSpPr>
          <p:nvPr>
            <p:ph type="subTitle" idx="1" hasCustomPrompt="1"/>
          </p:nvPr>
        </p:nvSpPr>
        <p:spPr>
          <a:xfrm>
            <a:off x="592850" y="1782159"/>
            <a:ext cx="10497396" cy="4190802"/>
          </a:xfrm>
          <a:prstGeom prst="rect">
            <a:avLst/>
          </a:prstGeom>
        </p:spPr>
        <p:txBody>
          <a:bodyPr anchor="ctr"/>
          <a:lstStyle>
            <a:lvl1pPr marL="360363" marR="0" indent="-360363" algn="l" defTabSz="914400" rtl="0" eaLnBrk="1" fontAlgn="auto" latinLnBrk="0" hangingPunct="1">
              <a:lnSpc>
                <a:spcPct val="100000"/>
              </a:lnSpc>
              <a:spcBef>
                <a:spcPts val="1000"/>
              </a:spcBef>
              <a:spcAft>
                <a:spcPts val="0"/>
              </a:spcAft>
              <a:buClr>
                <a:srgbClr val="028E9B"/>
              </a:buClr>
              <a:buSzTx/>
              <a:buFont typeface="Wingdings" panose="05000000000000000000" pitchFamily="2" charset="2"/>
              <a:buChar char="§"/>
              <a:tabLst/>
              <a:defRPr sz="3500" baseline="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Item </a:t>
            </a:r>
          </a:p>
          <a:p>
            <a:r>
              <a:rPr lang="pt-BR" dirty="0" smtClean="0"/>
              <a:t>Item </a:t>
            </a:r>
          </a:p>
          <a:p>
            <a:r>
              <a:rPr lang="pt-BR" dirty="0" smtClean="0"/>
              <a:t>Item</a:t>
            </a:r>
          </a:p>
          <a:p>
            <a:endParaRPr lang="pt-BR" dirty="0"/>
          </a:p>
        </p:txBody>
      </p:sp>
    </p:spTree>
    <p:extLst>
      <p:ext uri="{BB962C8B-B14F-4D97-AF65-F5344CB8AC3E}">
        <p14:creationId xmlns:p14="http://schemas.microsoft.com/office/powerpoint/2010/main" val="14314109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EXTO CORRIDO">
    <p:spTree>
      <p:nvGrpSpPr>
        <p:cNvPr id="1" name=""/>
        <p:cNvGrpSpPr/>
        <p:nvPr/>
      </p:nvGrpSpPr>
      <p:grpSpPr>
        <a:xfrm>
          <a:off x="0" y="0"/>
          <a:ext cx="0" cy="0"/>
          <a:chOff x="0" y="0"/>
          <a:chExt cx="0" cy="0"/>
        </a:xfrm>
      </p:grpSpPr>
      <p:sp>
        <p:nvSpPr>
          <p:cNvPr id="13" name="Título 1"/>
          <p:cNvSpPr>
            <a:spLocks noGrp="1"/>
          </p:cNvSpPr>
          <p:nvPr>
            <p:ph type="ctrTitle" hasCustomPrompt="1"/>
          </p:nvPr>
        </p:nvSpPr>
        <p:spPr>
          <a:xfrm>
            <a:off x="608784" y="0"/>
            <a:ext cx="11980333" cy="1821183"/>
          </a:xfrm>
          <a:prstGeom prst="rect">
            <a:avLst/>
          </a:prstGeom>
        </p:spPr>
        <p:txBody>
          <a:bodyPr anchor="ctr"/>
          <a:lstStyle>
            <a:lvl1pPr algn="l">
              <a:lnSpc>
                <a:spcPct val="100000"/>
              </a:lnSpc>
              <a:defRPr sz="4500" b="1" i="0">
                <a:solidFill>
                  <a:schemeClr val="tx1">
                    <a:lumMod val="65000"/>
                    <a:lumOff val="35000"/>
                  </a:schemeClr>
                </a:solidFill>
                <a:latin typeface="+mn-lt"/>
              </a:defRPr>
            </a:lvl1pPr>
          </a:lstStyle>
          <a:p>
            <a:r>
              <a:rPr lang="pt-BR" dirty="0" smtClean="0"/>
              <a:t>Título da Aula</a:t>
            </a:r>
            <a:br>
              <a:rPr lang="pt-BR" dirty="0" smtClean="0"/>
            </a:br>
            <a:r>
              <a:rPr lang="pt-BR" dirty="0" smtClean="0"/>
              <a:t>Título da Aula</a:t>
            </a:r>
            <a:endParaRPr lang="pt-BR" dirty="0"/>
          </a:p>
        </p:txBody>
      </p:sp>
      <p:sp>
        <p:nvSpPr>
          <p:cNvPr id="14" name="Subtítulo 2"/>
          <p:cNvSpPr>
            <a:spLocks noGrp="1"/>
          </p:cNvSpPr>
          <p:nvPr>
            <p:ph type="subTitle" idx="1" hasCustomPrompt="1"/>
          </p:nvPr>
        </p:nvSpPr>
        <p:spPr>
          <a:xfrm>
            <a:off x="626407" y="1815714"/>
            <a:ext cx="10338004" cy="4450862"/>
          </a:xfrm>
          <a:prstGeom prst="rect">
            <a:avLst/>
          </a:prstGeom>
        </p:spPr>
        <p:txBody>
          <a:bodyPr anchor="ctr"/>
          <a:lstStyle>
            <a:lvl1pPr marL="0" indent="0" algn="l">
              <a:lnSpc>
                <a:spcPct val="100000"/>
              </a:lnSpc>
              <a:spcBef>
                <a:spcPts val="0"/>
              </a:spcBef>
              <a:buClr>
                <a:srgbClr val="028E9B"/>
              </a:buClr>
              <a:buFont typeface="Wingdings" panose="05000000000000000000" pitchFamily="2" charset="2"/>
              <a:buNone/>
              <a:defRPr sz="3500" baseline="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Texto corrido</a:t>
            </a:r>
            <a:endParaRPr lang="pt-BR" dirty="0"/>
          </a:p>
        </p:txBody>
      </p:sp>
    </p:spTree>
    <p:extLst>
      <p:ext uri="{BB962C8B-B14F-4D97-AF65-F5344CB8AC3E}">
        <p14:creationId xmlns:p14="http://schemas.microsoft.com/office/powerpoint/2010/main" val="28974018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M TÍTULO TEXTO CORRIDO">
    <p:spTree>
      <p:nvGrpSpPr>
        <p:cNvPr id="1" name=""/>
        <p:cNvGrpSpPr/>
        <p:nvPr/>
      </p:nvGrpSpPr>
      <p:grpSpPr>
        <a:xfrm>
          <a:off x="0" y="0"/>
          <a:ext cx="0" cy="0"/>
          <a:chOff x="0" y="0"/>
          <a:chExt cx="0" cy="0"/>
        </a:xfrm>
      </p:grpSpPr>
      <p:sp>
        <p:nvSpPr>
          <p:cNvPr id="14" name="Subtítulo 2"/>
          <p:cNvSpPr>
            <a:spLocks noGrp="1"/>
          </p:cNvSpPr>
          <p:nvPr>
            <p:ph type="subTitle" idx="1" hasCustomPrompt="1"/>
          </p:nvPr>
        </p:nvSpPr>
        <p:spPr>
          <a:xfrm>
            <a:off x="626407" y="445211"/>
            <a:ext cx="10338004" cy="5800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
                <a:srgbClr val="028E9B"/>
              </a:buClr>
              <a:buSzTx/>
              <a:buFont typeface="Wingdings" panose="05000000000000000000" pitchFamily="2" charset="2"/>
              <a:buNone/>
              <a:tabLst/>
              <a:defRPr sz="3500" baseline="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a:t>
            </a:r>
          </a:p>
          <a:p>
            <a:r>
              <a:rPr lang="pt-BR" dirty="0" smtClean="0"/>
              <a:t>texto corrido, texto corrido, texto corrido, texto corrido, texto corrido, texto corrido, texto corrido, texto corrido.</a:t>
            </a:r>
          </a:p>
        </p:txBody>
      </p:sp>
    </p:spTree>
    <p:extLst>
      <p:ext uri="{BB962C8B-B14F-4D97-AF65-F5344CB8AC3E}">
        <p14:creationId xmlns:p14="http://schemas.microsoft.com/office/powerpoint/2010/main" val="15460346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COM IMAGEM">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18018" y="117445"/>
            <a:ext cx="10515600" cy="1593909"/>
          </a:xfrm>
          <a:prstGeom prst="rect">
            <a:avLst/>
          </a:prstGeom>
        </p:spPr>
        <p:txBody>
          <a:bodyPr anchor="ctr"/>
          <a:lstStyle>
            <a:lvl1pPr>
              <a:lnSpc>
                <a:spcPct val="100000"/>
              </a:lnSpc>
              <a:defRPr sz="4500" b="1" i="0" baseline="0">
                <a:solidFill>
                  <a:schemeClr val="tx1">
                    <a:lumMod val="65000"/>
                    <a:lumOff val="35000"/>
                  </a:schemeClr>
                </a:solidFill>
                <a:latin typeface="+mn-lt"/>
              </a:defRPr>
            </a:lvl1pPr>
          </a:lstStyle>
          <a:p>
            <a:r>
              <a:rPr lang="pt-BR" dirty="0" smtClean="0"/>
              <a:t>Título da Aula</a:t>
            </a:r>
            <a:br>
              <a:rPr lang="pt-BR" dirty="0" smtClean="0"/>
            </a:br>
            <a:r>
              <a:rPr lang="pt-BR" dirty="0" smtClean="0"/>
              <a:t>Título da Aula</a:t>
            </a:r>
            <a:endParaRPr lang="pt-BR" dirty="0"/>
          </a:p>
        </p:txBody>
      </p:sp>
      <p:sp>
        <p:nvSpPr>
          <p:cNvPr id="3" name="Espaço Reservado para Texto 2"/>
          <p:cNvSpPr>
            <a:spLocks noGrp="1"/>
          </p:cNvSpPr>
          <p:nvPr>
            <p:ph type="body" idx="1" hasCustomPrompt="1"/>
          </p:nvPr>
        </p:nvSpPr>
        <p:spPr>
          <a:xfrm>
            <a:off x="626407" y="2074503"/>
            <a:ext cx="5271053" cy="3965570"/>
          </a:xfrm>
          <a:prstGeom prst="rect">
            <a:avLst/>
          </a:prstGeom>
        </p:spPr>
        <p:txBody>
          <a:bodyPr anchor="ctr"/>
          <a:lstStyle>
            <a:lvl1pPr marL="0" marR="0" indent="0" algn="l" defTabSz="914400" rtl="0" eaLnBrk="1" fontAlgn="auto" latinLnBrk="0" hangingPunct="1">
              <a:lnSpc>
                <a:spcPct val="100000"/>
              </a:lnSpc>
              <a:spcBef>
                <a:spcPts val="1000"/>
              </a:spcBef>
              <a:spcAft>
                <a:spcPts val="0"/>
              </a:spcAft>
              <a:buClr>
                <a:srgbClr val="028E9B"/>
              </a:buClr>
              <a:buSzTx/>
              <a:buFont typeface="Wingdings" panose="05000000000000000000" pitchFamily="2" charset="2"/>
              <a:buNone/>
              <a:tabLst/>
              <a:defRPr sz="3500" b="0" baseline="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1000"/>
              </a:spcBef>
              <a:spcAft>
                <a:spcPts val="0"/>
              </a:spcAft>
              <a:buClr>
                <a:srgbClr val="028E9B"/>
              </a:buClr>
              <a:buSzTx/>
              <a:buFont typeface="Wingdings" panose="05000000000000000000" pitchFamily="2" charset="2"/>
              <a:buNone/>
              <a:tabLst/>
              <a:defRPr/>
            </a:pPr>
            <a:r>
              <a:rPr lang="pt-BR" dirty="0" smtClean="0"/>
              <a:t>Texto corrido, texto corrido, texto corrido, texto corrido, texto corrido, texto corrido, texto corrido, texto corrido, texto corrido, texto corrido, texto corrido, texto corrido,</a:t>
            </a:r>
          </a:p>
        </p:txBody>
      </p:sp>
    </p:spTree>
    <p:extLst>
      <p:ext uri="{BB962C8B-B14F-4D97-AF65-F5344CB8AC3E}">
        <p14:creationId xmlns:p14="http://schemas.microsoft.com/office/powerpoint/2010/main" val="80187729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COM IMAGEM OU TABEL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201783" y="1"/>
            <a:ext cx="9862458" cy="1449388"/>
          </a:xfrm>
          <a:prstGeom prst="rect">
            <a:avLst/>
          </a:prstGeom>
        </p:spPr>
        <p:txBody>
          <a:bodyPr anchor="ctr"/>
          <a:lstStyle>
            <a:lvl1pPr algn="ctr">
              <a:lnSpc>
                <a:spcPct val="100000"/>
              </a:lnSpc>
              <a:defRPr sz="4500" b="1" i="0" baseline="0">
                <a:solidFill>
                  <a:schemeClr val="tx1">
                    <a:lumMod val="65000"/>
                    <a:lumOff val="35000"/>
                  </a:schemeClr>
                </a:solidFill>
                <a:latin typeface="+mn-lt"/>
              </a:defRPr>
            </a:lvl1pPr>
          </a:lstStyle>
          <a:p>
            <a:r>
              <a:rPr lang="pt-BR" dirty="0" smtClean="0"/>
              <a:t>Título da Aula</a:t>
            </a:r>
            <a:endParaRPr lang="pt-BR" dirty="0"/>
          </a:p>
        </p:txBody>
      </p:sp>
    </p:spTree>
    <p:extLst>
      <p:ext uri="{BB962C8B-B14F-4D97-AF65-F5344CB8AC3E}">
        <p14:creationId xmlns:p14="http://schemas.microsoft.com/office/powerpoint/2010/main" val="20321161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ERGUNTAS">
    <p:spTree>
      <p:nvGrpSpPr>
        <p:cNvPr id="1" name=""/>
        <p:cNvGrpSpPr/>
        <p:nvPr/>
      </p:nvGrpSpPr>
      <p:grpSpPr>
        <a:xfrm>
          <a:off x="0" y="0"/>
          <a:ext cx="0" cy="0"/>
          <a:chOff x="0" y="0"/>
          <a:chExt cx="0" cy="0"/>
        </a:xfrm>
      </p:grpSpPr>
      <p:sp>
        <p:nvSpPr>
          <p:cNvPr id="3" name="Subtítulo 2"/>
          <p:cNvSpPr>
            <a:spLocks noGrp="1"/>
          </p:cNvSpPr>
          <p:nvPr>
            <p:ph type="subTitle" idx="1" hasCustomPrompt="1"/>
          </p:nvPr>
        </p:nvSpPr>
        <p:spPr>
          <a:xfrm>
            <a:off x="727075" y="3428999"/>
            <a:ext cx="9514205" cy="2645230"/>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4500" b="1" i="0" baseline="0">
                <a:solidFill>
                  <a:schemeClr val="tx1">
                    <a:lumMod val="65000"/>
                    <a:lumOff val="3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Slide para perguntas</a:t>
            </a:r>
          </a:p>
          <a:p>
            <a:r>
              <a:rPr lang="pt-BR" dirty="0" smtClean="0"/>
              <a:t>Slide para perguntas</a:t>
            </a:r>
          </a:p>
        </p:txBody>
      </p:sp>
    </p:spTree>
    <p:extLst>
      <p:ext uri="{BB962C8B-B14F-4D97-AF65-F5344CB8AC3E}">
        <p14:creationId xmlns:p14="http://schemas.microsoft.com/office/powerpoint/2010/main" val="227757579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image" Target="../media/image3.png"/><Relationship Id="rId3" Type="http://schemas.openxmlformats.org/officeDocument/2006/relationships/theme" Target="../theme/theme1.xml"/><Relationship Id="rId7" Type="http://schemas.openxmlformats.org/officeDocument/2006/relationships/tags" Target="../tags/tag4.xml"/><Relationship Id="rId12" Type="http://schemas.openxmlformats.org/officeDocument/2006/relationships/image" Target="../media/image2.png"/><Relationship Id="rId17"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image" Target="../media/image1.png"/><Relationship Id="rId5" Type="http://schemas.openxmlformats.org/officeDocument/2006/relationships/tags" Target="../tags/tag2.xml"/><Relationship Id="rId15" Type="http://schemas.openxmlformats.org/officeDocument/2006/relationships/image" Target="../media/image5.png"/><Relationship Id="rId10" Type="http://schemas.openxmlformats.org/officeDocument/2006/relationships/tags" Target="../tags/tag7.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image" Target="../media/image4.png"/></Relationships>
</file>

<file path=ppt/slideMasters/_rels/slideMaster10.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image" Target="../media/image39.png"/><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38.png"/><Relationship Id="rId2" Type="http://schemas.openxmlformats.org/officeDocument/2006/relationships/theme" Target="../theme/theme10.xml"/><Relationship Id="rId16" Type="http://schemas.openxmlformats.org/officeDocument/2006/relationships/image" Target="../media/image42.png"/><Relationship Id="rId1" Type="http://schemas.openxmlformats.org/officeDocument/2006/relationships/slideLayout" Target="../slideLayouts/slideLayout11.xml"/><Relationship Id="rId6" Type="http://schemas.openxmlformats.org/officeDocument/2006/relationships/tags" Target="../tags/tag58.xml"/><Relationship Id="rId11" Type="http://schemas.openxmlformats.org/officeDocument/2006/relationships/image" Target="../media/image37.png"/><Relationship Id="rId5" Type="http://schemas.openxmlformats.org/officeDocument/2006/relationships/tags" Target="../tags/tag57.xml"/><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image" Target="../media/image40.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tags" Target="../tags/tag11.xml"/><Relationship Id="rId11" Type="http://schemas.openxmlformats.org/officeDocument/2006/relationships/image" Target="../media/image11.png"/><Relationship Id="rId5" Type="http://schemas.openxmlformats.org/officeDocument/2006/relationships/tags" Target="../tags/tag10.xml"/><Relationship Id="rId10" Type="http://schemas.openxmlformats.org/officeDocument/2006/relationships/image" Target="../media/image10.png"/><Relationship Id="rId4" Type="http://schemas.openxmlformats.org/officeDocument/2006/relationships/tags" Target="../tags/tag9.xml"/><Relationship Id="rId9"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15.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14.png"/><Relationship Id="rId2" Type="http://schemas.openxmlformats.org/officeDocument/2006/relationships/theme" Target="../theme/theme3.xml"/><Relationship Id="rId1" Type="http://schemas.openxmlformats.org/officeDocument/2006/relationships/slideLayout" Target="../slideLayouts/slideLayout4.xml"/><Relationship Id="rId6" Type="http://schemas.openxmlformats.org/officeDocument/2006/relationships/tags" Target="../tags/tag16.xml"/><Relationship Id="rId11" Type="http://schemas.openxmlformats.org/officeDocument/2006/relationships/image" Target="../media/image10.png"/><Relationship Id="rId5" Type="http://schemas.openxmlformats.org/officeDocument/2006/relationships/tags" Target="../tags/tag15.xml"/><Relationship Id="rId10" Type="http://schemas.openxmlformats.org/officeDocument/2006/relationships/image" Target="../media/image13.png"/><Relationship Id="rId4" Type="http://schemas.openxmlformats.org/officeDocument/2006/relationships/tags" Target="../tags/tag14.xml"/><Relationship Id="rId9" Type="http://schemas.openxmlformats.org/officeDocument/2006/relationships/image" Target="../media/image12.png"/><Relationship Id="rId14"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14.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16.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tags" Target="../tags/tag22.xml"/><Relationship Id="rId11" Type="http://schemas.openxmlformats.org/officeDocument/2006/relationships/image" Target="../media/image10.png"/><Relationship Id="rId5" Type="http://schemas.openxmlformats.org/officeDocument/2006/relationships/tags" Target="../tags/tag21.xml"/><Relationship Id="rId10" Type="http://schemas.openxmlformats.org/officeDocument/2006/relationships/image" Target="../media/image13.png"/><Relationship Id="rId4" Type="http://schemas.openxmlformats.org/officeDocument/2006/relationships/tags" Target="../tags/tag20.xml"/><Relationship Id="rId9" Type="http://schemas.openxmlformats.org/officeDocument/2006/relationships/image" Target="../media/image12.png"/><Relationship Id="rId14" Type="http://schemas.openxmlformats.org/officeDocument/2006/relationships/image" Target="../media/image15.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15.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tags" Target="../tags/tag28.xml"/><Relationship Id="rId11" Type="http://schemas.openxmlformats.org/officeDocument/2006/relationships/image" Target="../media/image14.png"/><Relationship Id="rId5" Type="http://schemas.openxmlformats.org/officeDocument/2006/relationships/tags" Target="../tags/tag27.xml"/><Relationship Id="rId10" Type="http://schemas.openxmlformats.org/officeDocument/2006/relationships/image" Target="../media/image10.png"/><Relationship Id="rId4" Type="http://schemas.openxmlformats.org/officeDocument/2006/relationships/tags" Target="../tags/tag26.xml"/><Relationship Id="rId9" Type="http://schemas.openxmlformats.org/officeDocument/2006/relationships/image" Target="../media/image13.png"/></Relationships>
</file>

<file path=ppt/slideMasters/_rels/slideMaster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heme" Target="../theme/theme6.xml"/><Relationship Id="rId1" Type="http://schemas.openxmlformats.org/officeDocument/2006/relationships/slideLayout" Target="../slideLayouts/slideLayout7.xml"/><Relationship Id="rId4" Type="http://schemas.openxmlformats.org/officeDocument/2006/relationships/image" Target="../media/image16.PNG"/></Relationships>
</file>

<file path=ppt/slideMasters/_rels/slideMaster7.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theme" Target="../theme/theme7.xml"/><Relationship Id="rId16" Type="http://schemas.openxmlformats.org/officeDocument/2006/relationships/image" Target="../media/image22.png"/><Relationship Id="rId1" Type="http://schemas.openxmlformats.org/officeDocument/2006/relationships/slideLayout" Target="../slideLayouts/slideLayout8.xml"/><Relationship Id="rId6" Type="http://schemas.openxmlformats.org/officeDocument/2006/relationships/tags" Target="../tags/tag34.xml"/><Relationship Id="rId11" Type="http://schemas.openxmlformats.org/officeDocument/2006/relationships/image" Target="../media/image17.png"/><Relationship Id="rId5" Type="http://schemas.openxmlformats.org/officeDocument/2006/relationships/tags" Target="../tags/tag33.xml"/><Relationship Id="rId15" Type="http://schemas.openxmlformats.org/officeDocument/2006/relationships/image" Target="../media/image21.png"/><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image" Target="../media/image20.png"/></Relationships>
</file>

<file path=ppt/slideMasters/_rels/slideMaster8.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image" Target="../media/image27.png"/><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26.png"/><Relationship Id="rId2" Type="http://schemas.openxmlformats.org/officeDocument/2006/relationships/theme" Target="../theme/theme8.xml"/><Relationship Id="rId16" Type="http://schemas.openxmlformats.org/officeDocument/2006/relationships/image" Target="../media/image29.png"/><Relationship Id="rId1" Type="http://schemas.openxmlformats.org/officeDocument/2006/relationships/slideLayout" Target="../slideLayouts/slideLayout9.xml"/><Relationship Id="rId6" Type="http://schemas.openxmlformats.org/officeDocument/2006/relationships/tags" Target="../tags/tag42.xml"/><Relationship Id="rId11" Type="http://schemas.openxmlformats.org/officeDocument/2006/relationships/image" Target="../media/image25.png"/><Relationship Id="rId5" Type="http://schemas.openxmlformats.org/officeDocument/2006/relationships/tags" Target="../tags/tag41.xml"/><Relationship Id="rId1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image" Target="../media/image28.png"/></Relationships>
</file>

<file path=ppt/slideMasters/_rels/slideMaster9.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7.png"/><Relationship Id="rId17" Type="http://schemas.openxmlformats.org/officeDocument/2006/relationships/image" Target="../media/image34.png"/><Relationship Id="rId2" Type="http://schemas.openxmlformats.org/officeDocument/2006/relationships/theme" Target="../theme/theme9.xml"/><Relationship Id="rId16" Type="http://schemas.openxmlformats.org/officeDocument/2006/relationships/image" Target="../media/image33.png"/><Relationship Id="rId20" Type="http://schemas.openxmlformats.org/officeDocument/2006/relationships/image" Target="../media/image24.png"/><Relationship Id="rId1" Type="http://schemas.openxmlformats.org/officeDocument/2006/relationships/slideLayout" Target="../slideLayouts/slideLayout10.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image" Target="../media/image32.png"/><Relationship Id="rId10" Type="http://schemas.openxmlformats.org/officeDocument/2006/relationships/tags" Target="../tags/tag53.xml"/><Relationship Id="rId19" Type="http://schemas.openxmlformats.org/officeDocument/2006/relationships/image" Target="../media/image29.png"/><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image" Target="../media/image3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shutterstock_285430874 (1)"/>
          <p:cNvPicPr>
            <a:picLocks/>
          </p:cNvPicPr>
          <p:nvPr userDrawn="1">
            <p:custDataLst>
              <p:tags r:id="rId4"/>
            </p:custDataLst>
          </p:nvPr>
        </p:nvPicPr>
        <p:blipFill>
          <a:blip r:embed="rId11" cstate="email">
            <a:extLst>
              <a:ext uri="{28A0092B-C50C-407E-A947-70E740481C1C}">
                <a14:useLocalDpi xmlns:a14="http://schemas.microsoft.com/office/drawing/2010/main"/>
              </a:ext>
            </a:extLst>
          </a:blip>
          <a:stretch>
            <a:fillRect/>
          </a:stretch>
        </p:blipFill>
        <p:spPr>
          <a:xfrm>
            <a:off x="-1958975" y="-2419350"/>
            <a:ext cx="16109950" cy="10744200"/>
          </a:xfrm>
          <a:prstGeom prst="rect">
            <a:avLst/>
          </a:prstGeom>
        </p:spPr>
      </p:pic>
      <p:pic>
        <p:nvPicPr>
          <p:cNvPr id="8" name="9"/>
          <p:cNvPicPr>
            <a:picLocks/>
          </p:cNvPicPr>
          <p:nvPr userDrawn="1">
            <p:custDataLst>
              <p:tags r:id="rId5"/>
            </p:custDataLst>
          </p:nvPr>
        </p:nvPicPr>
        <p:blipFill>
          <a:blip r:embed="rId1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0" name="7"/>
          <p:cNvPicPr>
            <a:picLocks/>
          </p:cNvPicPr>
          <p:nvPr userDrawn="1">
            <p:custDataLst>
              <p:tags r:id="rId6"/>
            </p:custDataLst>
          </p:nvPr>
        </p:nvPicPr>
        <p:blipFill>
          <a:blip r:embed="rId13" cstate="email">
            <a:extLst>
              <a:ext uri="{28A0092B-C50C-407E-A947-70E740481C1C}">
                <a14:useLocalDpi xmlns:a14="http://schemas.microsoft.com/office/drawing/2010/main"/>
              </a:ext>
            </a:extLst>
          </a:blip>
          <a:stretch>
            <a:fillRect/>
          </a:stretch>
        </p:blipFill>
        <p:spPr>
          <a:xfrm>
            <a:off x="0" y="0"/>
            <a:ext cx="317500" cy="6858000"/>
          </a:xfrm>
          <a:prstGeom prst="rect">
            <a:avLst/>
          </a:prstGeom>
        </p:spPr>
      </p:pic>
      <p:grpSp>
        <p:nvGrpSpPr>
          <p:cNvPr id="14" name="Agrupar 13"/>
          <p:cNvGrpSpPr/>
          <p:nvPr userDrawn="1"/>
        </p:nvGrpSpPr>
        <p:grpSpPr>
          <a:xfrm>
            <a:off x="4959350" y="3111500"/>
            <a:ext cx="7232650" cy="2381250"/>
            <a:chOff x="4959350" y="3111500"/>
            <a:chExt cx="7232650" cy="2381250"/>
          </a:xfrm>
        </p:grpSpPr>
        <p:pic>
          <p:nvPicPr>
            <p:cNvPr id="9" name="8"/>
            <p:cNvPicPr>
              <a:picLocks/>
            </p:cNvPicPr>
            <p:nvPr userDrawn="1">
              <p:custDataLst>
                <p:tags r:id="rId8"/>
              </p:custDataLst>
            </p:nvPr>
          </p:nvPicPr>
          <p:blipFill>
            <a:blip r:embed="rId14" cstate="email">
              <a:extLst>
                <a:ext uri="{28A0092B-C50C-407E-A947-70E740481C1C}">
                  <a14:useLocalDpi xmlns:a14="http://schemas.microsoft.com/office/drawing/2010/main"/>
                </a:ext>
              </a:extLst>
            </a:blip>
            <a:stretch>
              <a:fillRect/>
            </a:stretch>
          </p:blipFill>
          <p:spPr>
            <a:xfrm>
              <a:off x="9861550" y="3835400"/>
              <a:ext cx="2330450" cy="1276350"/>
            </a:xfrm>
            <a:prstGeom prst="rect">
              <a:avLst/>
            </a:prstGeom>
          </p:spPr>
        </p:pic>
        <p:pic>
          <p:nvPicPr>
            <p:cNvPr id="11" name="6"/>
            <p:cNvPicPr>
              <a:picLocks/>
            </p:cNvPicPr>
            <p:nvPr userDrawn="1">
              <p:custDataLst>
                <p:tags r:id="rId9"/>
              </p:custDataLst>
            </p:nvPr>
          </p:nvPicPr>
          <p:blipFill>
            <a:blip r:embed="rId15" cstate="email">
              <a:extLst>
                <a:ext uri="{28A0092B-C50C-407E-A947-70E740481C1C}">
                  <a14:useLocalDpi xmlns:a14="http://schemas.microsoft.com/office/drawing/2010/main"/>
                </a:ext>
              </a:extLst>
            </a:blip>
            <a:stretch>
              <a:fillRect/>
            </a:stretch>
          </p:blipFill>
          <p:spPr>
            <a:xfrm>
              <a:off x="4959350" y="3429000"/>
              <a:ext cx="4946650" cy="1682750"/>
            </a:xfrm>
            <a:prstGeom prst="rect">
              <a:avLst/>
            </a:prstGeom>
          </p:spPr>
        </p:pic>
        <p:pic>
          <p:nvPicPr>
            <p:cNvPr id="12" name="5"/>
            <p:cNvPicPr>
              <a:picLocks/>
            </p:cNvPicPr>
            <p:nvPr userDrawn="1">
              <p:custDataLst>
                <p:tags r:id="rId10"/>
              </p:custDataLst>
            </p:nvPr>
          </p:nvPicPr>
          <p:blipFill>
            <a:blip r:embed="rId16" cstate="email">
              <a:extLst>
                <a:ext uri="{28A0092B-C50C-407E-A947-70E740481C1C}">
                  <a14:useLocalDpi xmlns:a14="http://schemas.microsoft.com/office/drawing/2010/main"/>
                </a:ext>
              </a:extLst>
            </a:blip>
            <a:stretch>
              <a:fillRect/>
            </a:stretch>
          </p:blipFill>
          <p:spPr>
            <a:xfrm>
              <a:off x="8128000" y="3111500"/>
              <a:ext cx="4064000" cy="2381250"/>
            </a:xfrm>
            <a:prstGeom prst="rect">
              <a:avLst/>
            </a:prstGeom>
          </p:spPr>
        </p:pic>
      </p:grpSp>
      <p:pic>
        <p:nvPicPr>
          <p:cNvPr id="13" name="3"/>
          <p:cNvPicPr>
            <a:picLocks/>
          </p:cNvPicPr>
          <p:nvPr userDrawn="1">
            <p:custDataLst>
              <p:tags r:id="rId7"/>
            </p:custDataLst>
          </p:nvPr>
        </p:nvPicPr>
        <p:blipFill>
          <a:blip r:embed="rId17" cstate="email">
            <a:extLst>
              <a:ext uri="{28A0092B-C50C-407E-A947-70E740481C1C}">
                <a14:useLocalDpi xmlns:a14="http://schemas.microsoft.com/office/drawing/2010/main"/>
              </a:ext>
            </a:extLst>
          </a:blip>
          <a:stretch>
            <a:fillRect/>
          </a:stretch>
        </p:blipFill>
        <p:spPr>
          <a:xfrm>
            <a:off x="9448800" y="5956300"/>
            <a:ext cx="2425700" cy="565150"/>
          </a:xfrm>
          <a:prstGeom prst="rect">
            <a:avLst/>
          </a:prstGeom>
        </p:spPr>
      </p:pic>
    </p:spTree>
    <p:extLst>
      <p:ext uri="{BB962C8B-B14F-4D97-AF65-F5344CB8AC3E}">
        <p14:creationId xmlns:p14="http://schemas.microsoft.com/office/powerpoint/2010/main" val="1468901135"/>
      </p:ext>
    </p:extLst>
  </p:cSld>
  <p:clrMap bg1="lt1" tx1="dk1" bg2="lt2" tx2="dk2" accent1="accent1" accent2="accent2" accent3="accent3" accent4="accent4" accent5="accent5" accent6="accent6" hlink="hlink" folHlink="folHlink"/>
  <p:sldLayoutIdLst>
    <p:sldLayoutId id="2147483654" r:id="rId1"/>
    <p:sldLayoutId id="2147483696"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63" presetClass="path" presetSubtype="0" accel="50000" decel="50000" fill="hold" nodeType="withEffect">
                                  <p:stCondLst>
                                    <p:cond delay="0"/>
                                  </p:stCondLst>
                                  <p:childTnLst>
                                    <p:animMotion origin="layout" path="M 0 4.44444E-6 L 0.33841 4.44444E-6 " pathEditMode="relative" rAng="0" ptsTypes="AA">
                                      <p:cBhvr>
                                        <p:cTn id="10" dur="4500" fill="hold"/>
                                        <p:tgtEl>
                                          <p:spTgt spid="16"/>
                                        </p:tgtEl>
                                        <p:attrNameLst>
                                          <p:attrName>ppt_x</p:attrName>
                                          <p:attrName>ppt_y</p:attrName>
                                        </p:attrNameLst>
                                      </p:cBhvr>
                                      <p:rCtr x="16914" y="0"/>
                                    </p:animMotion>
                                  </p:childTnLst>
                                </p:cTn>
                              </p:par>
                              <p:par>
                                <p:cTn id="11" presetID="22" presetClass="entr" presetSubtype="8" fill="hold" nodeType="withEffect">
                                  <p:stCondLst>
                                    <p:cond delay="60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shutterstock_327953234 copiar"/>
          <p:cNvPicPr>
            <a:picLocks/>
          </p:cNvPicPr>
          <p:nvPr userDrawn="1">
            <p:custDataLst>
              <p:tags r:id="rId3"/>
            </p:custDataLst>
          </p:nvPr>
        </p:nvPicPr>
        <p:blipFill>
          <a:blip r:embed="rId10" cstate="email">
            <a:extLst>
              <a:ext uri="{28A0092B-C50C-407E-A947-70E740481C1C}">
                <a14:useLocalDpi xmlns:a14="http://schemas.microsoft.com/office/drawing/2010/main"/>
              </a:ext>
            </a:extLst>
          </a:blip>
          <a:stretch>
            <a:fillRect/>
          </a:stretch>
        </p:blipFill>
        <p:spPr>
          <a:xfrm>
            <a:off x="0" y="304800"/>
            <a:ext cx="12192000" cy="6553200"/>
          </a:xfrm>
          <a:prstGeom prst="rect">
            <a:avLst/>
          </a:prstGeom>
        </p:spPr>
      </p:pic>
      <p:pic>
        <p:nvPicPr>
          <p:cNvPr id="8" name="Retângulo 4"/>
          <p:cNvPicPr>
            <a:picLocks/>
          </p:cNvPicPr>
          <p:nvPr userDrawn="1">
            <p:custDataLst>
              <p:tags r:id="rId4"/>
            </p:custDataLst>
          </p:nvPr>
        </p:nvPicPr>
        <p:blipFill>
          <a:blip r:embed="rId11" cstate="email">
            <a:extLst>
              <a:ext uri="{28A0092B-C50C-407E-A947-70E740481C1C}">
                <a14:useLocalDpi xmlns:a14="http://schemas.microsoft.com/office/drawing/2010/main"/>
              </a:ext>
            </a:extLst>
          </a:blip>
          <a:stretch>
            <a:fillRect/>
          </a:stretch>
        </p:blipFill>
        <p:spPr>
          <a:xfrm>
            <a:off x="2457450" y="0"/>
            <a:ext cx="7315200" cy="6858000"/>
          </a:xfrm>
          <a:prstGeom prst="rect">
            <a:avLst/>
          </a:prstGeom>
        </p:spPr>
      </p:pic>
      <p:pic>
        <p:nvPicPr>
          <p:cNvPr id="9" name="Vector Smart Object copy"/>
          <p:cNvPicPr>
            <a:picLocks/>
          </p:cNvPicPr>
          <p:nvPr userDrawn="1">
            <p:custDataLst>
              <p:tags r:id="rId5"/>
            </p:custDataLst>
          </p:nvPr>
        </p:nvPicPr>
        <p:blipFill>
          <a:blip r:embed="rId12" cstate="email">
            <a:extLst>
              <a:ext uri="{28A0092B-C50C-407E-A947-70E740481C1C}">
                <a14:useLocalDpi xmlns:a14="http://schemas.microsoft.com/office/drawing/2010/main"/>
              </a:ext>
            </a:extLst>
          </a:blip>
          <a:stretch>
            <a:fillRect/>
          </a:stretch>
        </p:blipFill>
        <p:spPr>
          <a:xfrm>
            <a:off x="0" y="0"/>
            <a:ext cx="800100" cy="6858000"/>
          </a:xfrm>
          <a:prstGeom prst="rect">
            <a:avLst/>
          </a:prstGeom>
        </p:spPr>
      </p:pic>
      <p:pic>
        <p:nvPicPr>
          <p:cNvPr id="10" name="4"/>
          <p:cNvPicPr>
            <a:picLocks/>
          </p:cNvPicPr>
          <p:nvPr userDrawn="1">
            <p:custDataLst>
              <p:tags r:id="rId6"/>
            </p:custDataLst>
          </p:nvPr>
        </p:nvPicPr>
        <p:blipFill>
          <a:blip r:embed="rId13" cstate="email">
            <a:extLst>
              <a:ext uri="{28A0092B-C50C-407E-A947-70E740481C1C}">
                <a14:useLocalDpi xmlns:a14="http://schemas.microsoft.com/office/drawing/2010/main"/>
              </a:ext>
            </a:extLst>
          </a:blip>
          <a:stretch>
            <a:fillRect/>
          </a:stretch>
        </p:blipFill>
        <p:spPr>
          <a:xfrm>
            <a:off x="11391900" y="0"/>
            <a:ext cx="800100" cy="6858000"/>
          </a:xfrm>
          <a:prstGeom prst="rect">
            <a:avLst/>
          </a:prstGeom>
        </p:spPr>
      </p:pic>
      <p:pic>
        <p:nvPicPr>
          <p:cNvPr id="11" name="3"/>
          <p:cNvPicPr>
            <a:picLocks/>
          </p:cNvPicPr>
          <p:nvPr userDrawn="1">
            <p:custDataLst>
              <p:tags r:id="rId7"/>
            </p:custDataLst>
          </p:nvPr>
        </p:nvPicPr>
        <p:blipFill>
          <a:blip r:embed="rId14" cstate="email">
            <a:extLst>
              <a:ext uri="{28A0092B-C50C-407E-A947-70E740481C1C}">
                <a14:useLocalDpi xmlns:a14="http://schemas.microsoft.com/office/drawing/2010/main"/>
              </a:ext>
            </a:extLst>
          </a:blip>
          <a:stretch>
            <a:fillRect/>
          </a:stretch>
        </p:blipFill>
        <p:spPr>
          <a:xfrm>
            <a:off x="5378450" y="4229100"/>
            <a:ext cx="1441450" cy="298450"/>
          </a:xfrm>
          <a:prstGeom prst="rect">
            <a:avLst/>
          </a:prstGeom>
        </p:spPr>
      </p:pic>
      <p:pic>
        <p:nvPicPr>
          <p:cNvPr id="12" name="2"/>
          <p:cNvPicPr>
            <a:picLocks/>
          </p:cNvPicPr>
          <p:nvPr userDrawn="1">
            <p:custDataLst>
              <p:tags r:id="rId8"/>
            </p:custDataLst>
          </p:nvPr>
        </p:nvPicPr>
        <p:blipFill>
          <a:blip r:embed="rId15" cstate="email">
            <a:extLst>
              <a:ext uri="{28A0092B-C50C-407E-A947-70E740481C1C}">
                <a14:useLocalDpi xmlns:a14="http://schemas.microsoft.com/office/drawing/2010/main"/>
              </a:ext>
            </a:extLst>
          </a:blip>
          <a:stretch>
            <a:fillRect/>
          </a:stretch>
        </p:blipFill>
        <p:spPr>
          <a:xfrm>
            <a:off x="5321300" y="2089150"/>
            <a:ext cx="1555750" cy="1454150"/>
          </a:xfrm>
          <a:prstGeom prst="rect">
            <a:avLst/>
          </a:prstGeom>
        </p:spPr>
      </p:pic>
      <p:pic>
        <p:nvPicPr>
          <p:cNvPr id="13" name="1"/>
          <p:cNvPicPr>
            <a:picLocks/>
          </p:cNvPicPr>
          <p:nvPr userDrawn="1">
            <p:custDataLst>
              <p:tags r:id="rId9"/>
            </p:custDataLst>
          </p:nvPr>
        </p:nvPicPr>
        <p:blipFill>
          <a:blip r:embed="rId16" cstate="email">
            <a:extLst>
              <a:ext uri="{28A0092B-C50C-407E-A947-70E740481C1C}">
                <a14:useLocalDpi xmlns:a14="http://schemas.microsoft.com/office/drawing/2010/main"/>
              </a:ext>
            </a:extLst>
          </a:blip>
          <a:stretch>
            <a:fillRect/>
          </a:stretch>
        </p:blipFill>
        <p:spPr>
          <a:xfrm>
            <a:off x="4864100" y="3695700"/>
            <a:ext cx="2470150" cy="374650"/>
          </a:xfrm>
          <a:prstGeom prst="rect">
            <a:avLst/>
          </a:prstGeom>
        </p:spPr>
      </p:pic>
    </p:spTree>
    <p:extLst>
      <p:ext uri="{BB962C8B-B14F-4D97-AF65-F5344CB8AC3E}">
        <p14:creationId xmlns:p14="http://schemas.microsoft.com/office/powerpoint/2010/main" val="1829474863"/>
      </p:ext>
    </p:extLst>
  </p:cSld>
  <p:clrMap bg1="lt1" tx1="dk1" bg2="lt2" tx2="dk2" accent1="accent1" accent2="accent2" accent3="accent3" accent4="accent4" accent5="accent5" accent6="accent6" hlink="hlink" folHlink="folHlink"/>
  <p:sldLayoutIdLst>
    <p:sldLayoutId id="2147483689"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100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10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47" presetClass="entr" presetSubtype="0" fill="hold" nodeType="withEffect">
                                  <p:stCondLst>
                                    <p:cond delay="100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10" presetClass="entr" presetSubtype="0" fill="hold" nodeType="withEffect">
                                  <p:stCondLst>
                                    <p:cond delay="2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25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250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shutterstock_530011516"/>
          <p:cNvPicPr>
            <a:picLocks/>
          </p:cNvPicPr>
          <p:nvPr userDrawn="1">
            <p:custDataLst>
              <p:tags r:id="rId3"/>
            </p:custDataLst>
          </p:nvPr>
        </p:nvPicPr>
        <p:blipFill>
          <a:blip r:embed="rId8"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7" name="8"/>
          <p:cNvPicPr>
            <a:picLocks/>
          </p:cNvPicPr>
          <p:nvPr userDrawn="1">
            <p:custDataLst>
              <p:tags r:id="rId4"/>
            </p:custDataLst>
          </p:nvPr>
        </p:nvPicPr>
        <p:blipFill>
          <a:blip r:embed="rId9"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7"/>
          <p:cNvPicPr>
            <a:picLocks/>
          </p:cNvPicPr>
          <p:nvPr userDrawn="1">
            <p:custDataLst>
              <p:tags r:id="rId5"/>
            </p:custDataLst>
          </p:nvPr>
        </p:nvPicPr>
        <p:blipFill>
          <a:blip r:embed="rId10"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pic>
        <p:nvPicPr>
          <p:cNvPr id="19" name="Forma 3 copiar"/>
          <p:cNvPicPr>
            <a:picLocks/>
          </p:cNvPicPr>
          <p:nvPr userDrawn="1">
            <p:custDataLst>
              <p:tags r:id="rId6"/>
            </p:custDataLst>
          </p:nvPr>
        </p:nvPicPr>
        <p:blipFill>
          <a:blip r:embed="rId11" cstate="email">
            <a:extLst>
              <a:ext uri="{28A0092B-C50C-407E-A947-70E740481C1C}">
                <a14:useLocalDpi xmlns:a14="http://schemas.microsoft.com/office/drawing/2010/main"/>
              </a:ext>
            </a:extLst>
          </a:blip>
          <a:stretch>
            <a:fillRect/>
          </a:stretch>
        </p:blipFill>
        <p:spPr>
          <a:xfrm>
            <a:off x="6565900" y="2933700"/>
            <a:ext cx="5626100" cy="2933700"/>
          </a:xfrm>
          <a:prstGeom prst="rect">
            <a:avLst/>
          </a:prstGeom>
        </p:spPr>
      </p:pic>
      <p:pic>
        <p:nvPicPr>
          <p:cNvPr id="20" name="4"/>
          <p:cNvPicPr>
            <a:picLocks/>
          </p:cNvPicPr>
          <p:nvPr userDrawn="1">
            <p:custDataLst>
              <p:tags r:id="rId7"/>
            </p:custDataLst>
          </p:nvPr>
        </p:nvPicPr>
        <p:blipFill>
          <a:blip r:embed="rId12" cstate="email">
            <a:extLst>
              <a:ext uri="{28A0092B-C50C-407E-A947-70E740481C1C}">
                <a14:useLocalDpi xmlns:a14="http://schemas.microsoft.com/office/drawing/2010/main"/>
              </a:ext>
            </a:extLst>
          </a:blip>
          <a:stretch>
            <a:fillRect/>
          </a:stretch>
        </p:blipFill>
        <p:spPr>
          <a:xfrm>
            <a:off x="0" y="0"/>
            <a:ext cx="317500" cy="6858000"/>
          </a:xfrm>
          <a:prstGeom prst="rect">
            <a:avLst/>
          </a:prstGeom>
        </p:spPr>
      </p:pic>
    </p:spTree>
    <p:extLst>
      <p:ext uri="{BB962C8B-B14F-4D97-AF65-F5344CB8AC3E}">
        <p14:creationId xmlns:p14="http://schemas.microsoft.com/office/powerpoint/2010/main" val="4013261062"/>
      </p:ext>
    </p:extLst>
  </p:cSld>
  <p:clrMap bg1="lt1" tx1="dk1" bg2="lt2" tx2="dk2" accent1="accent1" accent2="accent2" accent3="accent3" accent4="accent4" accent5="accent5" accent6="accent6" hlink="hlink" folHlink="folHlink"/>
  <p:sldLayoutIdLst>
    <p:sldLayoutId id="2147483691"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22" presetClass="entr" presetSubtype="8" fill="hold" nodeType="withEffect">
                                  <p:stCondLst>
                                    <p:cond delay="60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11"/>
          <p:cNvPicPr>
            <a:picLocks/>
          </p:cNvPicPr>
          <p:nvPr userDrawn="1">
            <p:custDataLst>
              <p:tags r:id="rId3"/>
            </p:custDataLst>
          </p:nvPr>
        </p:nvPicPr>
        <p:blipFill>
          <a:blip r:embed="rId9"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10"/>
          <p:cNvPicPr>
            <a:picLocks/>
          </p:cNvPicPr>
          <p:nvPr userDrawn="1">
            <p:custDataLst>
              <p:tags r:id="rId4"/>
            </p:custDataLst>
          </p:nvPr>
        </p:nvPicPr>
        <p:blipFill>
          <a:blip r:embed="rId10"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9" name="9"/>
          <p:cNvPicPr>
            <a:picLocks/>
          </p:cNvPicPr>
          <p:nvPr userDrawn="1">
            <p:custDataLst>
              <p:tags r:id="rId5"/>
            </p:custDataLst>
          </p:nvPr>
        </p:nvPicPr>
        <p:blipFill>
          <a:blip r:embed="rId11"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pic>
        <p:nvPicPr>
          <p:cNvPr id="11" name="2"/>
          <p:cNvPicPr>
            <a:picLocks/>
          </p:cNvPicPr>
          <p:nvPr userDrawn="1">
            <p:custDataLst>
              <p:tags r:id="rId6"/>
            </p:custDataLst>
          </p:nvPr>
        </p:nvPicPr>
        <p:blipFill>
          <a:blip r:embed="rId12" cstate="email">
            <a:extLst>
              <a:ext uri="{28A0092B-C50C-407E-A947-70E740481C1C}">
                <a14:useLocalDpi xmlns:a14="http://schemas.microsoft.com/office/drawing/2010/main"/>
              </a:ext>
            </a:extLst>
          </a:blip>
          <a:stretch>
            <a:fillRect/>
          </a:stretch>
        </p:blipFill>
        <p:spPr>
          <a:xfrm>
            <a:off x="0" y="5181600"/>
            <a:ext cx="1054100" cy="1092200"/>
          </a:xfrm>
          <a:prstGeom prst="rect">
            <a:avLst/>
          </a:prstGeom>
        </p:spPr>
      </p:pic>
      <p:pic>
        <p:nvPicPr>
          <p:cNvPr id="12" name="1"/>
          <p:cNvPicPr>
            <a:picLocks/>
          </p:cNvPicPr>
          <p:nvPr userDrawn="1">
            <p:custDataLst>
              <p:tags r:id="rId7"/>
            </p:custDataLst>
          </p:nvPr>
        </p:nvPicPr>
        <p:blipFill>
          <a:blip r:embed="rId13" cstate="email">
            <a:extLst>
              <a:ext uri="{28A0092B-C50C-407E-A947-70E740481C1C}">
                <a14:useLocalDpi xmlns:a14="http://schemas.microsoft.com/office/drawing/2010/main"/>
              </a:ext>
            </a:extLst>
          </a:blip>
          <a:stretch>
            <a:fillRect/>
          </a:stretch>
        </p:blipFill>
        <p:spPr>
          <a:xfrm>
            <a:off x="10039350" y="927100"/>
            <a:ext cx="2152650" cy="2298700"/>
          </a:xfrm>
          <a:prstGeom prst="rect">
            <a:avLst/>
          </a:prstGeom>
        </p:spPr>
      </p:pic>
      <p:pic>
        <p:nvPicPr>
          <p:cNvPr id="13" name="3"/>
          <p:cNvPicPr>
            <a:picLocks/>
          </p:cNvPicPr>
          <p:nvPr userDrawn="1">
            <p:custDataLst>
              <p:tags r:id="rId8"/>
            </p:custDataLst>
          </p:nvPr>
        </p:nvPicPr>
        <p:blipFill>
          <a:blip r:embed="rId14">
            <a:extLst>
              <a:ext uri="{28A0092B-C50C-407E-A947-70E740481C1C}">
                <a14:useLocalDpi xmlns:a14="http://schemas.microsoft.com/office/drawing/2010/main"/>
              </a:ext>
            </a:extLst>
          </a:blip>
          <a:stretch>
            <a:fillRect/>
          </a:stretch>
        </p:blipFill>
        <p:spPr>
          <a:xfrm>
            <a:off x="450908" y="290628"/>
            <a:ext cx="114300" cy="1231900"/>
          </a:xfrm>
          <a:prstGeom prst="rect">
            <a:avLst/>
          </a:prstGeom>
        </p:spPr>
      </p:pic>
    </p:spTree>
    <p:extLst>
      <p:ext uri="{BB962C8B-B14F-4D97-AF65-F5344CB8AC3E}">
        <p14:creationId xmlns:p14="http://schemas.microsoft.com/office/powerpoint/2010/main" val="1397819499"/>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8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11"/>
          <p:cNvPicPr>
            <a:picLocks/>
          </p:cNvPicPr>
          <p:nvPr userDrawn="1">
            <p:custDataLst>
              <p:tags r:id="rId3"/>
            </p:custDataLst>
          </p:nvPr>
        </p:nvPicPr>
        <p:blipFill>
          <a:blip r:embed="rId9"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10"/>
          <p:cNvPicPr>
            <a:picLocks/>
          </p:cNvPicPr>
          <p:nvPr userDrawn="1">
            <p:custDataLst>
              <p:tags r:id="rId4"/>
            </p:custDataLst>
          </p:nvPr>
        </p:nvPicPr>
        <p:blipFill>
          <a:blip r:embed="rId10"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9" name="9"/>
          <p:cNvPicPr>
            <a:picLocks/>
          </p:cNvPicPr>
          <p:nvPr userDrawn="1">
            <p:custDataLst>
              <p:tags r:id="rId5"/>
            </p:custDataLst>
          </p:nvPr>
        </p:nvPicPr>
        <p:blipFill>
          <a:blip r:embed="rId11"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pic>
        <p:nvPicPr>
          <p:cNvPr id="10" name="3"/>
          <p:cNvPicPr>
            <a:picLocks/>
          </p:cNvPicPr>
          <p:nvPr userDrawn="1">
            <p:custDataLst>
              <p:tags r:id="rId6"/>
            </p:custDataLst>
          </p:nvPr>
        </p:nvPicPr>
        <p:blipFill>
          <a:blip r:embed="rId12">
            <a:extLst>
              <a:ext uri="{28A0092B-C50C-407E-A947-70E740481C1C}">
                <a14:useLocalDpi xmlns:a14="http://schemas.microsoft.com/office/drawing/2010/main"/>
              </a:ext>
            </a:extLst>
          </a:blip>
          <a:stretch>
            <a:fillRect/>
          </a:stretch>
        </p:blipFill>
        <p:spPr>
          <a:xfrm>
            <a:off x="450908" y="290628"/>
            <a:ext cx="114300" cy="1231900"/>
          </a:xfrm>
          <a:prstGeom prst="rect">
            <a:avLst/>
          </a:prstGeom>
        </p:spPr>
      </p:pic>
      <p:pic>
        <p:nvPicPr>
          <p:cNvPr id="11" name="2"/>
          <p:cNvPicPr>
            <a:picLocks/>
          </p:cNvPicPr>
          <p:nvPr userDrawn="1">
            <p:custDataLst>
              <p:tags r:id="rId7"/>
            </p:custDataLst>
          </p:nvPr>
        </p:nvPicPr>
        <p:blipFill>
          <a:blip r:embed="rId13" cstate="email">
            <a:extLst>
              <a:ext uri="{28A0092B-C50C-407E-A947-70E740481C1C}">
                <a14:useLocalDpi xmlns:a14="http://schemas.microsoft.com/office/drawing/2010/main"/>
              </a:ext>
            </a:extLst>
          </a:blip>
          <a:stretch>
            <a:fillRect/>
          </a:stretch>
        </p:blipFill>
        <p:spPr>
          <a:xfrm>
            <a:off x="0" y="5181600"/>
            <a:ext cx="1054100" cy="1092200"/>
          </a:xfrm>
          <a:prstGeom prst="rect">
            <a:avLst/>
          </a:prstGeom>
        </p:spPr>
      </p:pic>
      <p:pic>
        <p:nvPicPr>
          <p:cNvPr id="12" name="1"/>
          <p:cNvPicPr>
            <a:picLocks/>
          </p:cNvPicPr>
          <p:nvPr userDrawn="1">
            <p:custDataLst>
              <p:tags r:id="rId8"/>
            </p:custDataLst>
          </p:nvPr>
        </p:nvPicPr>
        <p:blipFill>
          <a:blip r:embed="rId14" cstate="email">
            <a:extLst>
              <a:ext uri="{28A0092B-C50C-407E-A947-70E740481C1C}">
                <a14:useLocalDpi xmlns:a14="http://schemas.microsoft.com/office/drawing/2010/main"/>
              </a:ext>
            </a:extLst>
          </a:blip>
          <a:stretch>
            <a:fillRect/>
          </a:stretch>
        </p:blipFill>
        <p:spPr>
          <a:xfrm>
            <a:off x="10039350" y="927100"/>
            <a:ext cx="2152650" cy="2298700"/>
          </a:xfrm>
          <a:prstGeom prst="rect">
            <a:avLst/>
          </a:prstGeom>
        </p:spPr>
      </p:pic>
    </p:spTree>
    <p:extLst>
      <p:ext uri="{BB962C8B-B14F-4D97-AF65-F5344CB8AC3E}">
        <p14:creationId xmlns:p14="http://schemas.microsoft.com/office/powerpoint/2010/main" val="3456366331"/>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8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11"/>
          <p:cNvPicPr>
            <a:picLocks/>
          </p:cNvPicPr>
          <p:nvPr userDrawn="1">
            <p:custDataLst>
              <p:tags r:id="rId3"/>
            </p:custDataLst>
          </p:nvPr>
        </p:nvPicPr>
        <p:blipFill>
          <a:blip r:embed="rId8"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10"/>
          <p:cNvPicPr>
            <a:picLocks/>
          </p:cNvPicPr>
          <p:nvPr userDrawn="1">
            <p:custDataLst>
              <p:tags r:id="rId4"/>
            </p:custDataLst>
          </p:nvPr>
        </p:nvPicPr>
        <p:blipFill rotWithShape="1">
          <a:blip r:embed="rId9" cstate="email">
            <a:extLst>
              <a:ext uri="{28A0092B-C50C-407E-A947-70E740481C1C}">
                <a14:useLocalDpi xmlns:a14="http://schemas.microsoft.com/office/drawing/2010/main"/>
              </a:ext>
            </a:extLst>
          </a:blip>
          <a:srcRect t="5510" r="6374" b="2091"/>
          <a:stretch/>
        </p:blipFill>
        <p:spPr>
          <a:xfrm>
            <a:off x="-161897" y="0"/>
            <a:ext cx="12353898" cy="6858000"/>
          </a:xfrm>
          <a:prstGeom prst="rect">
            <a:avLst/>
          </a:prstGeom>
        </p:spPr>
      </p:pic>
      <p:pic>
        <p:nvPicPr>
          <p:cNvPr id="9" name="9"/>
          <p:cNvPicPr>
            <a:picLocks/>
          </p:cNvPicPr>
          <p:nvPr userDrawn="1">
            <p:custDataLst>
              <p:tags r:id="rId5"/>
            </p:custDataLst>
          </p:nvPr>
        </p:nvPicPr>
        <p:blipFill>
          <a:blip r:embed="rId10"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pic>
        <p:nvPicPr>
          <p:cNvPr id="13" name="2"/>
          <p:cNvPicPr>
            <a:picLocks/>
          </p:cNvPicPr>
          <p:nvPr userDrawn="1">
            <p:custDataLst>
              <p:tags r:id="rId6"/>
            </p:custDataLst>
          </p:nvPr>
        </p:nvPicPr>
        <p:blipFill>
          <a:blip r:embed="rId11" cstate="email">
            <a:extLst>
              <a:ext uri="{28A0092B-C50C-407E-A947-70E740481C1C}">
                <a14:useLocalDpi xmlns:a14="http://schemas.microsoft.com/office/drawing/2010/main"/>
              </a:ext>
            </a:extLst>
          </a:blip>
          <a:stretch>
            <a:fillRect/>
          </a:stretch>
        </p:blipFill>
        <p:spPr>
          <a:xfrm>
            <a:off x="-161898" y="5181600"/>
            <a:ext cx="1054100" cy="1092200"/>
          </a:xfrm>
          <a:prstGeom prst="rect">
            <a:avLst/>
          </a:prstGeom>
        </p:spPr>
      </p:pic>
      <p:pic>
        <p:nvPicPr>
          <p:cNvPr id="14" name="1"/>
          <p:cNvPicPr>
            <a:picLocks/>
          </p:cNvPicPr>
          <p:nvPr userDrawn="1">
            <p:custDataLst>
              <p:tags r:id="rId7"/>
            </p:custDataLst>
          </p:nvPr>
        </p:nvPicPr>
        <p:blipFill>
          <a:blip r:embed="rId12" cstate="email">
            <a:extLst>
              <a:ext uri="{28A0092B-C50C-407E-A947-70E740481C1C}">
                <a14:useLocalDpi xmlns:a14="http://schemas.microsoft.com/office/drawing/2010/main"/>
              </a:ext>
            </a:extLst>
          </a:blip>
          <a:stretch>
            <a:fillRect/>
          </a:stretch>
        </p:blipFill>
        <p:spPr>
          <a:xfrm>
            <a:off x="10514763" y="417648"/>
            <a:ext cx="2152650" cy="2298700"/>
          </a:xfrm>
          <a:prstGeom prst="rect">
            <a:avLst/>
          </a:prstGeom>
        </p:spPr>
      </p:pic>
    </p:spTree>
    <p:extLst>
      <p:ext uri="{BB962C8B-B14F-4D97-AF65-F5344CB8AC3E}">
        <p14:creationId xmlns:p14="http://schemas.microsoft.com/office/powerpoint/2010/main" val="1579785000"/>
      </p:ext>
    </p:extLst>
  </p:cSld>
  <p:clrMap bg1="lt1" tx1="dk1" bg2="lt2" tx2="dk2" accent1="accent1" accent2="accent2" accent3="accent3" accent4="accent4" accent5="accent5" accent6="accent6" hlink="hlink" folHlink="folHlink"/>
  <p:sldLayoutIdLst>
    <p:sldLayoutId id="2147483693"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8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3"/>
          <p:cNvPicPr>
            <a:picLocks/>
          </p:cNvPicPr>
          <p:nvPr userDrawn="1">
            <p:custDataLst>
              <p:tags r:id="rId3"/>
            </p:custDataLst>
          </p:nvPr>
        </p:nvPicPr>
        <p:blipFill>
          <a:blip r:embed="rId4">
            <a:extLst>
              <a:ext uri="{28A0092B-C50C-407E-A947-70E740481C1C}">
                <a14:useLocalDpi xmlns:a14="http://schemas.microsoft.com/office/drawing/2010/main"/>
              </a:ext>
            </a:extLst>
          </a:blip>
          <a:stretch>
            <a:fillRect/>
          </a:stretch>
        </p:blipFill>
        <p:spPr>
          <a:xfrm>
            <a:off x="450908" y="290628"/>
            <a:ext cx="114300" cy="1231900"/>
          </a:xfrm>
          <a:prstGeom prst="rect">
            <a:avLst/>
          </a:prstGeom>
        </p:spPr>
      </p:pic>
    </p:spTree>
    <p:extLst>
      <p:ext uri="{BB962C8B-B14F-4D97-AF65-F5344CB8AC3E}">
        <p14:creationId xmlns:p14="http://schemas.microsoft.com/office/powerpoint/2010/main" val="3778696143"/>
      </p:ext>
    </p:extLst>
  </p:cSld>
  <p:clrMap bg1="lt1" tx1="dk1" bg2="lt2" tx2="dk2" accent1="accent1" accent2="accent2" accent3="accent3" accent4="accent4" accent5="accent5" accent6="accent6" hlink="hlink" folHlink="folHlink"/>
  <p:sldLayoutIdLst>
    <p:sldLayoutId id="2147483679"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Layer 1"/>
          <p:cNvPicPr>
            <a:picLocks/>
          </p:cNvPicPr>
          <p:nvPr userDrawn="1">
            <p:custDataLst>
              <p:tags r:id="rId3"/>
            </p:custDataLst>
          </p:nvPr>
        </p:nvPicPr>
        <p:blipFill>
          <a:blip r:embed="rId11"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5" name="9"/>
          <p:cNvPicPr>
            <a:picLocks/>
          </p:cNvPicPr>
          <p:nvPr userDrawn="1">
            <p:custDataLst>
              <p:tags r:id="rId4"/>
            </p:custDataLst>
          </p:nvPr>
        </p:nvPicPr>
        <p:blipFill>
          <a:blip r:embed="rId1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8"/>
          <p:cNvPicPr>
            <a:picLocks/>
          </p:cNvPicPr>
          <p:nvPr userDrawn="1">
            <p:custDataLst>
              <p:tags r:id="rId5"/>
            </p:custDataLst>
          </p:nvPr>
        </p:nvPicPr>
        <p:blipFill>
          <a:blip r:embed="rId13" cstate="email">
            <a:extLst>
              <a:ext uri="{28A0092B-C50C-407E-A947-70E740481C1C}">
                <a14:useLocalDpi xmlns:a14="http://schemas.microsoft.com/office/drawing/2010/main"/>
              </a:ext>
            </a:extLst>
          </a:blip>
          <a:stretch>
            <a:fillRect/>
          </a:stretch>
        </p:blipFill>
        <p:spPr>
          <a:xfrm>
            <a:off x="0" y="444500"/>
            <a:ext cx="1257300" cy="1911350"/>
          </a:xfrm>
          <a:prstGeom prst="rect">
            <a:avLst/>
          </a:prstGeom>
        </p:spPr>
      </p:pic>
      <p:pic>
        <p:nvPicPr>
          <p:cNvPr id="7" name="7"/>
          <p:cNvPicPr>
            <a:picLocks/>
          </p:cNvPicPr>
          <p:nvPr userDrawn="1">
            <p:custDataLst>
              <p:tags r:id="rId6"/>
            </p:custDataLst>
          </p:nvPr>
        </p:nvPicPr>
        <p:blipFill>
          <a:blip r:embed="rId14" cstate="email">
            <a:extLst>
              <a:ext uri="{28A0092B-C50C-407E-A947-70E740481C1C}">
                <a14:useLocalDpi xmlns:a14="http://schemas.microsoft.com/office/drawing/2010/main"/>
              </a:ext>
            </a:extLst>
          </a:blip>
          <a:stretch>
            <a:fillRect/>
          </a:stretch>
        </p:blipFill>
        <p:spPr>
          <a:xfrm>
            <a:off x="10852150" y="3829050"/>
            <a:ext cx="1339850" cy="1911350"/>
          </a:xfrm>
          <a:prstGeom prst="rect">
            <a:avLst/>
          </a:prstGeom>
        </p:spPr>
      </p:pic>
      <p:pic>
        <p:nvPicPr>
          <p:cNvPr id="8" name="6"/>
          <p:cNvPicPr>
            <a:picLocks/>
          </p:cNvPicPr>
          <p:nvPr userDrawn="1">
            <p:custDataLst>
              <p:tags r:id="rId7"/>
            </p:custDataLst>
          </p:nvPr>
        </p:nvPicPr>
        <p:blipFill>
          <a:blip r:embed="rId15" cstate="email">
            <a:extLst>
              <a:ext uri="{28A0092B-C50C-407E-A947-70E740481C1C}">
                <a14:useLocalDpi xmlns:a14="http://schemas.microsoft.com/office/drawing/2010/main"/>
              </a:ext>
            </a:extLst>
          </a:blip>
          <a:stretch>
            <a:fillRect/>
          </a:stretch>
        </p:blipFill>
        <p:spPr>
          <a:xfrm>
            <a:off x="1225550" y="0"/>
            <a:ext cx="9747250" cy="6858000"/>
          </a:xfrm>
          <a:prstGeom prst="rect">
            <a:avLst/>
          </a:prstGeom>
        </p:spPr>
      </p:pic>
      <p:pic>
        <p:nvPicPr>
          <p:cNvPr id="9" name="5"/>
          <p:cNvPicPr>
            <a:picLocks/>
          </p:cNvPicPr>
          <p:nvPr userDrawn="1">
            <p:custDataLst>
              <p:tags r:id="rId8"/>
            </p:custDataLst>
          </p:nvPr>
        </p:nvPicPr>
        <p:blipFill>
          <a:blip r:embed="rId16" cstate="email">
            <a:extLst>
              <a:ext uri="{28A0092B-C50C-407E-A947-70E740481C1C}">
                <a14:useLocalDpi xmlns:a14="http://schemas.microsoft.com/office/drawing/2010/main"/>
              </a:ext>
            </a:extLst>
          </a:blip>
          <a:stretch>
            <a:fillRect/>
          </a:stretch>
        </p:blipFill>
        <p:spPr>
          <a:xfrm>
            <a:off x="9480550" y="4273550"/>
            <a:ext cx="2711450" cy="2584450"/>
          </a:xfrm>
          <a:prstGeom prst="rect">
            <a:avLst/>
          </a:prstGeom>
        </p:spPr>
      </p:pic>
      <p:pic>
        <p:nvPicPr>
          <p:cNvPr id="10" name="4"/>
          <p:cNvPicPr>
            <a:picLocks/>
          </p:cNvPicPr>
          <p:nvPr userDrawn="1">
            <p:custDataLst>
              <p:tags r:id="rId9"/>
            </p:custDataLst>
          </p:nvPr>
        </p:nvPicPr>
        <p:blipFill>
          <a:blip r:embed="rId17" cstate="email">
            <a:extLst>
              <a:ext uri="{28A0092B-C50C-407E-A947-70E740481C1C}">
                <a14:useLocalDpi xmlns:a14="http://schemas.microsoft.com/office/drawing/2010/main"/>
              </a:ext>
            </a:extLst>
          </a:blip>
          <a:stretch>
            <a:fillRect/>
          </a:stretch>
        </p:blipFill>
        <p:spPr>
          <a:xfrm>
            <a:off x="0" y="0"/>
            <a:ext cx="1739900" cy="1860550"/>
          </a:xfrm>
          <a:prstGeom prst="rect">
            <a:avLst/>
          </a:prstGeom>
        </p:spPr>
      </p:pic>
      <p:pic>
        <p:nvPicPr>
          <p:cNvPr id="11" name="3"/>
          <p:cNvPicPr>
            <a:picLocks/>
          </p:cNvPicPr>
          <p:nvPr userDrawn="1">
            <p:custDataLst>
              <p:tags r:id="rId10"/>
            </p:custDataLst>
          </p:nvPr>
        </p:nvPicPr>
        <p:blipFill>
          <a:blip r:embed="rId18"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spTree>
    <p:extLst>
      <p:ext uri="{BB962C8B-B14F-4D97-AF65-F5344CB8AC3E}">
        <p14:creationId xmlns:p14="http://schemas.microsoft.com/office/powerpoint/2010/main" val="4015339410"/>
      </p:ext>
    </p:extLst>
  </p:cSld>
  <p:clrMap bg1="lt1" tx1="dk1" bg2="lt2" tx2="dk2" accent1="accent1" accent2="accent2" accent3="accent3" accent4="accent4" accent5="accent5" accent6="accent6" hlink="hlink" folHlink="folHlink"/>
  <p:sldLayoutIdLst>
    <p:sldLayoutId id="2147483695"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5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Camada 0"/>
          <p:cNvPicPr>
            <a:picLocks/>
          </p:cNvPicPr>
          <p:nvPr userDrawn="1">
            <p:custDataLst>
              <p:tags r:id="rId3"/>
            </p:custDataLst>
          </p:nvPr>
        </p:nvPicPr>
        <p:blipFill>
          <a:blip r:embed="rId10"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shutterstock_552896335"/>
          <p:cNvPicPr>
            <a:picLocks/>
          </p:cNvPicPr>
          <p:nvPr userDrawn="1">
            <p:custDataLst>
              <p:tags r:id="rId4"/>
            </p:custDataLst>
          </p:nvPr>
        </p:nvPicPr>
        <p:blipFill>
          <a:blip r:embed="rId11" cstate="email">
            <a:extLst>
              <a:ext uri="{28A0092B-C50C-407E-A947-70E740481C1C}">
                <a14:useLocalDpi xmlns:a14="http://schemas.microsoft.com/office/drawing/2010/main"/>
              </a:ext>
            </a:extLst>
          </a:blip>
          <a:stretch>
            <a:fillRect/>
          </a:stretch>
        </p:blipFill>
        <p:spPr>
          <a:xfrm>
            <a:off x="0" y="0"/>
            <a:ext cx="12192000" cy="6692900"/>
          </a:xfrm>
          <a:prstGeom prst="rect">
            <a:avLst/>
          </a:prstGeom>
        </p:spPr>
      </p:pic>
      <p:pic>
        <p:nvPicPr>
          <p:cNvPr id="9" name="Retângulo 2"/>
          <p:cNvPicPr>
            <a:picLocks/>
          </p:cNvPicPr>
          <p:nvPr userDrawn="1">
            <p:custDataLst>
              <p:tags r:id="rId5"/>
            </p:custDataLst>
          </p:nvPr>
        </p:nvPicPr>
        <p:blipFill>
          <a:blip r:embed="rId12" cstate="email">
            <a:extLst>
              <a:ext uri="{28A0092B-C50C-407E-A947-70E740481C1C}">
                <a14:useLocalDpi xmlns:a14="http://schemas.microsoft.com/office/drawing/2010/main"/>
              </a:ext>
            </a:extLst>
          </a:blip>
          <a:stretch>
            <a:fillRect/>
          </a:stretch>
        </p:blipFill>
        <p:spPr>
          <a:xfrm>
            <a:off x="6350" y="2914650"/>
            <a:ext cx="12185650" cy="3943350"/>
          </a:xfrm>
          <a:prstGeom prst="rect">
            <a:avLst/>
          </a:prstGeom>
        </p:spPr>
      </p:pic>
      <p:grpSp>
        <p:nvGrpSpPr>
          <p:cNvPr id="15" name="Agrupar 14"/>
          <p:cNvGrpSpPr/>
          <p:nvPr userDrawn="1"/>
        </p:nvGrpSpPr>
        <p:grpSpPr>
          <a:xfrm>
            <a:off x="4883150" y="1276350"/>
            <a:ext cx="7308850" cy="4781550"/>
            <a:chOff x="4883150" y="1276350"/>
            <a:chExt cx="7308850" cy="4781550"/>
          </a:xfrm>
        </p:grpSpPr>
        <p:pic>
          <p:nvPicPr>
            <p:cNvPr id="10" name="Forma 2"/>
            <p:cNvPicPr>
              <a:picLocks/>
            </p:cNvPicPr>
            <p:nvPr userDrawn="1">
              <p:custDataLst>
                <p:tags r:id="rId8"/>
              </p:custDataLst>
            </p:nvPr>
          </p:nvPicPr>
          <p:blipFill>
            <a:blip r:embed="rId13" cstate="email">
              <a:extLst>
                <a:ext uri="{28A0092B-C50C-407E-A947-70E740481C1C}">
                  <a14:useLocalDpi xmlns:a14="http://schemas.microsoft.com/office/drawing/2010/main"/>
                </a:ext>
              </a:extLst>
            </a:blip>
            <a:stretch>
              <a:fillRect/>
            </a:stretch>
          </p:blipFill>
          <p:spPr>
            <a:xfrm>
              <a:off x="4883150" y="1276350"/>
              <a:ext cx="6178550" cy="1625600"/>
            </a:xfrm>
            <a:prstGeom prst="rect">
              <a:avLst/>
            </a:prstGeom>
          </p:spPr>
        </p:pic>
        <p:pic>
          <p:nvPicPr>
            <p:cNvPr id="11" name="Vector Smart Object copy 3"/>
            <p:cNvPicPr>
              <a:picLocks/>
            </p:cNvPicPr>
            <p:nvPr userDrawn="1">
              <p:custDataLst>
                <p:tags r:id="rId9"/>
              </p:custDataLst>
            </p:nvPr>
          </p:nvPicPr>
          <p:blipFill>
            <a:blip r:embed="rId14" cstate="email">
              <a:extLst>
                <a:ext uri="{28A0092B-C50C-407E-A947-70E740481C1C}">
                  <a14:useLocalDpi xmlns:a14="http://schemas.microsoft.com/office/drawing/2010/main"/>
                </a:ext>
              </a:extLst>
            </a:blip>
            <a:stretch>
              <a:fillRect/>
            </a:stretch>
          </p:blipFill>
          <p:spPr>
            <a:xfrm>
              <a:off x="9613900" y="1276350"/>
              <a:ext cx="2578100" cy="4781550"/>
            </a:xfrm>
            <a:prstGeom prst="rect">
              <a:avLst/>
            </a:prstGeom>
          </p:spPr>
        </p:pic>
      </p:grpSp>
      <p:pic>
        <p:nvPicPr>
          <p:cNvPr id="13" name="Objeto Inteligente de Vetor"/>
          <p:cNvPicPr>
            <a:picLocks/>
          </p:cNvPicPr>
          <p:nvPr userDrawn="1">
            <p:custDataLst>
              <p:tags r:id="rId6"/>
            </p:custDataLst>
          </p:nvPr>
        </p:nvPicPr>
        <p:blipFill>
          <a:blip r:embed="rId15"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pic>
        <p:nvPicPr>
          <p:cNvPr id="14" name="2"/>
          <p:cNvPicPr>
            <a:picLocks/>
          </p:cNvPicPr>
          <p:nvPr userDrawn="1">
            <p:custDataLst>
              <p:tags r:id="rId7"/>
            </p:custDataLst>
          </p:nvPr>
        </p:nvPicPr>
        <p:blipFill>
          <a:blip r:embed="rId16" cstate="email">
            <a:extLst>
              <a:ext uri="{28A0092B-C50C-407E-A947-70E740481C1C}">
                <a14:useLocalDpi xmlns:a14="http://schemas.microsoft.com/office/drawing/2010/main"/>
              </a:ext>
            </a:extLst>
          </a:blip>
          <a:stretch>
            <a:fillRect/>
          </a:stretch>
        </p:blipFill>
        <p:spPr>
          <a:xfrm>
            <a:off x="412924" y="4049482"/>
            <a:ext cx="88900" cy="1620157"/>
          </a:xfrm>
          <a:prstGeom prst="rect">
            <a:avLst/>
          </a:prstGeom>
        </p:spPr>
      </p:pic>
    </p:spTree>
    <p:extLst>
      <p:ext uri="{BB962C8B-B14F-4D97-AF65-F5344CB8AC3E}">
        <p14:creationId xmlns:p14="http://schemas.microsoft.com/office/powerpoint/2010/main" val="1999240009"/>
      </p:ext>
    </p:extLst>
  </p:cSld>
  <p:clrMap bg1="lt1" tx1="dk1" bg2="lt2" tx2="dk2" accent1="accent1" accent2="accent2" accent3="accent3" accent4="accent4" accent5="accent5" accent6="accent6" hlink="hlink" folHlink="folHlink"/>
  <p:sldLayoutIdLst>
    <p:sldLayoutId id="2147483684"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2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Camada 0"/>
          <p:cNvPicPr>
            <a:picLocks/>
          </p:cNvPicPr>
          <p:nvPr userDrawn="1">
            <p:custDataLst>
              <p:tags r:id="rId3"/>
            </p:custDataLst>
          </p:nvPr>
        </p:nvPicPr>
        <p:blipFill>
          <a:blip r:embed="rId1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10"/>
          <p:cNvPicPr>
            <a:picLocks/>
          </p:cNvPicPr>
          <p:nvPr userDrawn="1">
            <p:custDataLst>
              <p:tags r:id="rId4"/>
            </p:custDataLst>
          </p:nvPr>
        </p:nvPicPr>
        <p:blipFill>
          <a:blip r:embed="rId13"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9" name="9"/>
          <p:cNvPicPr>
            <a:picLocks/>
          </p:cNvPicPr>
          <p:nvPr userDrawn="1">
            <p:custDataLst>
              <p:tags r:id="rId5"/>
            </p:custDataLst>
          </p:nvPr>
        </p:nvPicPr>
        <p:blipFill>
          <a:blip r:embed="rId14" cstate="email">
            <a:extLst>
              <a:ext uri="{28A0092B-C50C-407E-A947-70E740481C1C}">
                <a14:useLocalDpi xmlns:a14="http://schemas.microsoft.com/office/drawing/2010/main"/>
              </a:ext>
            </a:extLst>
          </a:blip>
          <a:stretch>
            <a:fillRect/>
          </a:stretch>
        </p:blipFill>
        <p:spPr>
          <a:xfrm>
            <a:off x="0" y="3429000"/>
            <a:ext cx="12192000" cy="3429000"/>
          </a:xfrm>
          <a:prstGeom prst="rect">
            <a:avLst/>
          </a:prstGeom>
        </p:spPr>
      </p:pic>
      <p:pic>
        <p:nvPicPr>
          <p:cNvPr id="10" name="8"/>
          <p:cNvPicPr>
            <a:picLocks/>
          </p:cNvPicPr>
          <p:nvPr userDrawn="1">
            <p:custDataLst>
              <p:tags r:id="rId6"/>
            </p:custDataLst>
          </p:nvPr>
        </p:nvPicPr>
        <p:blipFill>
          <a:blip r:embed="rId15" cstate="email">
            <a:extLst>
              <a:ext uri="{28A0092B-C50C-407E-A947-70E740481C1C}">
                <a14:useLocalDpi xmlns:a14="http://schemas.microsoft.com/office/drawing/2010/main"/>
              </a:ext>
            </a:extLst>
          </a:blip>
          <a:stretch>
            <a:fillRect/>
          </a:stretch>
        </p:blipFill>
        <p:spPr>
          <a:xfrm>
            <a:off x="6350" y="95250"/>
            <a:ext cx="12185650" cy="4432300"/>
          </a:xfrm>
          <a:prstGeom prst="rect">
            <a:avLst/>
          </a:prstGeom>
        </p:spPr>
      </p:pic>
      <p:pic>
        <p:nvPicPr>
          <p:cNvPr id="11" name="6"/>
          <p:cNvPicPr>
            <a:picLocks/>
          </p:cNvPicPr>
          <p:nvPr userDrawn="1">
            <p:custDataLst>
              <p:tags r:id="rId7"/>
            </p:custDataLst>
          </p:nvPr>
        </p:nvPicPr>
        <p:blipFill>
          <a:blip r:embed="rId16" cstate="email">
            <a:extLst>
              <a:ext uri="{28A0092B-C50C-407E-A947-70E740481C1C}">
                <a14:useLocalDpi xmlns:a14="http://schemas.microsoft.com/office/drawing/2010/main"/>
              </a:ext>
            </a:extLst>
          </a:blip>
          <a:stretch>
            <a:fillRect/>
          </a:stretch>
        </p:blipFill>
        <p:spPr>
          <a:xfrm>
            <a:off x="0" y="5962650"/>
            <a:ext cx="12192000" cy="895350"/>
          </a:xfrm>
          <a:prstGeom prst="rect">
            <a:avLst/>
          </a:prstGeom>
        </p:spPr>
      </p:pic>
      <p:grpSp>
        <p:nvGrpSpPr>
          <p:cNvPr id="12" name="Group 14"/>
          <p:cNvGrpSpPr/>
          <p:nvPr userDrawn="1"/>
        </p:nvGrpSpPr>
        <p:grpSpPr>
          <a:xfrm>
            <a:off x="6350" y="0"/>
            <a:ext cx="12185650" cy="4984750"/>
            <a:chOff x="6350" y="0"/>
            <a:chExt cx="12185650" cy="4984750"/>
          </a:xfrm>
        </p:grpSpPr>
        <p:pic>
          <p:nvPicPr>
            <p:cNvPr id="13" name="7"/>
            <p:cNvPicPr>
              <a:picLocks/>
            </p:cNvPicPr>
            <p:nvPr>
              <p:custDataLst>
                <p:tags r:id="rId10"/>
              </p:custDataLst>
            </p:nvPr>
          </p:nvPicPr>
          <p:blipFill>
            <a:blip r:embed="rId17" cstate="email">
              <a:extLst>
                <a:ext uri="{28A0092B-C50C-407E-A947-70E740481C1C}">
                  <a14:useLocalDpi xmlns:a14="http://schemas.microsoft.com/office/drawing/2010/main"/>
                </a:ext>
              </a:extLst>
            </a:blip>
            <a:stretch>
              <a:fillRect/>
            </a:stretch>
          </p:blipFill>
          <p:spPr>
            <a:xfrm>
              <a:off x="6350" y="0"/>
              <a:ext cx="12185650" cy="3975100"/>
            </a:xfrm>
            <a:prstGeom prst="rect">
              <a:avLst/>
            </a:prstGeom>
          </p:spPr>
        </p:pic>
        <p:pic>
          <p:nvPicPr>
            <p:cNvPr id="14" name="5"/>
            <p:cNvPicPr>
              <a:picLocks/>
            </p:cNvPicPr>
            <p:nvPr>
              <p:custDataLst>
                <p:tags r:id="rId11"/>
              </p:custDataLst>
            </p:nvPr>
          </p:nvPicPr>
          <p:blipFill>
            <a:blip r:embed="rId18" cstate="email">
              <a:extLst>
                <a:ext uri="{28A0092B-C50C-407E-A947-70E740481C1C}">
                  <a14:useLocalDpi xmlns:a14="http://schemas.microsoft.com/office/drawing/2010/main"/>
                </a:ext>
              </a:extLst>
            </a:blip>
            <a:stretch>
              <a:fillRect/>
            </a:stretch>
          </p:blipFill>
          <p:spPr>
            <a:xfrm>
              <a:off x="1492250" y="2476500"/>
              <a:ext cx="2508250" cy="2508250"/>
            </a:xfrm>
            <a:prstGeom prst="rect">
              <a:avLst/>
            </a:prstGeom>
          </p:spPr>
        </p:pic>
      </p:grpSp>
      <p:pic>
        <p:nvPicPr>
          <p:cNvPr id="15" name="2"/>
          <p:cNvPicPr>
            <a:picLocks/>
          </p:cNvPicPr>
          <p:nvPr userDrawn="1">
            <p:custDataLst>
              <p:tags r:id="rId8"/>
            </p:custDataLst>
          </p:nvPr>
        </p:nvPicPr>
        <p:blipFill>
          <a:blip r:embed="rId19" cstate="email">
            <a:extLst>
              <a:ext uri="{28A0092B-C50C-407E-A947-70E740481C1C}">
                <a14:useLocalDpi xmlns:a14="http://schemas.microsoft.com/office/drawing/2010/main"/>
              </a:ext>
            </a:extLst>
          </a:blip>
          <a:stretch>
            <a:fillRect/>
          </a:stretch>
        </p:blipFill>
        <p:spPr>
          <a:xfrm>
            <a:off x="412924" y="812800"/>
            <a:ext cx="88900" cy="2089150"/>
          </a:xfrm>
          <a:prstGeom prst="rect">
            <a:avLst/>
          </a:prstGeom>
        </p:spPr>
      </p:pic>
      <p:pic>
        <p:nvPicPr>
          <p:cNvPr id="16" name="1"/>
          <p:cNvPicPr>
            <a:picLocks/>
          </p:cNvPicPr>
          <p:nvPr userDrawn="1">
            <p:custDataLst>
              <p:tags r:id="rId9"/>
            </p:custDataLst>
          </p:nvPr>
        </p:nvPicPr>
        <p:blipFill>
          <a:blip r:embed="rId20"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spTree>
    <p:extLst>
      <p:ext uri="{BB962C8B-B14F-4D97-AF65-F5344CB8AC3E}">
        <p14:creationId xmlns:p14="http://schemas.microsoft.com/office/powerpoint/2010/main" val="3531449783"/>
      </p:ext>
    </p:extLst>
  </p:cSld>
  <p:clrMap bg1="lt1" tx1="dk1" bg2="lt2" tx2="dk2" accent1="accent1" accent2="accent2" accent3="accent3" accent4="accent4" accent5="accent5" accent6="accent6" hlink="hlink" folHlink="folHlink"/>
  <p:sldLayoutIdLst>
    <p:sldLayoutId id="2147483686"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200"/>
                                        <p:tgtEl>
                                          <p:spTgt spid="15"/>
                                        </p:tgtEl>
                                      </p:cBhvr>
                                    </p:animEffect>
                                  </p:childTnLst>
                                </p:cTn>
                              </p:par>
                              <p:par>
                                <p:cTn id="8" presetID="2" presetClass="entr" presetSubtype="1" fill="hold" nodeType="withEffect">
                                  <p:stCondLst>
                                    <p:cond delay="20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ppt_x"/>
                                          </p:val>
                                        </p:tav>
                                        <p:tav tm="100000">
                                          <p:val>
                                            <p:strVal val="#ppt_x"/>
                                          </p:val>
                                        </p:tav>
                                      </p:tavLst>
                                    </p:anim>
                                    <p:anim calcmode="lin" valueType="num">
                                      <p:cBhvr additive="base">
                                        <p:cTn id="11" dur="500" fill="hold"/>
                                        <p:tgtEl>
                                          <p:spTgt spid="10"/>
                                        </p:tgtEl>
                                        <p:attrNameLst>
                                          <p:attrName>ppt_y</p:attrName>
                                        </p:attrNameLst>
                                      </p:cBhvr>
                                      <p:tavLst>
                                        <p:tav tm="0">
                                          <p:val>
                                            <p:strVal val="0-#ppt_h/2"/>
                                          </p:val>
                                        </p:tav>
                                        <p:tav tm="100000">
                                          <p:val>
                                            <p:strVal val="#ppt_y"/>
                                          </p:val>
                                        </p:tav>
                                      </p:tavLst>
                                    </p:anim>
                                  </p:childTnLst>
                                </p:cTn>
                              </p:par>
                              <p:par>
                                <p:cTn id="12" presetID="2" presetClass="entr" presetSubtype="4" fill="hold" nodeType="withEffect">
                                  <p:stCondLst>
                                    <p:cond delay="7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image" Target="../media/image82.png"/><Relationship Id="rId3" Type="http://schemas.openxmlformats.org/officeDocument/2006/relationships/image" Target="../media/image72.emf"/><Relationship Id="rId7" Type="http://schemas.openxmlformats.org/officeDocument/2006/relationships/image" Target="../media/image76.emf"/><Relationship Id="rId12" Type="http://schemas.openxmlformats.org/officeDocument/2006/relationships/image" Target="../media/image81.emf"/><Relationship Id="rId2" Type="http://schemas.openxmlformats.org/officeDocument/2006/relationships/image" Target="../media/image71.emf"/><Relationship Id="rId1" Type="http://schemas.openxmlformats.org/officeDocument/2006/relationships/slideLayout" Target="../slideLayouts/slideLayout5.xml"/><Relationship Id="rId6" Type="http://schemas.openxmlformats.org/officeDocument/2006/relationships/image" Target="../media/image75.emf"/><Relationship Id="rId11" Type="http://schemas.openxmlformats.org/officeDocument/2006/relationships/image" Target="../media/image80.emf"/><Relationship Id="rId5" Type="http://schemas.openxmlformats.org/officeDocument/2006/relationships/image" Target="../media/image74.emf"/><Relationship Id="rId10" Type="http://schemas.openxmlformats.org/officeDocument/2006/relationships/image" Target="../media/image79.emf"/><Relationship Id="rId4" Type="http://schemas.openxmlformats.org/officeDocument/2006/relationships/image" Target="../media/image73.emf"/><Relationship Id="rId9" Type="http://schemas.openxmlformats.org/officeDocument/2006/relationships/image" Target="../media/image78.emf"/></Relationships>
</file>

<file path=ppt/slides/_rels/slide11.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image" Target="../media/image80.emf"/><Relationship Id="rId3" Type="http://schemas.openxmlformats.org/officeDocument/2006/relationships/image" Target="../media/image84.emf"/><Relationship Id="rId7" Type="http://schemas.openxmlformats.org/officeDocument/2006/relationships/image" Target="../media/image76.emf"/><Relationship Id="rId12" Type="http://schemas.openxmlformats.org/officeDocument/2006/relationships/image" Target="../media/image72.emf"/><Relationship Id="rId2" Type="http://schemas.openxmlformats.org/officeDocument/2006/relationships/image" Target="../media/image83.emf"/><Relationship Id="rId1" Type="http://schemas.openxmlformats.org/officeDocument/2006/relationships/slideLayout" Target="../slideLayouts/slideLayout5.xml"/><Relationship Id="rId6" Type="http://schemas.openxmlformats.org/officeDocument/2006/relationships/image" Target="../media/image75.emf"/><Relationship Id="rId11" Type="http://schemas.openxmlformats.org/officeDocument/2006/relationships/image" Target="../media/image71.emf"/><Relationship Id="rId5" Type="http://schemas.openxmlformats.org/officeDocument/2006/relationships/image" Target="../media/image86.png"/><Relationship Id="rId10" Type="http://schemas.openxmlformats.org/officeDocument/2006/relationships/image" Target="../media/image87.jpeg"/><Relationship Id="rId4" Type="http://schemas.openxmlformats.org/officeDocument/2006/relationships/image" Target="../media/image85.png"/><Relationship Id="rId9" Type="http://schemas.openxmlformats.org/officeDocument/2006/relationships/image" Target="../media/image78.emf"/></Relationships>
</file>

<file path=ppt/slides/_rels/slide12.xml.rels><?xml version="1.0" encoding="UTF-8" standalone="yes"?>
<Relationships xmlns="http://schemas.openxmlformats.org/package/2006/relationships"><Relationship Id="rId8" Type="http://schemas.openxmlformats.org/officeDocument/2006/relationships/image" Target="../media/image94.emf"/><Relationship Id="rId13" Type="http://schemas.openxmlformats.org/officeDocument/2006/relationships/image" Target="../media/image99.emf"/><Relationship Id="rId18" Type="http://schemas.openxmlformats.org/officeDocument/2006/relationships/image" Target="../media/image104.emf"/><Relationship Id="rId26" Type="http://schemas.openxmlformats.org/officeDocument/2006/relationships/image" Target="../media/image112.emf"/><Relationship Id="rId3" Type="http://schemas.openxmlformats.org/officeDocument/2006/relationships/image" Target="../media/image89.emf"/><Relationship Id="rId21" Type="http://schemas.openxmlformats.org/officeDocument/2006/relationships/image" Target="../media/image107.emf"/><Relationship Id="rId7" Type="http://schemas.openxmlformats.org/officeDocument/2006/relationships/image" Target="../media/image93.png"/><Relationship Id="rId12" Type="http://schemas.openxmlformats.org/officeDocument/2006/relationships/image" Target="../media/image98.emf"/><Relationship Id="rId17" Type="http://schemas.openxmlformats.org/officeDocument/2006/relationships/image" Target="../media/image103.emf"/><Relationship Id="rId25" Type="http://schemas.openxmlformats.org/officeDocument/2006/relationships/image" Target="../media/image111.png"/><Relationship Id="rId2" Type="http://schemas.openxmlformats.org/officeDocument/2006/relationships/image" Target="../media/image88.emf"/><Relationship Id="rId16" Type="http://schemas.openxmlformats.org/officeDocument/2006/relationships/image" Target="../media/image102.png"/><Relationship Id="rId20" Type="http://schemas.openxmlformats.org/officeDocument/2006/relationships/image" Target="../media/image106.emf"/><Relationship Id="rId29" Type="http://schemas.openxmlformats.org/officeDocument/2006/relationships/image" Target="../media/image115.emf"/><Relationship Id="rId1" Type="http://schemas.openxmlformats.org/officeDocument/2006/relationships/slideLayout" Target="../slideLayouts/slideLayout5.xml"/><Relationship Id="rId6" Type="http://schemas.openxmlformats.org/officeDocument/2006/relationships/image" Target="../media/image92.emf"/><Relationship Id="rId11" Type="http://schemas.openxmlformats.org/officeDocument/2006/relationships/image" Target="../media/image97.emf"/><Relationship Id="rId24" Type="http://schemas.openxmlformats.org/officeDocument/2006/relationships/image" Target="../media/image110.emf"/><Relationship Id="rId5" Type="http://schemas.openxmlformats.org/officeDocument/2006/relationships/image" Target="../media/image91.emf"/><Relationship Id="rId15" Type="http://schemas.openxmlformats.org/officeDocument/2006/relationships/image" Target="../media/image101.emf"/><Relationship Id="rId23" Type="http://schemas.openxmlformats.org/officeDocument/2006/relationships/image" Target="../media/image109.emf"/><Relationship Id="rId28" Type="http://schemas.openxmlformats.org/officeDocument/2006/relationships/image" Target="../media/image114.emf"/><Relationship Id="rId10" Type="http://schemas.openxmlformats.org/officeDocument/2006/relationships/image" Target="../media/image96.emf"/><Relationship Id="rId19" Type="http://schemas.openxmlformats.org/officeDocument/2006/relationships/image" Target="../media/image105.png"/><Relationship Id="rId4" Type="http://schemas.openxmlformats.org/officeDocument/2006/relationships/image" Target="../media/image90.emf"/><Relationship Id="rId9" Type="http://schemas.openxmlformats.org/officeDocument/2006/relationships/image" Target="../media/image95.emf"/><Relationship Id="rId14" Type="http://schemas.openxmlformats.org/officeDocument/2006/relationships/image" Target="../media/image100.png"/><Relationship Id="rId22" Type="http://schemas.openxmlformats.org/officeDocument/2006/relationships/image" Target="../media/image108.emf"/><Relationship Id="rId27" Type="http://schemas.openxmlformats.org/officeDocument/2006/relationships/image" Target="../media/image113.emf"/></Relationships>
</file>

<file path=ppt/slides/_rels/slide13.xml.rels><?xml version="1.0" encoding="UTF-8" standalone="yes"?>
<Relationships xmlns="http://schemas.openxmlformats.org/package/2006/relationships"><Relationship Id="rId8" Type="http://schemas.openxmlformats.org/officeDocument/2006/relationships/image" Target="../media/image122.emf"/><Relationship Id="rId3" Type="http://schemas.openxmlformats.org/officeDocument/2006/relationships/image" Target="../media/image117.emf"/><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image" Target="../media/image116.emf"/><Relationship Id="rId1" Type="http://schemas.openxmlformats.org/officeDocument/2006/relationships/slideLayout" Target="../slideLayouts/slideLayout5.xml"/><Relationship Id="rId6" Type="http://schemas.openxmlformats.org/officeDocument/2006/relationships/image" Target="../media/image120.emf"/><Relationship Id="rId11" Type="http://schemas.openxmlformats.org/officeDocument/2006/relationships/image" Target="../media/image125.emf"/><Relationship Id="rId5" Type="http://schemas.openxmlformats.org/officeDocument/2006/relationships/image" Target="../media/image119.emf"/><Relationship Id="rId10" Type="http://schemas.openxmlformats.org/officeDocument/2006/relationships/image" Target="../media/image124.emf"/><Relationship Id="rId4" Type="http://schemas.openxmlformats.org/officeDocument/2006/relationships/image" Target="../media/image118.jpeg"/><Relationship Id="rId9" Type="http://schemas.openxmlformats.org/officeDocument/2006/relationships/image" Target="../media/image123.emf"/></Relationships>
</file>

<file path=ppt/slides/_rels/slide14.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128.jpeg"/><Relationship Id="rId7" Type="http://schemas.openxmlformats.org/officeDocument/2006/relationships/image" Target="../media/image132.emf"/><Relationship Id="rId2" Type="http://schemas.openxmlformats.org/officeDocument/2006/relationships/image" Target="../media/image127.emf"/><Relationship Id="rId1" Type="http://schemas.openxmlformats.org/officeDocument/2006/relationships/slideLayout" Target="../slideLayouts/slideLayout5.xml"/><Relationship Id="rId6" Type="http://schemas.openxmlformats.org/officeDocument/2006/relationships/image" Target="../media/image131.emf"/><Relationship Id="rId5" Type="http://schemas.openxmlformats.org/officeDocument/2006/relationships/image" Target="../media/image130.png"/><Relationship Id="rId4" Type="http://schemas.openxmlformats.org/officeDocument/2006/relationships/image" Target="../media/image129.emf"/></Relationships>
</file>

<file path=ppt/slides/_rels/slide15.xml.rels><?xml version="1.0" encoding="UTF-8" standalone="yes"?>
<Relationships xmlns="http://schemas.openxmlformats.org/package/2006/relationships"><Relationship Id="rId8" Type="http://schemas.openxmlformats.org/officeDocument/2006/relationships/image" Target="../media/image138.emf"/><Relationship Id="rId13" Type="http://schemas.openxmlformats.org/officeDocument/2006/relationships/image" Target="../media/image143.png"/><Relationship Id="rId3" Type="http://schemas.openxmlformats.org/officeDocument/2006/relationships/image" Target="../media/image116.emf"/><Relationship Id="rId7" Type="http://schemas.openxmlformats.org/officeDocument/2006/relationships/image" Target="../media/image137.emf"/><Relationship Id="rId12" Type="http://schemas.openxmlformats.org/officeDocument/2006/relationships/image" Target="../media/image142.png"/><Relationship Id="rId2" Type="http://schemas.openxmlformats.org/officeDocument/2006/relationships/image" Target="../media/image134.emf"/><Relationship Id="rId1" Type="http://schemas.openxmlformats.org/officeDocument/2006/relationships/slideLayout" Target="../slideLayouts/slideLayout5.xml"/><Relationship Id="rId6" Type="http://schemas.openxmlformats.org/officeDocument/2006/relationships/image" Target="../media/image130.png"/><Relationship Id="rId11" Type="http://schemas.openxmlformats.org/officeDocument/2006/relationships/image" Target="../media/image141.emf"/><Relationship Id="rId5" Type="http://schemas.openxmlformats.org/officeDocument/2006/relationships/image" Target="../media/image136.emf"/><Relationship Id="rId10" Type="http://schemas.openxmlformats.org/officeDocument/2006/relationships/image" Target="../media/image140.emf"/><Relationship Id="rId4" Type="http://schemas.openxmlformats.org/officeDocument/2006/relationships/image" Target="../media/image135.png"/><Relationship Id="rId9" Type="http://schemas.openxmlformats.org/officeDocument/2006/relationships/image" Target="../media/image139.emf"/><Relationship Id="rId14" Type="http://schemas.openxmlformats.org/officeDocument/2006/relationships/image" Target="../media/image121.png"/></Relationships>
</file>

<file path=ppt/slides/_rels/slide16.xml.rels><?xml version="1.0" encoding="UTF-8" standalone="yes"?>
<Relationships xmlns="http://schemas.openxmlformats.org/package/2006/relationships"><Relationship Id="rId3" Type="http://schemas.openxmlformats.org/officeDocument/2006/relationships/image" Target="../media/image145.emf"/><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5.xml"/><Relationship Id="rId6" Type="http://schemas.openxmlformats.org/officeDocument/2006/relationships/image" Target="../media/image148.emf"/><Relationship Id="rId5" Type="http://schemas.openxmlformats.org/officeDocument/2006/relationships/image" Target="../media/image147.jpeg"/><Relationship Id="rId4" Type="http://schemas.openxmlformats.org/officeDocument/2006/relationships/image" Target="../media/image146.emf"/></Relationships>
</file>

<file path=ppt/slides/_rels/slide17.xml.rels><?xml version="1.0" encoding="UTF-8" standalone="yes"?>
<Relationships xmlns="http://schemas.openxmlformats.org/package/2006/relationships"><Relationship Id="rId8" Type="http://schemas.openxmlformats.org/officeDocument/2006/relationships/image" Target="../media/image147.jpeg"/><Relationship Id="rId3" Type="http://schemas.openxmlformats.org/officeDocument/2006/relationships/image" Target="../media/image151.emf"/><Relationship Id="rId7" Type="http://schemas.openxmlformats.org/officeDocument/2006/relationships/image" Target="../media/image155.emf"/><Relationship Id="rId2" Type="http://schemas.openxmlformats.org/officeDocument/2006/relationships/image" Target="../media/image150.emf"/><Relationship Id="rId1" Type="http://schemas.openxmlformats.org/officeDocument/2006/relationships/slideLayout" Target="../slideLayouts/slideLayout5.xml"/><Relationship Id="rId6" Type="http://schemas.openxmlformats.org/officeDocument/2006/relationships/image" Target="../media/image154.png"/><Relationship Id="rId5" Type="http://schemas.openxmlformats.org/officeDocument/2006/relationships/image" Target="../media/image153.png"/><Relationship Id="rId4" Type="http://schemas.openxmlformats.org/officeDocument/2006/relationships/image" Target="../media/image15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image" Target="../media/image44.emf"/><Relationship Id="rId1" Type="http://schemas.openxmlformats.org/officeDocument/2006/relationships/slideLayout" Target="../slideLayouts/slideLayout5.xml"/><Relationship Id="rId6" Type="http://schemas.openxmlformats.org/officeDocument/2006/relationships/image" Target="../media/image48.emf"/><Relationship Id="rId5" Type="http://schemas.openxmlformats.org/officeDocument/2006/relationships/image" Target="../media/image47.emf"/><Relationship Id="rId10" Type="http://schemas.openxmlformats.org/officeDocument/2006/relationships/image" Target="../media/image52.emf"/><Relationship Id="rId4" Type="http://schemas.openxmlformats.org/officeDocument/2006/relationships/image" Target="../media/image46.emf"/><Relationship Id="rId9" Type="http://schemas.openxmlformats.org/officeDocument/2006/relationships/image" Target="../media/image51.emf"/></Relationships>
</file>

<file path=ppt/slides/_rels/slide5.xml.rels><?xml version="1.0" encoding="UTF-8" standalone="yes"?>
<Relationships xmlns="http://schemas.openxmlformats.org/package/2006/relationships"><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image" Target="../media/image53.emf"/><Relationship Id="rId1" Type="http://schemas.openxmlformats.org/officeDocument/2006/relationships/slideLayout" Target="../slideLayouts/slideLayout5.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emf"/><Relationship Id="rId7" Type="http://schemas.openxmlformats.org/officeDocument/2006/relationships/image" Target="../media/image66.png"/><Relationship Id="rId2" Type="http://schemas.openxmlformats.org/officeDocument/2006/relationships/image" Target="../media/image61.emf"/><Relationship Id="rId1" Type="http://schemas.openxmlformats.org/officeDocument/2006/relationships/slideLayout" Target="../slideLayouts/slideLayout5.xml"/><Relationship Id="rId6" Type="http://schemas.openxmlformats.org/officeDocument/2006/relationships/image" Target="../media/image65.emf"/><Relationship Id="rId11" Type="http://schemas.openxmlformats.org/officeDocument/2006/relationships/image" Target="../media/image70.emf"/><Relationship Id="rId5" Type="http://schemas.openxmlformats.org/officeDocument/2006/relationships/image" Target="../media/image64.emf"/><Relationship Id="rId10" Type="http://schemas.openxmlformats.org/officeDocument/2006/relationships/image" Target="../media/image69.emf"/><Relationship Id="rId4" Type="http://schemas.openxmlformats.org/officeDocument/2006/relationships/image" Target="../media/image63.emf"/><Relationship Id="rId9" Type="http://schemas.openxmlformats.org/officeDocument/2006/relationships/image" Target="../media/image6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hidden="1"/>
          <p:cNvSpPr/>
          <p:nvPr/>
        </p:nvSpPr>
        <p:spPr>
          <a:xfrm>
            <a:off x="992089" y="2137011"/>
            <a:ext cx="3118290" cy="477054"/>
          </a:xfrm>
          <a:prstGeom prst="rect">
            <a:avLst/>
          </a:prstGeom>
        </p:spPr>
        <p:txBody>
          <a:bodyPr wrap="none">
            <a:spAutoFit/>
          </a:bodyPr>
          <a:lstStyle/>
          <a:p>
            <a:r>
              <a:rPr lang="pt-BR" sz="2500" dirty="0">
                <a:solidFill>
                  <a:srgbClr val="595959"/>
                </a:solidFill>
              </a:rPr>
              <a:t>NOME DO PROFESSOR</a:t>
            </a:r>
          </a:p>
        </p:txBody>
      </p:sp>
      <p:sp>
        <p:nvSpPr>
          <p:cNvPr id="7" name="Título 6"/>
          <p:cNvSpPr>
            <a:spLocks noGrp="1"/>
          </p:cNvSpPr>
          <p:nvPr>
            <p:ph type="ctrTitle"/>
          </p:nvPr>
        </p:nvSpPr>
        <p:spPr>
          <a:xfrm>
            <a:off x="618018" y="2206868"/>
            <a:ext cx="9144000" cy="1352988"/>
          </a:xfrm>
        </p:spPr>
        <p:txBody>
          <a:bodyPr/>
          <a:lstStyle/>
          <a:p>
            <a:r>
              <a:rPr lang="pt-BR" dirty="0" smtClean="0"/>
              <a:t/>
            </a:r>
            <a:br>
              <a:rPr lang="pt-BR" dirty="0" smtClean="0"/>
            </a:br>
            <a:r>
              <a:rPr lang="pt-BR" dirty="0" smtClean="0"/>
              <a:t>Álgebra Linear</a:t>
            </a:r>
            <a:r>
              <a:rPr lang="pt-BR" dirty="0" smtClean="0"/>
              <a:t/>
            </a:r>
            <a:br>
              <a:rPr lang="pt-BR" dirty="0" smtClean="0"/>
            </a:br>
            <a:endParaRPr lang="pt-BR" dirty="0"/>
          </a:p>
        </p:txBody>
      </p:sp>
      <p:sp>
        <p:nvSpPr>
          <p:cNvPr id="8" name="Subtítulo 7"/>
          <p:cNvSpPr>
            <a:spLocks noGrp="1"/>
          </p:cNvSpPr>
          <p:nvPr>
            <p:ph type="subTitle" idx="1"/>
          </p:nvPr>
        </p:nvSpPr>
        <p:spPr>
          <a:xfrm>
            <a:off x="618018" y="3559856"/>
            <a:ext cx="6277778" cy="822122"/>
          </a:xfrm>
        </p:spPr>
        <p:txBody>
          <a:bodyPr/>
          <a:lstStyle/>
          <a:p>
            <a:r>
              <a:rPr lang="pt-BR" sz="2500" dirty="0" smtClean="0"/>
              <a:t>Professor: Pedro Belchior</a:t>
            </a:r>
            <a:endParaRPr lang="pt-BR" sz="2500" dirty="0"/>
          </a:p>
        </p:txBody>
      </p:sp>
      <p:grpSp>
        <p:nvGrpSpPr>
          <p:cNvPr id="11" name="Grupo 10"/>
          <p:cNvGrpSpPr/>
          <p:nvPr/>
        </p:nvGrpSpPr>
        <p:grpSpPr>
          <a:xfrm>
            <a:off x="-7354514" y="1278210"/>
            <a:ext cx="4930686" cy="1325807"/>
            <a:chOff x="-7354514" y="1278210"/>
            <a:chExt cx="4930686" cy="1325807"/>
          </a:xfrm>
        </p:grpSpPr>
        <p:sp>
          <p:nvSpPr>
            <p:cNvPr id="12" name="Texto Explicativo: Linha Dobrada 10"/>
            <p:cNvSpPr/>
            <p:nvPr/>
          </p:nvSpPr>
          <p:spPr>
            <a:xfrm flipH="1">
              <a:off x="-7354514" y="1278210"/>
              <a:ext cx="4930686"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9" name="Retângulo 8"/>
            <p:cNvSpPr/>
            <p:nvPr/>
          </p:nvSpPr>
          <p:spPr>
            <a:xfrm>
              <a:off x="-7249888" y="1356088"/>
              <a:ext cx="4695429" cy="1169551"/>
            </a:xfrm>
            <a:prstGeom prst="rect">
              <a:avLst/>
            </a:prstGeom>
          </p:spPr>
          <p:txBody>
            <a:bodyPr wrap="square">
              <a:spAutoFit/>
            </a:bodyPr>
            <a:lstStyle/>
            <a:p>
              <a:pPr lvl="0" algn="ctr"/>
              <a:r>
                <a:rPr lang="pt-BR" sz="1400" b="1" dirty="0">
                  <a:solidFill>
                    <a:prstClr val="black"/>
                  </a:solidFill>
                </a:rPr>
                <a:t>TÍTULO DA AULA</a:t>
              </a:r>
            </a:p>
            <a:p>
              <a:pPr lvl="0" algn="ctr"/>
              <a:r>
                <a:rPr lang="pt-BR" sz="1400" b="1" dirty="0">
                  <a:solidFill>
                    <a:prstClr val="black"/>
                  </a:solidFill>
                </a:rPr>
                <a:t>FONTE CALIBRI </a:t>
              </a:r>
              <a:r>
                <a:rPr lang="pt-BR" sz="1400" b="1" dirty="0" smtClean="0">
                  <a:solidFill>
                    <a:prstClr val="black"/>
                  </a:solidFill>
                </a:rPr>
                <a:t>60 </a:t>
              </a:r>
              <a:r>
                <a:rPr lang="pt-BR" sz="1400" b="1" dirty="0">
                  <a:solidFill>
                    <a:prstClr val="black"/>
                  </a:solidFill>
                </a:rPr>
                <a:t>(TAMANHO MÁX.) BOLD.</a:t>
              </a:r>
            </a:p>
            <a:p>
              <a:pPr lvl="0" algn="ctr"/>
              <a:r>
                <a:rPr lang="pt-BR" sz="1400" b="1" dirty="0">
                  <a:solidFill>
                    <a:prstClr val="black"/>
                  </a:solidFill>
                </a:rPr>
                <a:t>(O tamanho da fonte pode variar dependendo da quantidade de caracteres, se for necessário pode dividir o título em duas linhas. O importante é utilizar o bom senso)</a:t>
              </a:r>
            </a:p>
          </p:txBody>
        </p:sp>
      </p:grpSp>
      <p:grpSp>
        <p:nvGrpSpPr>
          <p:cNvPr id="10" name="Grupo 9"/>
          <p:cNvGrpSpPr/>
          <p:nvPr/>
        </p:nvGrpSpPr>
        <p:grpSpPr>
          <a:xfrm>
            <a:off x="-7354514" y="3559856"/>
            <a:ext cx="4930686" cy="1325807"/>
            <a:chOff x="-7354514" y="3559856"/>
            <a:chExt cx="4930686" cy="1325807"/>
          </a:xfrm>
        </p:grpSpPr>
        <p:sp>
          <p:nvSpPr>
            <p:cNvPr id="14" name="Texto Explicativo: Linha Dobrada 10"/>
            <p:cNvSpPr/>
            <p:nvPr/>
          </p:nvSpPr>
          <p:spPr>
            <a:xfrm flipH="1" flipV="1">
              <a:off x="-7354514" y="3559856"/>
              <a:ext cx="4930686"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15" name="Retângulo 14"/>
            <p:cNvSpPr/>
            <p:nvPr/>
          </p:nvSpPr>
          <p:spPr>
            <a:xfrm>
              <a:off x="-7197635" y="3637983"/>
              <a:ext cx="4695429" cy="1169551"/>
            </a:xfrm>
            <a:prstGeom prst="rect">
              <a:avLst/>
            </a:prstGeom>
          </p:spPr>
          <p:txBody>
            <a:bodyPr wrap="square">
              <a:spAutoFit/>
            </a:bodyPr>
            <a:lstStyle/>
            <a:p>
              <a:pPr algn="ctr"/>
              <a:r>
                <a:rPr lang="pt-BR" sz="1400" b="1" dirty="0"/>
                <a:t>NOME DO PROFESSOR</a:t>
              </a:r>
            </a:p>
            <a:p>
              <a:pPr algn="ctr"/>
              <a:r>
                <a:rPr lang="pt-BR" sz="1400" b="1" dirty="0"/>
                <a:t>FONTE CALIBRI </a:t>
              </a:r>
              <a:r>
                <a:rPr lang="pt-BR" sz="1400" b="1" dirty="0" smtClean="0"/>
                <a:t>35 </a:t>
              </a:r>
              <a:r>
                <a:rPr lang="pt-BR" sz="1400" b="1" dirty="0"/>
                <a:t>(TAMANHO MÁX) REGULAR </a:t>
              </a:r>
            </a:p>
            <a:p>
              <a:pPr algn="ctr"/>
              <a:r>
                <a:rPr lang="pt-BR" sz="1400" b="1" dirty="0"/>
                <a:t>(O tamanho pode variar se o tamanho do título for menor que </a:t>
              </a:r>
              <a:r>
                <a:rPr lang="pt-BR" sz="1400" b="1" dirty="0" smtClean="0"/>
                <a:t>60 </a:t>
              </a:r>
              <a:r>
                <a:rPr lang="pt-BR" sz="1400" b="1" dirty="0"/>
                <a:t>o ideal é que o nome do professor </a:t>
              </a:r>
              <a:r>
                <a:rPr lang="pt-BR" sz="1400" b="1" dirty="0" smtClean="0"/>
                <a:t>seja</a:t>
              </a:r>
              <a:br>
                <a:rPr lang="pt-BR" sz="1400" b="1" dirty="0" smtClean="0"/>
              </a:br>
              <a:r>
                <a:rPr lang="pt-BR" sz="1400" b="1" dirty="0" smtClean="0"/>
                <a:t>menor </a:t>
              </a:r>
              <a:r>
                <a:rPr lang="pt-BR" sz="1400" b="1" dirty="0"/>
                <a:t>que o título) </a:t>
              </a:r>
            </a:p>
          </p:txBody>
        </p:sp>
      </p:grpSp>
    </p:spTree>
    <p:extLst>
      <p:ext uri="{BB962C8B-B14F-4D97-AF65-F5344CB8AC3E}">
        <p14:creationId xmlns:p14="http://schemas.microsoft.com/office/powerpoint/2010/main" val="287738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Produto Entre Matrizes</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15" name="Imagem 14"/>
          <p:cNvPicPr>
            <a:picLocks noChangeAspect="1"/>
          </p:cNvPicPr>
          <p:nvPr/>
        </p:nvPicPr>
        <p:blipFill>
          <a:blip r:embed="rId2"/>
          <a:stretch>
            <a:fillRect/>
          </a:stretch>
        </p:blipFill>
        <p:spPr>
          <a:xfrm>
            <a:off x="1443484" y="2127959"/>
            <a:ext cx="593400" cy="579000"/>
          </a:xfrm>
          <a:prstGeom prst="rect">
            <a:avLst/>
          </a:prstGeom>
        </p:spPr>
      </p:pic>
      <p:pic>
        <p:nvPicPr>
          <p:cNvPr id="16" name="Imagem 15"/>
          <p:cNvPicPr>
            <a:picLocks noChangeAspect="1"/>
          </p:cNvPicPr>
          <p:nvPr/>
        </p:nvPicPr>
        <p:blipFill>
          <a:blip r:embed="rId3"/>
          <a:stretch>
            <a:fillRect/>
          </a:stretch>
        </p:blipFill>
        <p:spPr>
          <a:xfrm>
            <a:off x="4792926" y="2105442"/>
            <a:ext cx="593400" cy="624033"/>
          </a:xfrm>
          <a:prstGeom prst="rect">
            <a:avLst/>
          </a:prstGeom>
        </p:spPr>
      </p:pic>
      <p:pic>
        <p:nvPicPr>
          <p:cNvPr id="17" name="Imagem 16"/>
          <p:cNvPicPr>
            <a:picLocks noChangeAspect="1"/>
          </p:cNvPicPr>
          <p:nvPr/>
        </p:nvPicPr>
        <p:blipFill>
          <a:blip r:embed="rId4"/>
          <a:stretch>
            <a:fillRect/>
          </a:stretch>
        </p:blipFill>
        <p:spPr>
          <a:xfrm>
            <a:off x="888784" y="2795122"/>
            <a:ext cx="1702800" cy="379567"/>
          </a:xfrm>
          <a:prstGeom prst="rect">
            <a:avLst/>
          </a:prstGeom>
        </p:spPr>
      </p:pic>
      <p:pic>
        <p:nvPicPr>
          <p:cNvPr id="19" name="Imagem 18"/>
          <p:cNvPicPr>
            <a:picLocks noChangeAspect="1"/>
          </p:cNvPicPr>
          <p:nvPr/>
        </p:nvPicPr>
        <p:blipFill>
          <a:blip r:embed="rId5"/>
          <a:stretch>
            <a:fillRect/>
          </a:stretch>
        </p:blipFill>
        <p:spPr>
          <a:xfrm>
            <a:off x="4342523" y="2873291"/>
            <a:ext cx="1625400" cy="308800"/>
          </a:xfrm>
          <a:prstGeom prst="rect">
            <a:avLst/>
          </a:prstGeom>
        </p:spPr>
      </p:pic>
      <p:pic>
        <p:nvPicPr>
          <p:cNvPr id="20" name="Imagem 19"/>
          <p:cNvPicPr>
            <a:picLocks noChangeAspect="1"/>
          </p:cNvPicPr>
          <p:nvPr/>
        </p:nvPicPr>
        <p:blipFill>
          <a:blip r:embed="rId6"/>
          <a:stretch>
            <a:fillRect/>
          </a:stretch>
        </p:blipFill>
        <p:spPr>
          <a:xfrm>
            <a:off x="2296731" y="3264413"/>
            <a:ext cx="2270400" cy="997167"/>
          </a:xfrm>
          <a:prstGeom prst="rect">
            <a:avLst/>
          </a:prstGeom>
        </p:spPr>
      </p:pic>
      <p:grpSp>
        <p:nvGrpSpPr>
          <p:cNvPr id="26" name="Grupo 25"/>
          <p:cNvGrpSpPr/>
          <p:nvPr/>
        </p:nvGrpSpPr>
        <p:grpSpPr>
          <a:xfrm>
            <a:off x="943094" y="3302161"/>
            <a:ext cx="4977673" cy="1882615"/>
            <a:chOff x="2313069" y="4106445"/>
            <a:chExt cx="4977673" cy="1882615"/>
          </a:xfrm>
        </p:grpSpPr>
        <p:pic>
          <p:nvPicPr>
            <p:cNvPr id="21" name="Imagem 20"/>
            <p:cNvPicPr>
              <a:picLocks noChangeAspect="1"/>
            </p:cNvPicPr>
            <p:nvPr/>
          </p:nvPicPr>
          <p:blipFill>
            <a:blip r:embed="rId7"/>
            <a:stretch>
              <a:fillRect/>
            </a:stretch>
          </p:blipFill>
          <p:spPr>
            <a:xfrm>
              <a:off x="2313069" y="4124029"/>
              <a:ext cx="309600" cy="1704833"/>
            </a:xfrm>
            <a:prstGeom prst="rect">
              <a:avLst/>
            </a:prstGeom>
          </p:spPr>
        </p:pic>
        <p:pic>
          <p:nvPicPr>
            <p:cNvPr id="23" name="Imagem 22"/>
            <p:cNvPicPr>
              <a:picLocks noChangeAspect="1"/>
            </p:cNvPicPr>
            <p:nvPr/>
          </p:nvPicPr>
          <p:blipFill>
            <a:blip r:embed="rId8"/>
            <a:stretch>
              <a:fillRect/>
            </a:stretch>
          </p:blipFill>
          <p:spPr>
            <a:xfrm>
              <a:off x="2543541" y="5229927"/>
              <a:ext cx="4437601" cy="759133"/>
            </a:xfrm>
            <a:prstGeom prst="rect">
              <a:avLst/>
            </a:prstGeom>
          </p:spPr>
        </p:pic>
        <p:pic>
          <p:nvPicPr>
            <p:cNvPr id="25" name="Imagem 24"/>
            <p:cNvPicPr>
              <a:picLocks noChangeAspect="1"/>
            </p:cNvPicPr>
            <p:nvPr/>
          </p:nvPicPr>
          <p:blipFill>
            <a:blip r:embed="rId9"/>
            <a:stretch>
              <a:fillRect/>
            </a:stretch>
          </p:blipFill>
          <p:spPr>
            <a:xfrm>
              <a:off x="6981142" y="4106445"/>
              <a:ext cx="309600" cy="1749867"/>
            </a:xfrm>
            <a:prstGeom prst="rect">
              <a:avLst/>
            </a:prstGeom>
          </p:spPr>
        </p:pic>
      </p:grpSp>
      <p:pic>
        <p:nvPicPr>
          <p:cNvPr id="27" name="Imagem 26"/>
          <p:cNvPicPr>
            <a:picLocks noChangeAspect="1"/>
          </p:cNvPicPr>
          <p:nvPr/>
        </p:nvPicPr>
        <p:blipFill>
          <a:blip r:embed="rId10"/>
          <a:stretch>
            <a:fillRect/>
          </a:stretch>
        </p:blipFill>
        <p:spPr>
          <a:xfrm>
            <a:off x="6544916" y="2020098"/>
            <a:ext cx="438600" cy="443900"/>
          </a:xfrm>
          <a:prstGeom prst="rect">
            <a:avLst/>
          </a:prstGeom>
        </p:spPr>
      </p:pic>
      <p:pic>
        <p:nvPicPr>
          <p:cNvPr id="28" name="Imagem 27"/>
          <p:cNvPicPr>
            <a:picLocks noChangeAspect="1"/>
          </p:cNvPicPr>
          <p:nvPr/>
        </p:nvPicPr>
        <p:blipFill>
          <a:blip r:embed="rId11"/>
          <a:stretch>
            <a:fillRect/>
          </a:stretch>
        </p:blipFill>
        <p:spPr>
          <a:xfrm>
            <a:off x="7900016" y="1956688"/>
            <a:ext cx="928800" cy="591867"/>
          </a:xfrm>
          <a:prstGeom prst="rect">
            <a:avLst/>
          </a:prstGeom>
        </p:spPr>
      </p:pic>
      <p:pic>
        <p:nvPicPr>
          <p:cNvPr id="29" name="Imagem 28"/>
          <p:cNvPicPr>
            <a:picLocks noChangeAspect="1"/>
          </p:cNvPicPr>
          <p:nvPr/>
        </p:nvPicPr>
        <p:blipFill>
          <a:blip r:embed="rId12"/>
          <a:stretch>
            <a:fillRect/>
          </a:stretch>
        </p:blipFill>
        <p:spPr>
          <a:xfrm>
            <a:off x="7422716" y="2795122"/>
            <a:ext cx="1883400" cy="566133"/>
          </a:xfrm>
          <a:prstGeom prst="rect">
            <a:avLst/>
          </a:prstGeom>
        </p:spPr>
      </p:pic>
      <p:pic>
        <p:nvPicPr>
          <p:cNvPr id="30" name="Imagem 29"/>
          <p:cNvPicPr>
            <a:picLocks noChangeAspect="1"/>
          </p:cNvPicPr>
          <p:nvPr/>
        </p:nvPicPr>
        <p:blipFill>
          <a:blip r:embed="rId13"/>
          <a:stretch>
            <a:fillRect/>
          </a:stretch>
        </p:blipFill>
        <p:spPr>
          <a:xfrm>
            <a:off x="3217374" y="2076074"/>
            <a:ext cx="571500" cy="581025"/>
          </a:xfrm>
          <a:prstGeom prst="rect">
            <a:avLst/>
          </a:prstGeom>
        </p:spPr>
      </p:pic>
    </p:spTree>
    <p:extLst>
      <p:ext uri="{BB962C8B-B14F-4D97-AF65-F5344CB8AC3E}">
        <p14:creationId xmlns:p14="http://schemas.microsoft.com/office/powerpoint/2010/main" val="33926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Exemplo</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8" name="Imagem 7"/>
          <p:cNvPicPr>
            <a:picLocks noChangeAspect="1"/>
          </p:cNvPicPr>
          <p:nvPr/>
        </p:nvPicPr>
        <p:blipFill>
          <a:blip r:embed="rId2"/>
          <a:stretch>
            <a:fillRect/>
          </a:stretch>
        </p:blipFill>
        <p:spPr>
          <a:xfrm>
            <a:off x="921221" y="1682295"/>
            <a:ext cx="2821957" cy="1203371"/>
          </a:xfrm>
          <a:prstGeom prst="rect">
            <a:avLst/>
          </a:prstGeom>
        </p:spPr>
      </p:pic>
      <p:pic>
        <p:nvPicPr>
          <p:cNvPr id="9" name="Imagem 8"/>
          <p:cNvPicPr>
            <a:picLocks noChangeAspect="1"/>
          </p:cNvPicPr>
          <p:nvPr/>
        </p:nvPicPr>
        <p:blipFill>
          <a:blip r:embed="rId3"/>
          <a:stretch>
            <a:fillRect/>
          </a:stretch>
        </p:blipFill>
        <p:spPr>
          <a:xfrm>
            <a:off x="5052648" y="1450191"/>
            <a:ext cx="4072687" cy="1767794"/>
          </a:xfrm>
          <a:prstGeom prst="rect">
            <a:avLst/>
          </a:prstGeom>
        </p:spPr>
      </p:pic>
      <p:pic>
        <p:nvPicPr>
          <p:cNvPr id="11" name="Imagem 10"/>
          <p:cNvPicPr>
            <a:picLocks noChangeAspect="1"/>
          </p:cNvPicPr>
          <p:nvPr/>
        </p:nvPicPr>
        <p:blipFill>
          <a:blip r:embed="rId4"/>
          <a:stretch>
            <a:fillRect/>
          </a:stretch>
        </p:blipFill>
        <p:spPr>
          <a:xfrm>
            <a:off x="729767" y="3462492"/>
            <a:ext cx="1602433" cy="1091923"/>
          </a:xfrm>
          <a:prstGeom prst="rect">
            <a:avLst/>
          </a:prstGeom>
        </p:spPr>
      </p:pic>
      <p:pic>
        <p:nvPicPr>
          <p:cNvPr id="12" name="Imagem 11"/>
          <p:cNvPicPr>
            <a:picLocks noChangeAspect="1"/>
          </p:cNvPicPr>
          <p:nvPr/>
        </p:nvPicPr>
        <p:blipFill>
          <a:blip r:embed="rId5"/>
          <a:stretch>
            <a:fillRect/>
          </a:stretch>
        </p:blipFill>
        <p:spPr>
          <a:xfrm>
            <a:off x="3683623" y="3493656"/>
            <a:ext cx="1633612" cy="1113169"/>
          </a:xfrm>
          <a:prstGeom prst="rect">
            <a:avLst/>
          </a:prstGeom>
        </p:spPr>
      </p:pic>
      <p:pic>
        <p:nvPicPr>
          <p:cNvPr id="14" name="Imagem 13"/>
          <p:cNvPicPr>
            <a:picLocks noChangeAspect="1"/>
          </p:cNvPicPr>
          <p:nvPr/>
        </p:nvPicPr>
        <p:blipFill>
          <a:blip r:embed="rId6"/>
          <a:stretch>
            <a:fillRect/>
          </a:stretch>
        </p:blipFill>
        <p:spPr>
          <a:xfrm>
            <a:off x="1821950" y="4202350"/>
            <a:ext cx="2403102" cy="1055450"/>
          </a:xfrm>
          <a:prstGeom prst="rect">
            <a:avLst/>
          </a:prstGeom>
        </p:spPr>
      </p:pic>
      <p:grpSp>
        <p:nvGrpSpPr>
          <p:cNvPr id="15" name="Grupo 14"/>
          <p:cNvGrpSpPr/>
          <p:nvPr/>
        </p:nvGrpSpPr>
        <p:grpSpPr>
          <a:xfrm>
            <a:off x="984744" y="4553875"/>
            <a:ext cx="4067904" cy="1407849"/>
            <a:chOff x="2313069" y="4106445"/>
            <a:chExt cx="4977673" cy="1882615"/>
          </a:xfrm>
        </p:grpSpPr>
        <p:pic>
          <p:nvPicPr>
            <p:cNvPr id="16" name="Imagem 15"/>
            <p:cNvPicPr>
              <a:picLocks noChangeAspect="1"/>
            </p:cNvPicPr>
            <p:nvPr/>
          </p:nvPicPr>
          <p:blipFill>
            <a:blip r:embed="rId7"/>
            <a:stretch>
              <a:fillRect/>
            </a:stretch>
          </p:blipFill>
          <p:spPr>
            <a:xfrm>
              <a:off x="2313069" y="4124029"/>
              <a:ext cx="309600" cy="1704833"/>
            </a:xfrm>
            <a:prstGeom prst="rect">
              <a:avLst/>
            </a:prstGeom>
          </p:spPr>
        </p:pic>
        <p:pic>
          <p:nvPicPr>
            <p:cNvPr id="18" name="Imagem 17"/>
            <p:cNvPicPr>
              <a:picLocks noChangeAspect="1"/>
            </p:cNvPicPr>
            <p:nvPr/>
          </p:nvPicPr>
          <p:blipFill>
            <a:blip r:embed="rId8"/>
            <a:stretch>
              <a:fillRect/>
            </a:stretch>
          </p:blipFill>
          <p:spPr>
            <a:xfrm>
              <a:off x="2543541" y="5229927"/>
              <a:ext cx="4437601" cy="759133"/>
            </a:xfrm>
            <a:prstGeom prst="rect">
              <a:avLst/>
            </a:prstGeom>
          </p:spPr>
        </p:pic>
        <p:pic>
          <p:nvPicPr>
            <p:cNvPr id="19" name="Imagem 18"/>
            <p:cNvPicPr>
              <a:picLocks noChangeAspect="1"/>
            </p:cNvPicPr>
            <p:nvPr/>
          </p:nvPicPr>
          <p:blipFill>
            <a:blip r:embed="rId9"/>
            <a:stretch>
              <a:fillRect/>
            </a:stretch>
          </p:blipFill>
          <p:spPr>
            <a:xfrm>
              <a:off x="6981142" y="4106445"/>
              <a:ext cx="309600" cy="1749867"/>
            </a:xfrm>
            <a:prstGeom prst="rect">
              <a:avLst/>
            </a:prstGeom>
          </p:spPr>
        </p:pic>
      </p:grpSp>
      <p:pic>
        <p:nvPicPr>
          <p:cNvPr id="13" name="Imagem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45616" y="3462492"/>
            <a:ext cx="1062127" cy="1062127"/>
          </a:xfrm>
          <a:prstGeom prst="rect">
            <a:avLst/>
          </a:prstGeom>
        </p:spPr>
      </p:pic>
      <p:sp>
        <p:nvSpPr>
          <p:cNvPr id="20" name="CaixaDeTexto 19"/>
          <p:cNvSpPr txBox="1"/>
          <p:nvPr/>
        </p:nvSpPr>
        <p:spPr>
          <a:xfrm>
            <a:off x="7359748" y="3571524"/>
            <a:ext cx="1285929" cy="707886"/>
          </a:xfrm>
          <a:prstGeom prst="rect">
            <a:avLst/>
          </a:prstGeom>
          <a:noFill/>
        </p:spPr>
        <p:txBody>
          <a:bodyPr wrap="none" rtlCol="0">
            <a:spAutoFit/>
          </a:bodyPr>
          <a:lstStyle/>
          <a:p>
            <a:r>
              <a:rPr lang="pt-BR" sz="4000" dirty="0" smtClean="0"/>
              <a:t>2 x 4 </a:t>
            </a:r>
            <a:endParaRPr lang="pt-BR" sz="4000" dirty="0"/>
          </a:p>
        </p:txBody>
      </p:sp>
      <p:pic>
        <p:nvPicPr>
          <p:cNvPr id="21" name="Imagem 20"/>
          <p:cNvPicPr>
            <a:picLocks noChangeAspect="1"/>
          </p:cNvPicPr>
          <p:nvPr/>
        </p:nvPicPr>
        <p:blipFill>
          <a:blip r:embed="rId11"/>
          <a:stretch>
            <a:fillRect/>
          </a:stretch>
        </p:blipFill>
        <p:spPr>
          <a:xfrm>
            <a:off x="1213191" y="3104876"/>
            <a:ext cx="593400" cy="579000"/>
          </a:xfrm>
          <a:prstGeom prst="rect">
            <a:avLst/>
          </a:prstGeom>
        </p:spPr>
      </p:pic>
      <p:pic>
        <p:nvPicPr>
          <p:cNvPr id="22" name="Imagem 21"/>
          <p:cNvPicPr>
            <a:picLocks noChangeAspect="1"/>
          </p:cNvPicPr>
          <p:nvPr/>
        </p:nvPicPr>
        <p:blipFill>
          <a:blip r:embed="rId12"/>
          <a:stretch>
            <a:fillRect/>
          </a:stretch>
        </p:blipFill>
        <p:spPr>
          <a:xfrm>
            <a:off x="4203729" y="3181639"/>
            <a:ext cx="593400" cy="624033"/>
          </a:xfrm>
          <a:prstGeom prst="rect">
            <a:avLst/>
          </a:prstGeom>
        </p:spPr>
      </p:pic>
      <p:pic>
        <p:nvPicPr>
          <p:cNvPr id="23" name="Imagem 22"/>
          <p:cNvPicPr>
            <a:picLocks noChangeAspect="1"/>
          </p:cNvPicPr>
          <p:nvPr/>
        </p:nvPicPr>
        <p:blipFill>
          <a:blip r:embed="rId13"/>
          <a:stretch>
            <a:fillRect/>
          </a:stretch>
        </p:blipFill>
        <p:spPr>
          <a:xfrm>
            <a:off x="7452813" y="3181639"/>
            <a:ext cx="928800" cy="591867"/>
          </a:xfrm>
          <a:prstGeom prst="rect">
            <a:avLst/>
          </a:prstGeom>
        </p:spPr>
      </p:pic>
    </p:spTree>
    <p:extLst>
      <p:ext uri="{BB962C8B-B14F-4D97-AF65-F5344CB8AC3E}">
        <p14:creationId xmlns:p14="http://schemas.microsoft.com/office/powerpoint/2010/main" val="227006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Fazendo as Contas</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13" name="Imagem 12"/>
          <p:cNvPicPr>
            <a:picLocks noChangeAspect="1"/>
          </p:cNvPicPr>
          <p:nvPr/>
        </p:nvPicPr>
        <p:blipFill>
          <a:blip r:embed="rId2"/>
          <a:stretch>
            <a:fillRect/>
          </a:stretch>
        </p:blipFill>
        <p:spPr>
          <a:xfrm>
            <a:off x="727799" y="1821183"/>
            <a:ext cx="1838419" cy="1062694"/>
          </a:xfrm>
          <a:prstGeom prst="rect">
            <a:avLst/>
          </a:prstGeom>
        </p:spPr>
      </p:pic>
      <p:pic>
        <p:nvPicPr>
          <p:cNvPr id="14" name="Imagem 13"/>
          <p:cNvPicPr>
            <a:picLocks noChangeAspect="1"/>
          </p:cNvPicPr>
          <p:nvPr/>
        </p:nvPicPr>
        <p:blipFill>
          <a:blip r:embed="rId3"/>
          <a:stretch>
            <a:fillRect/>
          </a:stretch>
        </p:blipFill>
        <p:spPr>
          <a:xfrm>
            <a:off x="2566218" y="1582671"/>
            <a:ext cx="3094144" cy="1608937"/>
          </a:xfrm>
          <a:prstGeom prst="rect">
            <a:avLst/>
          </a:prstGeom>
        </p:spPr>
      </p:pic>
      <p:pic>
        <p:nvPicPr>
          <p:cNvPr id="15" name="Imagem 14"/>
          <p:cNvPicPr>
            <a:picLocks noChangeAspect="1"/>
          </p:cNvPicPr>
          <p:nvPr/>
        </p:nvPicPr>
        <p:blipFill>
          <a:blip r:embed="rId4"/>
          <a:stretch>
            <a:fillRect/>
          </a:stretch>
        </p:blipFill>
        <p:spPr>
          <a:xfrm>
            <a:off x="5776991" y="2139695"/>
            <a:ext cx="360039" cy="511730"/>
          </a:xfrm>
          <a:prstGeom prst="rect">
            <a:avLst/>
          </a:prstGeom>
        </p:spPr>
      </p:pic>
      <p:grpSp>
        <p:nvGrpSpPr>
          <p:cNvPr id="19" name="Grupo 18"/>
          <p:cNvGrpSpPr/>
          <p:nvPr/>
        </p:nvGrpSpPr>
        <p:grpSpPr>
          <a:xfrm>
            <a:off x="6253659" y="1617832"/>
            <a:ext cx="2567355" cy="1573776"/>
            <a:chOff x="6253659" y="1617832"/>
            <a:chExt cx="2567355" cy="1573776"/>
          </a:xfrm>
        </p:grpSpPr>
        <p:pic>
          <p:nvPicPr>
            <p:cNvPr id="16" name="Imagem 15"/>
            <p:cNvPicPr>
              <a:picLocks noChangeAspect="1"/>
            </p:cNvPicPr>
            <p:nvPr/>
          </p:nvPicPr>
          <p:blipFill>
            <a:blip r:embed="rId5"/>
            <a:stretch>
              <a:fillRect/>
            </a:stretch>
          </p:blipFill>
          <p:spPr>
            <a:xfrm>
              <a:off x="6253659" y="1617832"/>
              <a:ext cx="2567355" cy="1573776"/>
            </a:xfrm>
            <a:prstGeom prst="rect">
              <a:avLst/>
            </a:prstGeom>
          </p:spPr>
        </p:pic>
        <p:pic>
          <p:nvPicPr>
            <p:cNvPr id="18" name="Imagem 17"/>
            <p:cNvPicPr>
              <a:picLocks noChangeAspect="1"/>
            </p:cNvPicPr>
            <p:nvPr/>
          </p:nvPicPr>
          <p:blipFill>
            <a:blip r:embed="rId6"/>
            <a:stretch>
              <a:fillRect/>
            </a:stretch>
          </p:blipFill>
          <p:spPr>
            <a:xfrm>
              <a:off x="7546126" y="2431096"/>
              <a:ext cx="524071" cy="479157"/>
            </a:xfrm>
            <a:prstGeom prst="rect">
              <a:avLst/>
            </a:prstGeom>
          </p:spPr>
        </p:pic>
      </p:grpSp>
      <p:pic>
        <p:nvPicPr>
          <p:cNvPr id="20" name="Imagem 19"/>
          <p:cNvPicPr>
            <a:picLocks noChangeAspect="1"/>
          </p:cNvPicPr>
          <p:nvPr/>
        </p:nvPicPr>
        <p:blipFill>
          <a:blip r:embed="rId7"/>
          <a:stretch>
            <a:fillRect/>
          </a:stretch>
        </p:blipFill>
        <p:spPr>
          <a:xfrm>
            <a:off x="7498781" y="2415444"/>
            <a:ext cx="533400" cy="504825"/>
          </a:xfrm>
          <a:prstGeom prst="rect">
            <a:avLst/>
          </a:prstGeom>
        </p:spPr>
      </p:pic>
      <p:pic>
        <p:nvPicPr>
          <p:cNvPr id="21" name="Imagem 20"/>
          <p:cNvPicPr>
            <a:picLocks noChangeAspect="1"/>
          </p:cNvPicPr>
          <p:nvPr/>
        </p:nvPicPr>
        <p:blipFill>
          <a:blip r:embed="rId8"/>
          <a:stretch>
            <a:fillRect/>
          </a:stretch>
        </p:blipFill>
        <p:spPr>
          <a:xfrm>
            <a:off x="1315716" y="3722150"/>
            <a:ext cx="962308" cy="542119"/>
          </a:xfrm>
          <a:prstGeom prst="rect">
            <a:avLst/>
          </a:prstGeom>
        </p:spPr>
      </p:pic>
      <p:pic>
        <p:nvPicPr>
          <p:cNvPr id="22" name="Imagem 21"/>
          <p:cNvPicPr>
            <a:picLocks noChangeAspect="1"/>
          </p:cNvPicPr>
          <p:nvPr/>
        </p:nvPicPr>
        <p:blipFill>
          <a:blip r:embed="rId9"/>
          <a:stretch>
            <a:fillRect/>
          </a:stretch>
        </p:blipFill>
        <p:spPr>
          <a:xfrm>
            <a:off x="2278023" y="3723677"/>
            <a:ext cx="1167676" cy="540590"/>
          </a:xfrm>
          <a:prstGeom prst="rect">
            <a:avLst/>
          </a:prstGeom>
        </p:spPr>
      </p:pic>
      <p:pic>
        <p:nvPicPr>
          <p:cNvPr id="24" name="Imagem 23"/>
          <p:cNvPicPr>
            <a:picLocks noChangeAspect="1"/>
          </p:cNvPicPr>
          <p:nvPr/>
        </p:nvPicPr>
        <p:blipFill>
          <a:blip r:embed="rId10"/>
          <a:stretch>
            <a:fillRect/>
          </a:stretch>
        </p:blipFill>
        <p:spPr>
          <a:xfrm>
            <a:off x="3445699" y="3722150"/>
            <a:ext cx="1213556" cy="542118"/>
          </a:xfrm>
          <a:prstGeom prst="rect">
            <a:avLst/>
          </a:prstGeom>
        </p:spPr>
      </p:pic>
      <p:pic>
        <p:nvPicPr>
          <p:cNvPr id="26" name="Imagem 25"/>
          <p:cNvPicPr>
            <a:picLocks noChangeAspect="1"/>
          </p:cNvPicPr>
          <p:nvPr/>
        </p:nvPicPr>
        <p:blipFill>
          <a:blip r:embed="rId11"/>
          <a:stretch>
            <a:fillRect/>
          </a:stretch>
        </p:blipFill>
        <p:spPr>
          <a:xfrm>
            <a:off x="4613373" y="3722149"/>
            <a:ext cx="1046989" cy="542118"/>
          </a:xfrm>
          <a:prstGeom prst="rect">
            <a:avLst/>
          </a:prstGeom>
        </p:spPr>
      </p:pic>
      <p:pic>
        <p:nvPicPr>
          <p:cNvPr id="29" name="Imagem 28"/>
          <p:cNvPicPr>
            <a:picLocks noChangeAspect="1"/>
          </p:cNvPicPr>
          <p:nvPr/>
        </p:nvPicPr>
        <p:blipFill>
          <a:blip r:embed="rId12"/>
          <a:stretch>
            <a:fillRect/>
          </a:stretch>
        </p:blipFill>
        <p:spPr>
          <a:xfrm>
            <a:off x="1324507" y="4528143"/>
            <a:ext cx="865291" cy="474680"/>
          </a:xfrm>
          <a:prstGeom prst="rect">
            <a:avLst/>
          </a:prstGeom>
        </p:spPr>
      </p:pic>
      <p:pic>
        <p:nvPicPr>
          <p:cNvPr id="30" name="Imagem 29"/>
          <p:cNvPicPr>
            <a:picLocks noChangeAspect="1"/>
          </p:cNvPicPr>
          <p:nvPr/>
        </p:nvPicPr>
        <p:blipFill>
          <a:blip r:embed="rId13"/>
          <a:stretch>
            <a:fillRect/>
          </a:stretch>
        </p:blipFill>
        <p:spPr>
          <a:xfrm>
            <a:off x="2189798" y="4528141"/>
            <a:ext cx="1293042" cy="474682"/>
          </a:xfrm>
          <a:prstGeom prst="rect">
            <a:avLst/>
          </a:prstGeom>
        </p:spPr>
      </p:pic>
      <p:pic>
        <p:nvPicPr>
          <p:cNvPr id="31" name="Imagem 30"/>
          <p:cNvPicPr>
            <a:picLocks noChangeAspect="1"/>
          </p:cNvPicPr>
          <p:nvPr/>
        </p:nvPicPr>
        <p:blipFill>
          <a:blip r:embed="rId14"/>
          <a:stretch>
            <a:fillRect/>
          </a:stretch>
        </p:blipFill>
        <p:spPr>
          <a:xfrm>
            <a:off x="3482841" y="4533604"/>
            <a:ext cx="1155414" cy="460428"/>
          </a:xfrm>
          <a:prstGeom prst="rect">
            <a:avLst/>
          </a:prstGeom>
        </p:spPr>
      </p:pic>
      <p:pic>
        <p:nvPicPr>
          <p:cNvPr id="32" name="Imagem 31"/>
          <p:cNvPicPr>
            <a:picLocks noChangeAspect="1"/>
          </p:cNvPicPr>
          <p:nvPr/>
        </p:nvPicPr>
        <p:blipFill>
          <a:blip r:embed="rId15"/>
          <a:stretch>
            <a:fillRect/>
          </a:stretch>
        </p:blipFill>
        <p:spPr>
          <a:xfrm>
            <a:off x="4638254" y="4544877"/>
            <a:ext cx="919799" cy="449155"/>
          </a:xfrm>
          <a:prstGeom prst="rect">
            <a:avLst/>
          </a:prstGeom>
        </p:spPr>
      </p:pic>
      <p:pic>
        <p:nvPicPr>
          <p:cNvPr id="33" name="Imagem 32"/>
          <p:cNvPicPr>
            <a:picLocks noChangeAspect="1"/>
          </p:cNvPicPr>
          <p:nvPr/>
        </p:nvPicPr>
        <p:blipFill>
          <a:blip r:embed="rId16"/>
          <a:stretch>
            <a:fillRect/>
          </a:stretch>
        </p:blipFill>
        <p:spPr>
          <a:xfrm>
            <a:off x="8192966" y="1977758"/>
            <a:ext cx="342900" cy="352425"/>
          </a:xfrm>
          <a:prstGeom prst="rect">
            <a:avLst/>
          </a:prstGeom>
        </p:spPr>
      </p:pic>
      <p:pic>
        <p:nvPicPr>
          <p:cNvPr id="34" name="Imagem 33"/>
          <p:cNvPicPr>
            <a:picLocks noChangeAspect="1"/>
          </p:cNvPicPr>
          <p:nvPr/>
        </p:nvPicPr>
        <p:blipFill>
          <a:blip r:embed="rId17"/>
          <a:stretch>
            <a:fillRect/>
          </a:stretch>
        </p:blipFill>
        <p:spPr>
          <a:xfrm>
            <a:off x="6501281" y="3634556"/>
            <a:ext cx="3250666" cy="471452"/>
          </a:xfrm>
          <a:prstGeom prst="rect">
            <a:avLst/>
          </a:prstGeom>
        </p:spPr>
      </p:pic>
      <p:pic>
        <p:nvPicPr>
          <p:cNvPr id="35" name="Imagem 34"/>
          <p:cNvPicPr>
            <a:picLocks noChangeAspect="1"/>
          </p:cNvPicPr>
          <p:nvPr/>
        </p:nvPicPr>
        <p:blipFill>
          <a:blip r:embed="rId18"/>
          <a:stretch>
            <a:fillRect/>
          </a:stretch>
        </p:blipFill>
        <p:spPr>
          <a:xfrm>
            <a:off x="9769530" y="3663772"/>
            <a:ext cx="714749" cy="415860"/>
          </a:xfrm>
          <a:prstGeom prst="rect">
            <a:avLst/>
          </a:prstGeom>
        </p:spPr>
      </p:pic>
      <p:pic>
        <p:nvPicPr>
          <p:cNvPr id="36" name="Imagem 35"/>
          <p:cNvPicPr>
            <a:picLocks noChangeAspect="1"/>
          </p:cNvPicPr>
          <p:nvPr/>
        </p:nvPicPr>
        <p:blipFill>
          <a:blip r:embed="rId19"/>
          <a:stretch>
            <a:fillRect/>
          </a:stretch>
        </p:blipFill>
        <p:spPr>
          <a:xfrm>
            <a:off x="6554034" y="1987661"/>
            <a:ext cx="321652" cy="321652"/>
          </a:xfrm>
          <a:prstGeom prst="rect">
            <a:avLst/>
          </a:prstGeom>
        </p:spPr>
      </p:pic>
      <p:pic>
        <p:nvPicPr>
          <p:cNvPr id="37" name="Imagem 36"/>
          <p:cNvPicPr>
            <a:picLocks noChangeAspect="1"/>
          </p:cNvPicPr>
          <p:nvPr/>
        </p:nvPicPr>
        <p:blipFill>
          <a:blip r:embed="rId20"/>
          <a:stretch>
            <a:fillRect/>
          </a:stretch>
        </p:blipFill>
        <p:spPr>
          <a:xfrm>
            <a:off x="6580465" y="4141451"/>
            <a:ext cx="3956043" cy="386690"/>
          </a:xfrm>
          <a:prstGeom prst="rect">
            <a:avLst/>
          </a:prstGeom>
        </p:spPr>
      </p:pic>
      <p:pic>
        <p:nvPicPr>
          <p:cNvPr id="38" name="Imagem 37"/>
          <p:cNvPicPr>
            <a:picLocks noChangeAspect="1"/>
          </p:cNvPicPr>
          <p:nvPr/>
        </p:nvPicPr>
        <p:blipFill>
          <a:blip r:embed="rId21"/>
          <a:stretch>
            <a:fillRect/>
          </a:stretch>
        </p:blipFill>
        <p:spPr>
          <a:xfrm>
            <a:off x="7123110" y="2058264"/>
            <a:ext cx="283800" cy="205867"/>
          </a:xfrm>
          <a:prstGeom prst="rect">
            <a:avLst/>
          </a:prstGeom>
        </p:spPr>
      </p:pic>
      <p:pic>
        <p:nvPicPr>
          <p:cNvPr id="39" name="Imagem 38"/>
          <p:cNvPicPr>
            <a:picLocks noChangeAspect="1"/>
          </p:cNvPicPr>
          <p:nvPr/>
        </p:nvPicPr>
        <p:blipFill>
          <a:blip r:embed="rId22"/>
          <a:stretch>
            <a:fillRect/>
          </a:stretch>
        </p:blipFill>
        <p:spPr>
          <a:xfrm>
            <a:off x="6547720" y="4620043"/>
            <a:ext cx="4038276" cy="414153"/>
          </a:xfrm>
          <a:prstGeom prst="rect">
            <a:avLst/>
          </a:prstGeom>
        </p:spPr>
      </p:pic>
      <p:pic>
        <p:nvPicPr>
          <p:cNvPr id="40" name="Imagem 39"/>
          <p:cNvPicPr>
            <a:picLocks noChangeAspect="1"/>
          </p:cNvPicPr>
          <p:nvPr/>
        </p:nvPicPr>
        <p:blipFill>
          <a:blip r:embed="rId23"/>
          <a:stretch>
            <a:fillRect/>
          </a:stretch>
        </p:blipFill>
        <p:spPr>
          <a:xfrm>
            <a:off x="7673784" y="2025303"/>
            <a:ext cx="283800" cy="257333"/>
          </a:xfrm>
          <a:prstGeom prst="rect">
            <a:avLst/>
          </a:prstGeom>
        </p:spPr>
      </p:pic>
      <p:pic>
        <p:nvPicPr>
          <p:cNvPr id="41" name="Imagem 40"/>
          <p:cNvPicPr>
            <a:picLocks noChangeAspect="1"/>
          </p:cNvPicPr>
          <p:nvPr/>
        </p:nvPicPr>
        <p:blipFill>
          <a:blip r:embed="rId24"/>
          <a:stretch>
            <a:fillRect/>
          </a:stretch>
        </p:blipFill>
        <p:spPr>
          <a:xfrm>
            <a:off x="6601278" y="5215943"/>
            <a:ext cx="3984717" cy="371592"/>
          </a:xfrm>
          <a:prstGeom prst="rect">
            <a:avLst/>
          </a:prstGeom>
        </p:spPr>
      </p:pic>
      <p:pic>
        <p:nvPicPr>
          <p:cNvPr id="42" name="Imagem 41"/>
          <p:cNvPicPr>
            <a:picLocks noChangeAspect="1"/>
          </p:cNvPicPr>
          <p:nvPr/>
        </p:nvPicPr>
        <p:blipFill>
          <a:blip r:embed="rId25"/>
          <a:stretch>
            <a:fillRect/>
          </a:stretch>
        </p:blipFill>
        <p:spPr>
          <a:xfrm>
            <a:off x="6583002" y="2489192"/>
            <a:ext cx="253891" cy="357328"/>
          </a:xfrm>
          <a:prstGeom prst="rect">
            <a:avLst/>
          </a:prstGeom>
        </p:spPr>
      </p:pic>
      <p:pic>
        <p:nvPicPr>
          <p:cNvPr id="43" name="Imagem 42"/>
          <p:cNvPicPr>
            <a:picLocks noChangeAspect="1"/>
          </p:cNvPicPr>
          <p:nvPr/>
        </p:nvPicPr>
        <p:blipFill>
          <a:blip r:embed="rId26"/>
          <a:stretch>
            <a:fillRect/>
          </a:stretch>
        </p:blipFill>
        <p:spPr>
          <a:xfrm>
            <a:off x="6562954" y="5709113"/>
            <a:ext cx="4243012" cy="383956"/>
          </a:xfrm>
          <a:prstGeom prst="rect">
            <a:avLst/>
          </a:prstGeom>
        </p:spPr>
      </p:pic>
      <p:pic>
        <p:nvPicPr>
          <p:cNvPr id="44" name="Imagem 43"/>
          <p:cNvPicPr>
            <a:picLocks noChangeAspect="1"/>
          </p:cNvPicPr>
          <p:nvPr/>
        </p:nvPicPr>
        <p:blipFill>
          <a:blip r:embed="rId27"/>
          <a:stretch>
            <a:fillRect/>
          </a:stretch>
        </p:blipFill>
        <p:spPr>
          <a:xfrm>
            <a:off x="7079769" y="2544195"/>
            <a:ext cx="335400" cy="263767"/>
          </a:xfrm>
          <a:prstGeom prst="rect">
            <a:avLst/>
          </a:prstGeom>
        </p:spPr>
      </p:pic>
      <p:pic>
        <p:nvPicPr>
          <p:cNvPr id="45" name="Imagem 44"/>
          <p:cNvPicPr>
            <a:picLocks noChangeAspect="1"/>
          </p:cNvPicPr>
          <p:nvPr/>
        </p:nvPicPr>
        <p:blipFill>
          <a:blip r:embed="rId28"/>
          <a:stretch>
            <a:fillRect/>
          </a:stretch>
        </p:blipFill>
        <p:spPr>
          <a:xfrm>
            <a:off x="6258241" y="6199608"/>
            <a:ext cx="4384295" cy="412205"/>
          </a:xfrm>
          <a:prstGeom prst="rect">
            <a:avLst/>
          </a:prstGeom>
        </p:spPr>
      </p:pic>
      <p:pic>
        <p:nvPicPr>
          <p:cNvPr id="46" name="Imagem 45"/>
          <p:cNvPicPr>
            <a:picLocks noChangeAspect="1"/>
          </p:cNvPicPr>
          <p:nvPr/>
        </p:nvPicPr>
        <p:blipFill>
          <a:blip r:embed="rId29"/>
          <a:stretch>
            <a:fillRect/>
          </a:stretch>
        </p:blipFill>
        <p:spPr>
          <a:xfrm>
            <a:off x="8186824" y="2510933"/>
            <a:ext cx="349041" cy="322028"/>
          </a:xfrm>
          <a:prstGeom prst="rect">
            <a:avLst/>
          </a:prstGeom>
        </p:spPr>
      </p:pic>
    </p:spTree>
    <p:extLst>
      <p:ext uri="{BB962C8B-B14F-4D97-AF65-F5344CB8AC3E}">
        <p14:creationId xmlns:p14="http://schemas.microsoft.com/office/powerpoint/2010/main" val="197026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500"/>
                                        <p:tgtEl>
                                          <p:spTgt spid="3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500"/>
                                        <p:tgtEl>
                                          <p:spTgt spid="3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fade">
                                      <p:cBhvr>
                                        <p:cTn id="102" dur="500"/>
                                        <p:tgtEl>
                                          <p:spTgt spid="3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500"/>
                                        <p:tgtEl>
                                          <p:spTgt spid="4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fade">
                                      <p:cBhvr>
                                        <p:cTn id="112" dur="500"/>
                                        <p:tgtEl>
                                          <p:spTgt spid="41"/>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fade">
                                      <p:cBhvr>
                                        <p:cTn id="117" dur="500"/>
                                        <p:tgtEl>
                                          <p:spTgt spid="42"/>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43"/>
                                        </p:tgtEl>
                                        <p:attrNameLst>
                                          <p:attrName>style.visibility</p:attrName>
                                        </p:attrNameLst>
                                      </p:cBhvr>
                                      <p:to>
                                        <p:strVal val="visible"/>
                                      </p:to>
                                    </p:set>
                                    <p:animEffect transition="in" filter="fade">
                                      <p:cBhvr>
                                        <p:cTn id="122" dur="500"/>
                                        <p:tgtEl>
                                          <p:spTgt spid="43"/>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fade">
                                      <p:cBhvr>
                                        <p:cTn id="127" dur="500"/>
                                        <p:tgtEl>
                                          <p:spTgt spid="4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fade">
                                      <p:cBhvr>
                                        <p:cTn id="132" dur="500"/>
                                        <p:tgtEl>
                                          <p:spTgt spid="45"/>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fade">
                                      <p:cBhvr>
                                        <p:cTn id="13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Aplicação Em Sistemas Lineares</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19" name="Imagem 18"/>
          <p:cNvPicPr>
            <a:picLocks noChangeAspect="1"/>
          </p:cNvPicPr>
          <p:nvPr/>
        </p:nvPicPr>
        <p:blipFill>
          <a:blip r:embed="rId2"/>
          <a:stretch>
            <a:fillRect/>
          </a:stretch>
        </p:blipFill>
        <p:spPr>
          <a:xfrm>
            <a:off x="424077" y="1722014"/>
            <a:ext cx="387000" cy="1743433"/>
          </a:xfrm>
          <a:prstGeom prst="rect">
            <a:avLst/>
          </a:prstGeom>
        </p:spPr>
      </p:pic>
      <p:pic>
        <p:nvPicPr>
          <p:cNvPr id="20" name="Imagem 19"/>
          <p:cNvPicPr>
            <a:picLocks noChangeAspect="1"/>
          </p:cNvPicPr>
          <p:nvPr/>
        </p:nvPicPr>
        <p:blipFill>
          <a:blip r:embed="rId3"/>
          <a:stretch>
            <a:fillRect/>
          </a:stretch>
        </p:blipFill>
        <p:spPr>
          <a:xfrm>
            <a:off x="811077" y="1902146"/>
            <a:ext cx="3689400" cy="1383167"/>
          </a:xfrm>
          <a:prstGeom prst="rect">
            <a:avLst/>
          </a:prstGeom>
        </p:spPr>
      </p:pic>
      <p:pic>
        <p:nvPicPr>
          <p:cNvPr id="22" name="Imagem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5036" y="3465447"/>
            <a:ext cx="462628" cy="1064044"/>
          </a:xfrm>
          <a:prstGeom prst="rect">
            <a:avLst/>
          </a:prstGeom>
        </p:spPr>
      </p:pic>
      <p:pic>
        <p:nvPicPr>
          <p:cNvPr id="23" name="Imagem 22"/>
          <p:cNvPicPr>
            <a:picLocks noChangeAspect="1"/>
          </p:cNvPicPr>
          <p:nvPr/>
        </p:nvPicPr>
        <p:blipFill>
          <a:blip r:embed="rId5"/>
          <a:stretch>
            <a:fillRect/>
          </a:stretch>
        </p:blipFill>
        <p:spPr>
          <a:xfrm>
            <a:off x="732069" y="4634839"/>
            <a:ext cx="3483000" cy="1421767"/>
          </a:xfrm>
          <a:prstGeom prst="rect">
            <a:avLst/>
          </a:prstGeom>
        </p:spPr>
      </p:pic>
      <p:pic>
        <p:nvPicPr>
          <p:cNvPr id="24" name="Imagem 23"/>
          <p:cNvPicPr>
            <a:picLocks noChangeAspect="1"/>
          </p:cNvPicPr>
          <p:nvPr/>
        </p:nvPicPr>
        <p:blipFill>
          <a:blip r:embed="rId6"/>
          <a:stretch>
            <a:fillRect/>
          </a:stretch>
        </p:blipFill>
        <p:spPr>
          <a:xfrm>
            <a:off x="4215069" y="4663788"/>
            <a:ext cx="928800" cy="1363867"/>
          </a:xfrm>
          <a:prstGeom prst="rect">
            <a:avLst/>
          </a:prstGeom>
        </p:spPr>
      </p:pic>
      <p:pic>
        <p:nvPicPr>
          <p:cNvPr id="25" name="Imagem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0477" y="2484802"/>
            <a:ext cx="1456592" cy="1456592"/>
          </a:xfrm>
          <a:prstGeom prst="rect">
            <a:avLst/>
          </a:prstGeom>
        </p:spPr>
      </p:pic>
      <p:pic>
        <p:nvPicPr>
          <p:cNvPr id="26" name="Imagem 25"/>
          <p:cNvPicPr>
            <a:picLocks noChangeAspect="1"/>
          </p:cNvPicPr>
          <p:nvPr/>
        </p:nvPicPr>
        <p:blipFill>
          <a:blip r:embed="rId8"/>
          <a:stretch>
            <a:fillRect/>
          </a:stretch>
        </p:blipFill>
        <p:spPr>
          <a:xfrm>
            <a:off x="5957300" y="1712255"/>
            <a:ext cx="2580000" cy="1383167"/>
          </a:xfrm>
          <a:prstGeom prst="rect">
            <a:avLst/>
          </a:prstGeom>
        </p:spPr>
      </p:pic>
      <p:pic>
        <p:nvPicPr>
          <p:cNvPr id="27" name="Imagem 26"/>
          <p:cNvPicPr>
            <a:picLocks noChangeAspect="1"/>
          </p:cNvPicPr>
          <p:nvPr/>
        </p:nvPicPr>
        <p:blipFill>
          <a:blip r:embed="rId9"/>
          <a:stretch>
            <a:fillRect/>
          </a:stretch>
        </p:blipFill>
        <p:spPr>
          <a:xfrm>
            <a:off x="8537300" y="1722014"/>
            <a:ext cx="567600" cy="1396033"/>
          </a:xfrm>
          <a:prstGeom prst="rect">
            <a:avLst/>
          </a:prstGeom>
        </p:spPr>
      </p:pic>
      <p:pic>
        <p:nvPicPr>
          <p:cNvPr id="28" name="Imagem 27"/>
          <p:cNvPicPr>
            <a:picLocks noChangeAspect="1"/>
          </p:cNvPicPr>
          <p:nvPr/>
        </p:nvPicPr>
        <p:blipFill>
          <a:blip r:embed="rId10"/>
          <a:stretch>
            <a:fillRect/>
          </a:stretch>
        </p:blipFill>
        <p:spPr>
          <a:xfrm>
            <a:off x="9079136" y="1722013"/>
            <a:ext cx="954600" cy="1396033"/>
          </a:xfrm>
          <a:prstGeom prst="rect">
            <a:avLst/>
          </a:prstGeom>
        </p:spPr>
      </p:pic>
      <p:pic>
        <p:nvPicPr>
          <p:cNvPr id="29" name="Imagem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8568" y="3351151"/>
            <a:ext cx="462628" cy="1064044"/>
          </a:xfrm>
          <a:prstGeom prst="rect">
            <a:avLst/>
          </a:prstGeom>
        </p:spPr>
      </p:pic>
      <p:pic>
        <p:nvPicPr>
          <p:cNvPr id="30" name="Imagem 29"/>
          <p:cNvPicPr>
            <a:picLocks noChangeAspect="1"/>
          </p:cNvPicPr>
          <p:nvPr/>
        </p:nvPicPr>
        <p:blipFill>
          <a:blip r:embed="rId11"/>
          <a:stretch>
            <a:fillRect/>
          </a:stretch>
        </p:blipFill>
        <p:spPr>
          <a:xfrm>
            <a:off x="6764027" y="4529491"/>
            <a:ext cx="2459103" cy="1039011"/>
          </a:xfrm>
          <a:prstGeom prst="rect">
            <a:avLst/>
          </a:prstGeom>
        </p:spPr>
      </p:pic>
      <p:pic>
        <p:nvPicPr>
          <p:cNvPr id="32" name="Imagem 31"/>
          <p:cNvPicPr>
            <a:picLocks noChangeAspect="1"/>
          </p:cNvPicPr>
          <p:nvPr/>
        </p:nvPicPr>
        <p:blipFill>
          <a:blip r:embed="rId12"/>
          <a:stretch>
            <a:fillRect/>
          </a:stretch>
        </p:blipFill>
        <p:spPr>
          <a:xfrm>
            <a:off x="6341492" y="5680731"/>
            <a:ext cx="3499407" cy="853514"/>
          </a:xfrm>
          <a:prstGeom prst="rect">
            <a:avLst/>
          </a:prstGeom>
        </p:spPr>
      </p:pic>
    </p:spTree>
    <p:extLst>
      <p:ext uri="{BB962C8B-B14F-4D97-AF65-F5344CB8AC3E}">
        <p14:creationId xmlns:p14="http://schemas.microsoft.com/office/powerpoint/2010/main" val="386179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1000"/>
                                        <p:tgtEl>
                                          <p:spTgt spid="32"/>
                                        </p:tgtEl>
                                      </p:cBhvr>
                                    </p:animEffect>
                                    <p:anim calcmode="lin" valueType="num">
                                      <p:cBhvr>
                                        <p:cTn id="58" dur="1000" fill="hold"/>
                                        <p:tgtEl>
                                          <p:spTgt spid="32"/>
                                        </p:tgtEl>
                                        <p:attrNameLst>
                                          <p:attrName>ppt_x</p:attrName>
                                        </p:attrNameLst>
                                      </p:cBhvr>
                                      <p:tavLst>
                                        <p:tav tm="0">
                                          <p:val>
                                            <p:strVal val="#ppt_x"/>
                                          </p:val>
                                        </p:tav>
                                        <p:tav tm="100000">
                                          <p:val>
                                            <p:strVal val="#ppt_x"/>
                                          </p:val>
                                        </p:tav>
                                      </p:tavLst>
                                    </p:anim>
                                    <p:anim calcmode="lin" valueType="num">
                                      <p:cBhvr>
                                        <p:cTn id="5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Matriz Aumentada</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31" name="Imagem 30"/>
          <p:cNvPicPr>
            <a:picLocks noChangeAspect="1"/>
          </p:cNvPicPr>
          <p:nvPr/>
        </p:nvPicPr>
        <p:blipFill>
          <a:blip r:embed="rId2"/>
          <a:stretch>
            <a:fillRect/>
          </a:stretch>
        </p:blipFill>
        <p:spPr>
          <a:xfrm>
            <a:off x="2718415" y="1590985"/>
            <a:ext cx="5216951" cy="1811638"/>
          </a:xfrm>
          <a:prstGeom prst="rect">
            <a:avLst/>
          </a:prstGeom>
        </p:spPr>
      </p:pic>
      <p:pic>
        <p:nvPicPr>
          <p:cNvPr id="32" name="Imagem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4759" y="3544577"/>
            <a:ext cx="362605" cy="833992"/>
          </a:xfrm>
          <a:prstGeom prst="rect">
            <a:avLst/>
          </a:prstGeom>
        </p:spPr>
      </p:pic>
      <p:pic>
        <p:nvPicPr>
          <p:cNvPr id="33" name="Imagem 32"/>
          <p:cNvPicPr>
            <a:picLocks noChangeAspect="1"/>
          </p:cNvPicPr>
          <p:nvPr/>
        </p:nvPicPr>
        <p:blipFill>
          <a:blip r:embed="rId4"/>
          <a:stretch>
            <a:fillRect/>
          </a:stretch>
        </p:blipFill>
        <p:spPr>
          <a:xfrm>
            <a:off x="2232808" y="4608621"/>
            <a:ext cx="2844760" cy="1642710"/>
          </a:xfrm>
          <a:prstGeom prst="rect">
            <a:avLst/>
          </a:prstGeom>
        </p:spPr>
      </p:pic>
      <p:pic>
        <p:nvPicPr>
          <p:cNvPr id="34" name="Imagem 33"/>
          <p:cNvPicPr>
            <a:picLocks noChangeAspect="1"/>
          </p:cNvPicPr>
          <p:nvPr/>
        </p:nvPicPr>
        <p:blipFill>
          <a:blip r:embed="rId5"/>
          <a:stretch>
            <a:fillRect/>
          </a:stretch>
        </p:blipFill>
        <p:spPr>
          <a:xfrm>
            <a:off x="5194759" y="4670908"/>
            <a:ext cx="107863" cy="1510087"/>
          </a:xfrm>
          <a:prstGeom prst="rect">
            <a:avLst/>
          </a:prstGeom>
        </p:spPr>
      </p:pic>
      <p:pic>
        <p:nvPicPr>
          <p:cNvPr id="35" name="Imagem 34"/>
          <p:cNvPicPr>
            <a:picLocks noChangeAspect="1"/>
          </p:cNvPicPr>
          <p:nvPr/>
        </p:nvPicPr>
        <p:blipFill>
          <a:blip r:embed="rId6"/>
          <a:stretch>
            <a:fillRect/>
          </a:stretch>
        </p:blipFill>
        <p:spPr>
          <a:xfrm>
            <a:off x="5419813" y="4608621"/>
            <a:ext cx="550164" cy="1718430"/>
          </a:xfrm>
          <a:prstGeom prst="rect">
            <a:avLst/>
          </a:prstGeom>
        </p:spPr>
      </p:pic>
      <p:pic>
        <p:nvPicPr>
          <p:cNvPr id="36" name="Imagem 35"/>
          <p:cNvPicPr>
            <a:picLocks noChangeAspect="1"/>
          </p:cNvPicPr>
          <p:nvPr/>
        </p:nvPicPr>
        <p:blipFill>
          <a:blip r:embed="rId7"/>
          <a:stretch>
            <a:fillRect/>
          </a:stretch>
        </p:blipFill>
        <p:spPr>
          <a:xfrm>
            <a:off x="6654466" y="5152808"/>
            <a:ext cx="1150481" cy="518230"/>
          </a:xfrm>
          <a:prstGeom prst="rect">
            <a:avLst/>
          </a:prstGeom>
        </p:spPr>
      </p:pic>
      <p:pic>
        <p:nvPicPr>
          <p:cNvPr id="37" name="Imagem 36"/>
          <p:cNvPicPr>
            <a:picLocks noChangeAspect="1"/>
          </p:cNvPicPr>
          <p:nvPr/>
        </p:nvPicPr>
        <p:blipFill>
          <a:blip r:embed="rId8"/>
          <a:stretch>
            <a:fillRect/>
          </a:stretch>
        </p:blipFill>
        <p:spPr>
          <a:xfrm>
            <a:off x="6078859" y="5152808"/>
            <a:ext cx="466725" cy="466725"/>
          </a:xfrm>
          <a:prstGeom prst="rect">
            <a:avLst/>
          </a:prstGeom>
        </p:spPr>
      </p:pic>
      <p:sp>
        <p:nvSpPr>
          <p:cNvPr id="38" name="CaixaDeTexto 37"/>
          <p:cNvSpPr txBox="1"/>
          <p:nvPr/>
        </p:nvSpPr>
        <p:spPr>
          <a:xfrm>
            <a:off x="8238391" y="5080924"/>
            <a:ext cx="3130061" cy="538609"/>
          </a:xfrm>
          <a:prstGeom prst="rect">
            <a:avLst/>
          </a:prstGeom>
          <a:noFill/>
        </p:spPr>
        <p:txBody>
          <a:bodyPr wrap="square" rtlCol="0">
            <a:spAutoFit/>
          </a:bodyPr>
          <a:lstStyle/>
          <a:p>
            <a:r>
              <a:rPr lang="pt-BR" sz="2900" b="1" dirty="0" smtClean="0"/>
              <a:t>Matriz Aumentada</a:t>
            </a:r>
            <a:endParaRPr lang="pt-BR" sz="2900" b="1" dirty="0"/>
          </a:p>
        </p:txBody>
      </p:sp>
    </p:spTree>
    <p:extLst>
      <p:ext uri="{BB962C8B-B14F-4D97-AF65-F5344CB8AC3E}">
        <p14:creationId xmlns:p14="http://schemas.microsoft.com/office/powerpoint/2010/main" val="107417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1000"/>
                                        <p:tgtEl>
                                          <p:spTgt spid="38"/>
                                        </p:tgtEl>
                                      </p:cBhvr>
                                    </p:animEffect>
                                    <p:anim calcmode="lin" valueType="num">
                                      <p:cBhvr>
                                        <p:cTn id="43" dur="1000" fill="hold"/>
                                        <p:tgtEl>
                                          <p:spTgt spid="38"/>
                                        </p:tgtEl>
                                        <p:attrNameLst>
                                          <p:attrName>ppt_x</p:attrName>
                                        </p:attrNameLst>
                                      </p:cBhvr>
                                      <p:tavLst>
                                        <p:tav tm="0">
                                          <p:val>
                                            <p:strVal val="#ppt_x"/>
                                          </p:val>
                                        </p:tav>
                                        <p:tav tm="100000">
                                          <p:val>
                                            <p:strVal val="#ppt_x"/>
                                          </p:val>
                                        </p:tav>
                                      </p:tavLst>
                                    </p:anim>
                                    <p:anim calcmode="lin" valueType="num">
                                      <p:cBhvr>
                                        <p:cTn id="4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Exemplos</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17" name="Imagem 16"/>
          <p:cNvPicPr>
            <a:picLocks noChangeAspect="1"/>
          </p:cNvPicPr>
          <p:nvPr/>
        </p:nvPicPr>
        <p:blipFill>
          <a:blip r:embed="rId2"/>
          <a:stretch>
            <a:fillRect/>
          </a:stretch>
        </p:blipFill>
        <p:spPr>
          <a:xfrm>
            <a:off x="811076" y="1970871"/>
            <a:ext cx="3166531" cy="1494576"/>
          </a:xfrm>
          <a:prstGeom prst="rect">
            <a:avLst/>
          </a:prstGeom>
        </p:spPr>
      </p:pic>
      <p:pic>
        <p:nvPicPr>
          <p:cNvPr id="31" name="Imagem 30"/>
          <p:cNvPicPr>
            <a:picLocks noChangeAspect="1"/>
          </p:cNvPicPr>
          <p:nvPr/>
        </p:nvPicPr>
        <p:blipFill>
          <a:blip r:embed="rId3"/>
          <a:stretch>
            <a:fillRect/>
          </a:stretch>
        </p:blipFill>
        <p:spPr>
          <a:xfrm>
            <a:off x="424077" y="1853894"/>
            <a:ext cx="387000" cy="1743433"/>
          </a:xfrm>
          <a:prstGeom prst="rect">
            <a:avLst/>
          </a:prstGeom>
        </p:spPr>
      </p:pic>
      <p:pic>
        <p:nvPicPr>
          <p:cNvPr id="18" name="Imagem 17"/>
          <p:cNvPicPr>
            <a:picLocks noChangeAspect="1"/>
          </p:cNvPicPr>
          <p:nvPr/>
        </p:nvPicPr>
        <p:blipFill>
          <a:blip r:embed="rId4"/>
          <a:stretch>
            <a:fillRect/>
          </a:stretch>
        </p:blipFill>
        <p:spPr>
          <a:xfrm>
            <a:off x="6904012" y="1731716"/>
            <a:ext cx="2305050" cy="1666875"/>
          </a:xfrm>
          <a:prstGeom prst="rect">
            <a:avLst/>
          </a:prstGeom>
        </p:spPr>
      </p:pic>
      <p:pic>
        <p:nvPicPr>
          <p:cNvPr id="19" name="Imagem 18"/>
          <p:cNvPicPr>
            <a:picLocks noChangeAspect="1"/>
          </p:cNvPicPr>
          <p:nvPr/>
        </p:nvPicPr>
        <p:blipFill>
          <a:blip r:embed="rId5"/>
          <a:stretch>
            <a:fillRect/>
          </a:stretch>
        </p:blipFill>
        <p:spPr>
          <a:xfrm>
            <a:off x="9629078" y="1690764"/>
            <a:ext cx="669139" cy="1805932"/>
          </a:xfrm>
          <a:prstGeom prst="rect">
            <a:avLst/>
          </a:prstGeom>
        </p:spPr>
      </p:pic>
      <p:pic>
        <p:nvPicPr>
          <p:cNvPr id="32" name="Imagem 31"/>
          <p:cNvPicPr>
            <a:picLocks noChangeAspect="1"/>
          </p:cNvPicPr>
          <p:nvPr/>
        </p:nvPicPr>
        <p:blipFill>
          <a:blip r:embed="rId6"/>
          <a:stretch>
            <a:fillRect/>
          </a:stretch>
        </p:blipFill>
        <p:spPr>
          <a:xfrm>
            <a:off x="9257275" y="1810109"/>
            <a:ext cx="107863" cy="1510087"/>
          </a:xfrm>
          <a:prstGeom prst="rect">
            <a:avLst/>
          </a:prstGeom>
        </p:spPr>
      </p:pic>
      <p:pic>
        <p:nvPicPr>
          <p:cNvPr id="27" name="Imagem 26"/>
          <p:cNvPicPr>
            <a:picLocks noChangeAspect="1"/>
          </p:cNvPicPr>
          <p:nvPr/>
        </p:nvPicPr>
        <p:blipFill>
          <a:blip r:embed="rId7"/>
          <a:stretch>
            <a:fillRect/>
          </a:stretch>
        </p:blipFill>
        <p:spPr>
          <a:xfrm>
            <a:off x="4968623" y="4919720"/>
            <a:ext cx="902874" cy="1529595"/>
          </a:xfrm>
          <a:prstGeom prst="rect">
            <a:avLst/>
          </a:prstGeom>
        </p:spPr>
      </p:pic>
      <p:grpSp>
        <p:nvGrpSpPr>
          <p:cNvPr id="36" name="Grupo 35"/>
          <p:cNvGrpSpPr/>
          <p:nvPr/>
        </p:nvGrpSpPr>
        <p:grpSpPr>
          <a:xfrm>
            <a:off x="6422762" y="4909109"/>
            <a:ext cx="778139" cy="1632370"/>
            <a:chOff x="5678376" y="3705007"/>
            <a:chExt cx="819138" cy="1810393"/>
          </a:xfrm>
        </p:grpSpPr>
        <p:pic>
          <p:nvPicPr>
            <p:cNvPr id="34" name="Imagem 33"/>
            <p:cNvPicPr>
              <a:picLocks noChangeAspect="1"/>
            </p:cNvPicPr>
            <p:nvPr/>
          </p:nvPicPr>
          <p:blipFill>
            <a:blip r:embed="rId8"/>
            <a:stretch>
              <a:fillRect/>
            </a:stretch>
          </p:blipFill>
          <p:spPr>
            <a:xfrm>
              <a:off x="5872452" y="3705007"/>
              <a:ext cx="625062" cy="1810393"/>
            </a:xfrm>
            <a:prstGeom prst="rect">
              <a:avLst/>
            </a:prstGeom>
          </p:spPr>
        </p:pic>
        <p:pic>
          <p:nvPicPr>
            <p:cNvPr id="35" name="Imagem 34"/>
            <p:cNvPicPr>
              <a:picLocks noChangeAspect="1"/>
            </p:cNvPicPr>
            <p:nvPr/>
          </p:nvPicPr>
          <p:blipFill>
            <a:blip r:embed="rId9"/>
            <a:stretch>
              <a:fillRect/>
            </a:stretch>
          </p:blipFill>
          <p:spPr>
            <a:xfrm>
              <a:off x="5678376" y="3757761"/>
              <a:ext cx="345788" cy="1684677"/>
            </a:xfrm>
            <a:prstGeom prst="rect">
              <a:avLst/>
            </a:prstGeom>
          </p:spPr>
        </p:pic>
      </p:grpSp>
      <p:grpSp>
        <p:nvGrpSpPr>
          <p:cNvPr id="38" name="Grupo 37"/>
          <p:cNvGrpSpPr/>
          <p:nvPr/>
        </p:nvGrpSpPr>
        <p:grpSpPr>
          <a:xfrm>
            <a:off x="2817041" y="4909109"/>
            <a:ext cx="1978990" cy="1632370"/>
            <a:chOff x="1441816" y="4215812"/>
            <a:chExt cx="1373679" cy="974914"/>
          </a:xfrm>
        </p:grpSpPr>
        <p:pic>
          <p:nvPicPr>
            <p:cNvPr id="33" name="Imagem 32"/>
            <p:cNvPicPr>
              <a:picLocks noChangeAspect="1"/>
            </p:cNvPicPr>
            <p:nvPr/>
          </p:nvPicPr>
          <p:blipFill>
            <a:blip r:embed="rId10"/>
            <a:stretch>
              <a:fillRect/>
            </a:stretch>
          </p:blipFill>
          <p:spPr>
            <a:xfrm>
              <a:off x="1441816" y="4215812"/>
              <a:ext cx="1321609" cy="974914"/>
            </a:xfrm>
            <a:prstGeom prst="rect">
              <a:avLst/>
            </a:prstGeom>
          </p:spPr>
        </p:pic>
        <p:pic>
          <p:nvPicPr>
            <p:cNvPr id="37" name="Imagem 36"/>
            <p:cNvPicPr>
              <a:picLocks noChangeAspect="1"/>
            </p:cNvPicPr>
            <p:nvPr/>
          </p:nvPicPr>
          <p:blipFill>
            <a:blip r:embed="rId11"/>
            <a:stretch>
              <a:fillRect/>
            </a:stretch>
          </p:blipFill>
          <p:spPr>
            <a:xfrm>
              <a:off x="2668362" y="4215812"/>
              <a:ext cx="147133" cy="913533"/>
            </a:xfrm>
            <a:prstGeom prst="rect">
              <a:avLst/>
            </a:prstGeom>
          </p:spPr>
        </p:pic>
      </p:grpSp>
      <p:pic>
        <p:nvPicPr>
          <p:cNvPr id="39" name="Imagem 38"/>
          <p:cNvPicPr>
            <a:picLocks noChangeAspect="1"/>
          </p:cNvPicPr>
          <p:nvPr/>
        </p:nvPicPr>
        <p:blipFill>
          <a:blip r:embed="rId12"/>
          <a:stretch>
            <a:fillRect/>
          </a:stretch>
        </p:blipFill>
        <p:spPr>
          <a:xfrm>
            <a:off x="5946512" y="5499980"/>
            <a:ext cx="476250" cy="314325"/>
          </a:xfrm>
          <a:prstGeom prst="rect">
            <a:avLst/>
          </a:prstGeom>
        </p:spPr>
      </p:pic>
      <p:pic>
        <p:nvPicPr>
          <p:cNvPr id="41" name="Imagem 4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98452" y="2846940"/>
            <a:ext cx="1398341" cy="1398341"/>
          </a:xfrm>
          <a:prstGeom prst="rect">
            <a:avLst/>
          </a:prstGeom>
        </p:spPr>
      </p:pic>
      <p:pic>
        <p:nvPicPr>
          <p:cNvPr id="42" name="Imagem 4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94663" y="2810579"/>
            <a:ext cx="1874443" cy="1874443"/>
          </a:xfrm>
          <a:prstGeom prst="rect">
            <a:avLst/>
          </a:prstGeom>
        </p:spPr>
      </p:pic>
    </p:spTree>
    <p:extLst>
      <p:ext uri="{BB962C8B-B14F-4D97-AF65-F5344CB8AC3E}">
        <p14:creationId xmlns:p14="http://schemas.microsoft.com/office/powerpoint/2010/main" val="59250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Transposta</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mc:AlternateContent xmlns:mc="http://schemas.openxmlformats.org/markup-compatibility/2006">
        <mc:Choice xmlns:a14="http://schemas.microsoft.com/office/drawing/2010/main" Requires="a14">
          <p:sp>
            <p:nvSpPr>
              <p:cNvPr id="4" name="Retângulo 3"/>
              <p:cNvSpPr/>
              <p:nvPr/>
            </p:nvSpPr>
            <p:spPr>
              <a:xfrm>
                <a:off x="779583" y="1747401"/>
                <a:ext cx="9278817" cy="1815882"/>
              </a:xfrm>
              <a:prstGeom prst="rect">
                <a:avLst/>
              </a:prstGeom>
            </p:spPr>
            <p:txBody>
              <a:bodyPr wrap="square">
                <a:spAutoFit/>
              </a:bodyPr>
              <a:lstStyle/>
              <a:p>
                <a:r>
                  <a:rPr lang="pt-BR" sz="2800" b="1" dirty="0" smtClean="0"/>
                  <a:t>DEFINIÇÃO: </a:t>
                </a:r>
                <a:r>
                  <a:rPr lang="pt-BR" sz="2800" dirty="0" smtClean="0"/>
                  <a:t> </a:t>
                </a:r>
              </a:p>
              <a:p>
                <a:pPr marL="457200" indent="-457200">
                  <a:buFont typeface="Wingdings" panose="05000000000000000000" pitchFamily="2" charset="2"/>
                  <a:buChar char="§"/>
                </a:pPr>
                <a:r>
                  <a:rPr lang="pt-BR" sz="2800" dirty="0" smtClean="0"/>
                  <a:t>A matriz </a:t>
                </a:r>
                <a:r>
                  <a:rPr lang="pt-BR" sz="2800" b="1" i="1" dirty="0" smtClean="0"/>
                  <a:t>transposta </a:t>
                </a:r>
                <a:r>
                  <a:rPr lang="pt-BR" sz="2800" b="1" i="1" dirty="0"/>
                  <a:t>de </a:t>
                </a:r>
                <a:r>
                  <a:rPr lang="pt-BR" sz="2800" b="1" i="1" dirty="0" smtClean="0"/>
                  <a:t>A</a:t>
                </a:r>
                <a:r>
                  <a:rPr lang="pt-BR" sz="2800" dirty="0" smtClean="0"/>
                  <a:t> </a:t>
                </a:r>
              </a:p>
              <a:p>
                <a:pPr marL="457200" indent="-457200">
                  <a:buFont typeface="Wingdings" panose="05000000000000000000" pitchFamily="2" charset="2"/>
                  <a:buChar char="§"/>
                </a:pPr>
                <a:r>
                  <a:rPr lang="pt-BR" sz="2800" dirty="0" smtClean="0"/>
                  <a:t>denotada por </a:t>
                </a:r>
                <a14:m>
                  <m:oMath xmlns:m="http://schemas.openxmlformats.org/officeDocument/2006/math">
                    <m:sSup>
                      <m:sSupPr>
                        <m:ctrlPr>
                          <a:rPr lang="pt-BR" sz="2800" i="1">
                            <a:latin typeface="Cambria Math" panose="02040503050406030204" pitchFamily="18" charset="0"/>
                          </a:rPr>
                        </m:ctrlPr>
                      </m:sSupPr>
                      <m:e>
                        <m:r>
                          <a:rPr lang="pt-BR" sz="2800" i="1">
                            <a:latin typeface="Cambria Math" panose="02040503050406030204" pitchFamily="18" charset="0"/>
                          </a:rPr>
                          <m:t>𝐴</m:t>
                        </m:r>
                      </m:e>
                      <m:sup>
                        <m:r>
                          <a:rPr lang="pt-BR" sz="2800" i="1">
                            <a:latin typeface="Cambria Math" panose="02040503050406030204" pitchFamily="18" charset="0"/>
                          </a:rPr>
                          <m:t>𝑇</m:t>
                        </m:r>
                      </m:sup>
                    </m:sSup>
                  </m:oMath>
                </a14:m>
                <a:endParaRPr lang="pt-BR" sz="2800" dirty="0" smtClean="0"/>
              </a:p>
              <a:p>
                <a:pPr marL="457200" indent="-457200">
                  <a:buFont typeface="Wingdings" panose="05000000000000000000" pitchFamily="2" charset="2"/>
                  <a:buChar char="§"/>
                </a:pPr>
                <a:r>
                  <a:rPr lang="pt-BR" sz="2800" dirty="0" smtClean="0"/>
                  <a:t> </a:t>
                </a:r>
                <a:r>
                  <a:rPr lang="pt-BR" sz="2800" dirty="0"/>
                  <a:t>matriz </a:t>
                </a:r>
                <a:r>
                  <a:rPr lang="pt-BR" sz="2800" dirty="0" smtClean="0"/>
                  <a:t>que </a:t>
                </a:r>
                <a:r>
                  <a:rPr lang="pt-BR" sz="2800" dirty="0"/>
                  <a:t>resulta da </a:t>
                </a:r>
                <a:r>
                  <a:rPr lang="pt-BR" sz="2800" dirty="0" smtClean="0"/>
                  <a:t>troca das linhas </a:t>
                </a:r>
                <a:r>
                  <a:rPr lang="pt-BR" sz="2800" dirty="0"/>
                  <a:t>com </a:t>
                </a:r>
                <a:r>
                  <a:rPr lang="pt-BR" sz="2800" dirty="0" smtClean="0"/>
                  <a:t>as colunas </a:t>
                </a:r>
                <a:r>
                  <a:rPr lang="pt-BR" sz="2800" dirty="0"/>
                  <a:t>de </a:t>
                </a:r>
                <a:r>
                  <a:rPr lang="pt-BR" sz="2800" i="1" dirty="0" smtClean="0"/>
                  <a:t>A</a:t>
                </a:r>
                <a:endParaRPr lang="pt-BR" sz="2800" dirty="0">
                  <a:solidFill>
                    <a:prstClr val="black"/>
                  </a:solidFill>
                </a:endParaRPr>
              </a:p>
            </p:txBody>
          </p:sp>
        </mc:Choice>
        <mc:Fallback>
          <p:sp>
            <p:nvSpPr>
              <p:cNvPr id="4" name="Retângulo 3"/>
              <p:cNvSpPr>
                <a:spLocks noRot="1" noChangeAspect="1" noMove="1" noResize="1" noEditPoints="1" noAdjustHandles="1" noChangeArrowheads="1" noChangeShapeType="1" noTextEdit="1"/>
              </p:cNvSpPr>
              <p:nvPr/>
            </p:nvSpPr>
            <p:spPr>
              <a:xfrm>
                <a:off x="779583" y="1747401"/>
                <a:ext cx="9278817" cy="1815882"/>
              </a:xfrm>
              <a:prstGeom prst="rect">
                <a:avLst/>
              </a:prstGeom>
              <a:blipFill rotWithShape="0">
                <a:blip r:embed="rId2"/>
                <a:stretch>
                  <a:fillRect l="-1380" t="-3356" b="-8725"/>
                </a:stretch>
              </a:blipFill>
            </p:spPr>
            <p:txBody>
              <a:bodyPr/>
              <a:lstStyle/>
              <a:p>
                <a:r>
                  <a:rPr lang="pt-BR">
                    <a:noFill/>
                  </a:rPr>
                  <a:t> </a:t>
                </a:r>
              </a:p>
            </p:txBody>
          </p:sp>
        </mc:Fallback>
      </mc:AlternateContent>
      <p:pic>
        <p:nvPicPr>
          <p:cNvPr id="7" name="Imagem 6"/>
          <p:cNvPicPr>
            <a:picLocks noChangeAspect="1"/>
          </p:cNvPicPr>
          <p:nvPr/>
        </p:nvPicPr>
        <p:blipFill>
          <a:blip r:embed="rId3"/>
          <a:stretch>
            <a:fillRect/>
          </a:stretch>
        </p:blipFill>
        <p:spPr>
          <a:xfrm>
            <a:off x="704608" y="3933169"/>
            <a:ext cx="3447474" cy="1289462"/>
          </a:xfrm>
          <a:prstGeom prst="rect">
            <a:avLst/>
          </a:prstGeom>
        </p:spPr>
      </p:pic>
      <p:pic>
        <p:nvPicPr>
          <p:cNvPr id="8" name="Imagem 7"/>
          <p:cNvPicPr>
            <a:picLocks noChangeAspect="1"/>
          </p:cNvPicPr>
          <p:nvPr/>
        </p:nvPicPr>
        <p:blipFill>
          <a:blip r:embed="rId4"/>
          <a:stretch>
            <a:fillRect/>
          </a:stretch>
        </p:blipFill>
        <p:spPr>
          <a:xfrm>
            <a:off x="5678146" y="3852331"/>
            <a:ext cx="3026962" cy="1607692"/>
          </a:xfrm>
          <a:prstGeom prst="rect">
            <a:avLst/>
          </a:prstGeom>
        </p:spPr>
      </p:pic>
      <p:pic>
        <p:nvPicPr>
          <p:cNvPr id="9" name="Imagem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4182" y="4156968"/>
            <a:ext cx="841863" cy="841863"/>
          </a:xfrm>
          <a:prstGeom prst="rect">
            <a:avLst/>
          </a:prstGeom>
        </p:spPr>
      </p:pic>
      <p:pic>
        <p:nvPicPr>
          <p:cNvPr id="10" name="Imagem 9"/>
          <p:cNvPicPr>
            <a:picLocks noChangeAspect="1"/>
          </p:cNvPicPr>
          <p:nvPr/>
        </p:nvPicPr>
        <p:blipFill>
          <a:blip r:embed="rId6"/>
          <a:stretch>
            <a:fillRect/>
          </a:stretch>
        </p:blipFill>
        <p:spPr>
          <a:xfrm>
            <a:off x="1279337" y="5310684"/>
            <a:ext cx="1551785" cy="1418794"/>
          </a:xfrm>
          <a:prstGeom prst="rect">
            <a:avLst/>
          </a:prstGeom>
        </p:spPr>
      </p:pic>
      <p:pic>
        <p:nvPicPr>
          <p:cNvPr id="11" name="Imagem 10"/>
          <p:cNvPicPr>
            <a:picLocks noChangeAspect="1"/>
          </p:cNvPicPr>
          <p:nvPr/>
        </p:nvPicPr>
        <p:blipFill>
          <a:blip r:embed="rId7"/>
          <a:stretch>
            <a:fillRect/>
          </a:stretch>
        </p:blipFill>
        <p:spPr>
          <a:xfrm>
            <a:off x="4494182" y="5462653"/>
            <a:ext cx="2771775" cy="1266825"/>
          </a:xfrm>
          <a:prstGeom prst="rect">
            <a:avLst/>
          </a:prstGeom>
        </p:spPr>
      </p:pic>
      <p:pic>
        <p:nvPicPr>
          <p:cNvPr id="12" name="Imagem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41720" y="5599149"/>
            <a:ext cx="841863" cy="841863"/>
          </a:xfrm>
          <a:prstGeom prst="rect">
            <a:avLst/>
          </a:prstGeom>
        </p:spPr>
      </p:pic>
    </p:spTree>
    <p:extLst>
      <p:ext uri="{BB962C8B-B14F-4D97-AF65-F5344CB8AC3E}">
        <p14:creationId xmlns:p14="http://schemas.microsoft.com/office/powerpoint/2010/main" val="12146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Traço de Uma Matriz</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sp>
        <p:nvSpPr>
          <p:cNvPr id="4" name="Retângulo 3"/>
          <p:cNvSpPr/>
          <p:nvPr/>
        </p:nvSpPr>
        <p:spPr>
          <a:xfrm>
            <a:off x="805959" y="1756193"/>
            <a:ext cx="9964617" cy="1815882"/>
          </a:xfrm>
          <a:prstGeom prst="rect">
            <a:avLst/>
          </a:prstGeom>
        </p:spPr>
        <p:txBody>
          <a:bodyPr wrap="square">
            <a:spAutoFit/>
          </a:bodyPr>
          <a:lstStyle/>
          <a:p>
            <a:r>
              <a:rPr lang="pt-BR" sz="2800" b="1" dirty="0" smtClean="0"/>
              <a:t>DEFINIÇÃO:</a:t>
            </a:r>
            <a:r>
              <a:rPr lang="pt-BR" sz="2800" dirty="0" smtClean="0"/>
              <a:t> </a:t>
            </a:r>
          </a:p>
          <a:p>
            <a:pPr marL="457200" indent="-457200">
              <a:buFont typeface="Wingdings" panose="05000000000000000000" pitchFamily="2" charset="2"/>
              <a:buChar char="§"/>
            </a:pPr>
            <a:r>
              <a:rPr lang="pt-BR" sz="2800" b="1" i="1" dirty="0" smtClean="0"/>
              <a:t>traço </a:t>
            </a:r>
            <a:r>
              <a:rPr lang="pt-BR" sz="2800" b="1" i="1" dirty="0"/>
              <a:t>de A</a:t>
            </a:r>
            <a:r>
              <a:rPr lang="pt-BR" sz="2800" dirty="0"/>
              <a:t>, denotado por </a:t>
            </a:r>
            <a:r>
              <a:rPr lang="pt-BR" sz="2800" dirty="0" err="1"/>
              <a:t>tr</a:t>
            </a:r>
            <a:r>
              <a:rPr lang="pt-BR" sz="2800" dirty="0"/>
              <a:t>(</a:t>
            </a:r>
            <a:r>
              <a:rPr lang="pt-BR" sz="2800" i="1" dirty="0"/>
              <a:t>A</a:t>
            </a:r>
            <a:r>
              <a:rPr lang="pt-BR" sz="2800" dirty="0"/>
              <a:t>),</a:t>
            </a:r>
          </a:p>
          <a:p>
            <a:pPr marL="457200" indent="-457200">
              <a:buFont typeface="Wingdings" panose="05000000000000000000" pitchFamily="2" charset="2"/>
              <a:buChar char="§"/>
            </a:pPr>
            <a:r>
              <a:rPr lang="pt-BR" sz="2800" dirty="0" smtClean="0"/>
              <a:t>É </a:t>
            </a:r>
            <a:r>
              <a:rPr lang="pt-BR" sz="2800" dirty="0"/>
              <a:t>definido pela soma das entradas na diagonal principal de </a:t>
            </a:r>
            <a:r>
              <a:rPr lang="pt-BR" sz="2800" i="1" dirty="0"/>
              <a:t>A</a:t>
            </a:r>
            <a:r>
              <a:rPr lang="pt-BR" sz="2800" dirty="0"/>
              <a:t>. </a:t>
            </a:r>
            <a:endParaRPr lang="pt-BR" sz="2800" dirty="0" smtClean="0"/>
          </a:p>
          <a:p>
            <a:pPr marL="457200" indent="-457200">
              <a:buFont typeface="Wingdings" panose="05000000000000000000" pitchFamily="2" charset="2"/>
              <a:buChar char="§"/>
            </a:pPr>
            <a:r>
              <a:rPr lang="pt-BR" sz="2800" dirty="0" smtClean="0"/>
              <a:t>O </a:t>
            </a:r>
            <a:r>
              <a:rPr lang="pt-BR" sz="2800" dirty="0"/>
              <a:t>traço de </a:t>
            </a:r>
            <a:r>
              <a:rPr lang="pt-BR" sz="2800" i="1" dirty="0"/>
              <a:t>A </a:t>
            </a:r>
            <a:r>
              <a:rPr lang="pt-BR" sz="2800" dirty="0"/>
              <a:t>não é </a:t>
            </a:r>
            <a:r>
              <a:rPr lang="pt-BR" sz="2800" dirty="0" smtClean="0"/>
              <a:t>definido se </a:t>
            </a:r>
            <a:r>
              <a:rPr lang="pt-BR" sz="2800" i="1" dirty="0"/>
              <a:t>A </a:t>
            </a:r>
            <a:r>
              <a:rPr lang="pt-BR" sz="2800" dirty="0"/>
              <a:t>não for uma matriz </a:t>
            </a:r>
            <a:r>
              <a:rPr lang="pt-BR" sz="2800" dirty="0" smtClean="0"/>
              <a:t>quadrada</a:t>
            </a:r>
            <a:r>
              <a:rPr lang="pt-BR" sz="2800" dirty="0"/>
              <a:t>.</a:t>
            </a:r>
            <a:r>
              <a:rPr lang="pt-BR" sz="2800" b="1" dirty="0" smtClean="0"/>
              <a:t> </a:t>
            </a:r>
            <a:r>
              <a:rPr lang="pt-BR" sz="2800" dirty="0" smtClean="0"/>
              <a:t> </a:t>
            </a:r>
          </a:p>
        </p:txBody>
      </p:sp>
      <p:pic>
        <p:nvPicPr>
          <p:cNvPr id="3" name="Imagem 2"/>
          <p:cNvPicPr>
            <a:picLocks noChangeAspect="1"/>
          </p:cNvPicPr>
          <p:nvPr/>
        </p:nvPicPr>
        <p:blipFill>
          <a:blip r:embed="rId2"/>
          <a:stretch>
            <a:fillRect/>
          </a:stretch>
        </p:blipFill>
        <p:spPr>
          <a:xfrm>
            <a:off x="623204" y="3568716"/>
            <a:ext cx="2592992" cy="1284638"/>
          </a:xfrm>
          <a:prstGeom prst="rect">
            <a:avLst/>
          </a:prstGeom>
        </p:spPr>
      </p:pic>
      <p:pic>
        <p:nvPicPr>
          <p:cNvPr id="13" name="Imagem 12"/>
          <p:cNvPicPr>
            <a:picLocks noChangeAspect="1"/>
          </p:cNvPicPr>
          <p:nvPr/>
        </p:nvPicPr>
        <p:blipFill>
          <a:blip r:embed="rId3"/>
          <a:stretch>
            <a:fillRect/>
          </a:stretch>
        </p:blipFill>
        <p:spPr>
          <a:xfrm>
            <a:off x="771137" y="5077670"/>
            <a:ext cx="2738549" cy="1314338"/>
          </a:xfrm>
          <a:prstGeom prst="rect">
            <a:avLst/>
          </a:prstGeom>
        </p:spPr>
      </p:pic>
      <p:pic>
        <p:nvPicPr>
          <p:cNvPr id="14" name="Imagem 13"/>
          <p:cNvPicPr>
            <a:picLocks noChangeAspect="1"/>
          </p:cNvPicPr>
          <p:nvPr/>
        </p:nvPicPr>
        <p:blipFill>
          <a:blip r:embed="rId4"/>
          <a:stretch>
            <a:fillRect/>
          </a:stretch>
        </p:blipFill>
        <p:spPr>
          <a:xfrm>
            <a:off x="5035891" y="3936611"/>
            <a:ext cx="4311455" cy="624707"/>
          </a:xfrm>
          <a:prstGeom prst="rect">
            <a:avLst/>
          </a:prstGeom>
        </p:spPr>
      </p:pic>
      <p:pic>
        <p:nvPicPr>
          <p:cNvPr id="15" name="Imagem 14"/>
          <p:cNvPicPr>
            <a:picLocks noChangeAspect="1"/>
          </p:cNvPicPr>
          <p:nvPr/>
        </p:nvPicPr>
        <p:blipFill>
          <a:blip r:embed="rId5"/>
          <a:stretch>
            <a:fillRect/>
          </a:stretch>
        </p:blipFill>
        <p:spPr>
          <a:xfrm>
            <a:off x="5463390" y="5550567"/>
            <a:ext cx="1116466" cy="489748"/>
          </a:xfrm>
          <a:prstGeom prst="rect">
            <a:avLst/>
          </a:prstGeom>
        </p:spPr>
      </p:pic>
      <p:pic>
        <p:nvPicPr>
          <p:cNvPr id="16" name="Imagem 15"/>
          <p:cNvPicPr>
            <a:picLocks noChangeAspect="1"/>
          </p:cNvPicPr>
          <p:nvPr/>
        </p:nvPicPr>
        <p:blipFill>
          <a:blip r:embed="rId6"/>
          <a:stretch>
            <a:fillRect/>
          </a:stretch>
        </p:blipFill>
        <p:spPr>
          <a:xfrm>
            <a:off x="6585415" y="5550565"/>
            <a:ext cx="2539961" cy="489748"/>
          </a:xfrm>
          <a:prstGeom prst="rect">
            <a:avLst/>
          </a:prstGeom>
        </p:spPr>
      </p:pic>
      <p:pic>
        <p:nvPicPr>
          <p:cNvPr id="17" name="Imagem 16"/>
          <p:cNvPicPr>
            <a:picLocks noChangeAspect="1"/>
          </p:cNvPicPr>
          <p:nvPr/>
        </p:nvPicPr>
        <p:blipFill>
          <a:blip r:embed="rId7"/>
          <a:stretch>
            <a:fillRect/>
          </a:stretch>
        </p:blipFill>
        <p:spPr>
          <a:xfrm>
            <a:off x="9125376" y="5550564"/>
            <a:ext cx="783554" cy="489750"/>
          </a:xfrm>
          <a:prstGeom prst="rect">
            <a:avLst/>
          </a:prstGeom>
        </p:spPr>
      </p:pic>
      <p:pic>
        <p:nvPicPr>
          <p:cNvPr id="18" name="Imagem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17145" y="3828032"/>
            <a:ext cx="841863" cy="841863"/>
          </a:xfrm>
          <a:prstGeom prst="rect">
            <a:avLst/>
          </a:prstGeom>
        </p:spPr>
      </p:pic>
      <p:pic>
        <p:nvPicPr>
          <p:cNvPr id="19" name="Imagem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65606" y="5374507"/>
            <a:ext cx="841863" cy="841863"/>
          </a:xfrm>
          <a:prstGeom prst="rect">
            <a:avLst/>
          </a:prstGeom>
        </p:spPr>
      </p:pic>
    </p:spTree>
    <p:extLst>
      <p:ext uri="{BB962C8B-B14F-4D97-AF65-F5344CB8AC3E}">
        <p14:creationId xmlns:p14="http://schemas.microsoft.com/office/powerpoint/2010/main" val="3762280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7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495732" y="1332369"/>
            <a:ext cx="9144000" cy="1137932"/>
          </a:xfrm>
        </p:spPr>
        <p:txBody>
          <a:bodyPr/>
          <a:lstStyle/>
          <a:p>
            <a:r>
              <a:rPr lang="pt-BR" sz="4800" dirty="0" smtClean="0"/>
              <a:t>Matrizes: Aula </a:t>
            </a:r>
            <a:r>
              <a:rPr lang="pt-BR" sz="4800" dirty="0"/>
              <a:t>2</a:t>
            </a:r>
            <a:endParaRPr lang="pt-BR" sz="4800" dirty="0"/>
          </a:p>
        </p:txBody>
      </p:sp>
      <p:sp>
        <p:nvSpPr>
          <p:cNvPr id="5" name="Texto Explicativo: Linha Dobrada 10"/>
          <p:cNvSpPr/>
          <p:nvPr/>
        </p:nvSpPr>
        <p:spPr>
          <a:xfrm flipH="1">
            <a:off x="-6217922" y="575528"/>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126480" y="787502"/>
            <a:ext cx="3984171" cy="954107"/>
          </a:xfrm>
          <a:prstGeom prst="rect">
            <a:avLst/>
          </a:prstGeom>
        </p:spPr>
        <p:txBody>
          <a:bodyPr wrap="square">
            <a:spAutoFit/>
          </a:bodyPr>
          <a:lstStyle/>
          <a:p>
            <a:pPr algn="ctr"/>
            <a:r>
              <a:rPr lang="pt-BR" sz="1400" b="1" dirty="0"/>
              <a:t>SUBTÍTULO OU DESTAQUES</a:t>
            </a:r>
          </a:p>
          <a:p>
            <a:pPr algn="ctr"/>
            <a:r>
              <a:rPr lang="pt-BR" sz="1400" b="1" dirty="0"/>
              <a:t>FONTE CALIBRI </a:t>
            </a:r>
            <a:r>
              <a:rPr lang="pt-BR" sz="1400" b="1" dirty="0" smtClean="0"/>
              <a:t>50 </a:t>
            </a:r>
            <a:r>
              <a:rPr lang="pt-BR" sz="1400" b="1" dirty="0"/>
              <a:t>COR </a:t>
            </a:r>
            <a:r>
              <a:rPr lang="pt-BR" sz="1400" b="1" dirty="0" smtClean="0"/>
              <a:t>(</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sp>
        <p:nvSpPr>
          <p:cNvPr id="2" name="Retângulo 1"/>
          <p:cNvSpPr/>
          <p:nvPr/>
        </p:nvSpPr>
        <p:spPr>
          <a:xfrm>
            <a:off x="913555" y="3244334"/>
            <a:ext cx="3820982" cy="523220"/>
          </a:xfrm>
          <a:prstGeom prst="rect">
            <a:avLst/>
          </a:prstGeom>
        </p:spPr>
        <p:txBody>
          <a:bodyPr wrap="none">
            <a:spAutoFit/>
          </a:bodyPr>
          <a:lstStyle/>
          <a:p>
            <a:r>
              <a:rPr lang="pt-BR" sz="2800" dirty="0" smtClean="0"/>
              <a:t>Operações Com Matrizes</a:t>
            </a:r>
            <a:endParaRPr lang="pt-BR" sz="2800" dirty="0"/>
          </a:p>
        </p:txBody>
      </p:sp>
    </p:spTree>
    <p:extLst>
      <p:ext uri="{BB962C8B-B14F-4D97-AF65-F5344CB8AC3E}">
        <p14:creationId xmlns:p14="http://schemas.microsoft.com/office/powerpoint/2010/main" val="33730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Soma de Matrizes</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mc:AlternateContent xmlns:mc="http://schemas.openxmlformats.org/markup-compatibility/2006">
        <mc:Choice xmlns:a14="http://schemas.microsoft.com/office/drawing/2010/main" Requires="a14">
          <p:sp>
            <p:nvSpPr>
              <p:cNvPr id="10" name="Retângulo 9"/>
              <p:cNvSpPr/>
              <p:nvPr/>
            </p:nvSpPr>
            <p:spPr>
              <a:xfrm>
                <a:off x="397768" y="1557414"/>
                <a:ext cx="10179377" cy="4324261"/>
              </a:xfrm>
              <a:prstGeom prst="rect">
                <a:avLst/>
              </a:prstGeom>
            </p:spPr>
            <p:txBody>
              <a:bodyPr wrap="square">
                <a:spAutoFit/>
              </a:bodyPr>
              <a:lstStyle/>
              <a:p>
                <a:r>
                  <a:rPr lang="pt-BR" sz="2500" b="1" dirty="0">
                    <a:solidFill>
                      <a:srgbClr val="1F1E21"/>
                    </a:solidFill>
                    <a:latin typeface="Times-Roman"/>
                  </a:rPr>
                  <a:t>DEFINIÇÃO 3:</a:t>
                </a:r>
                <a:r>
                  <a:rPr lang="pt-BR" sz="1600" b="1" dirty="0">
                    <a:solidFill>
                      <a:srgbClr val="0063A4"/>
                    </a:solidFill>
                    <a:latin typeface="AkzidenzGroteskBE-Md"/>
                  </a:rPr>
                  <a:t>  </a:t>
                </a:r>
                <a:r>
                  <a:rPr lang="pt-BR" sz="2500" dirty="0" smtClean="0">
                    <a:solidFill>
                      <a:srgbClr val="1F1E21"/>
                    </a:solidFill>
                    <a:latin typeface="Times-Roman"/>
                  </a:rPr>
                  <a:t>Se </a:t>
                </a:r>
                <a:r>
                  <a:rPr lang="pt-BR" sz="2500" i="1" dirty="0" smtClean="0">
                    <a:solidFill>
                      <a:srgbClr val="1F1E21"/>
                    </a:solidFill>
                    <a:latin typeface="Times-Italic"/>
                  </a:rPr>
                  <a:t>A </a:t>
                </a:r>
                <a:r>
                  <a:rPr lang="pt-BR" sz="2500" dirty="0" smtClean="0">
                    <a:solidFill>
                      <a:srgbClr val="1F1E21"/>
                    </a:solidFill>
                    <a:latin typeface="Times-Roman"/>
                  </a:rPr>
                  <a:t>e </a:t>
                </a:r>
                <a:r>
                  <a:rPr lang="pt-BR" sz="2500" i="1" dirty="0" smtClean="0">
                    <a:solidFill>
                      <a:srgbClr val="1F1E21"/>
                    </a:solidFill>
                    <a:latin typeface="Times-Italic"/>
                  </a:rPr>
                  <a:t>B </a:t>
                </a:r>
                <a:r>
                  <a:rPr lang="pt-BR" sz="2500" dirty="0" smtClean="0">
                    <a:solidFill>
                      <a:srgbClr val="1F1E21"/>
                    </a:solidFill>
                    <a:latin typeface="Times-Roman"/>
                  </a:rPr>
                  <a:t>são matrizes de mesmo tamanho, </a:t>
                </a:r>
              </a:p>
              <a:p>
                <a:pPr algn="ctr"/>
                <a:r>
                  <a:rPr lang="pt-BR" sz="2500" b="1" dirty="0" smtClean="0">
                    <a:solidFill>
                      <a:srgbClr val="1F1E21"/>
                    </a:solidFill>
                    <a:latin typeface="Times-Roman"/>
                  </a:rPr>
                  <a:t>a </a:t>
                </a:r>
                <a:r>
                  <a:rPr lang="pt-BR" sz="2500" b="1" i="1" dirty="0">
                    <a:solidFill>
                      <a:srgbClr val="1F1E21"/>
                    </a:solidFill>
                    <a:latin typeface="Times-BoldItalic"/>
                  </a:rPr>
                  <a:t>soma </a:t>
                </a:r>
                <a14:m>
                  <m:oMath xmlns:m="http://schemas.openxmlformats.org/officeDocument/2006/math">
                    <m:r>
                      <a:rPr lang="pt-BR" sz="2500" b="1" i="1" dirty="0" smtClean="0">
                        <a:solidFill>
                          <a:srgbClr val="1F1E21"/>
                        </a:solidFill>
                        <a:latin typeface="Cambria Math" panose="02040503050406030204" pitchFamily="18" charset="0"/>
                      </a:rPr>
                      <m:t>𝑨</m:t>
                    </m:r>
                    <m:r>
                      <a:rPr lang="pt-BR" sz="2500" b="1" i="1" dirty="0" smtClean="0">
                        <a:solidFill>
                          <a:srgbClr val="1F1E21"/>
                        </a:solidFill>
                        <a:latin typeface="Cambria Math" panose="02040503050406030204" pitchFamily="18" charset="0"/>
                      </a:rPr>
                      <m:t> + </m:t>
                    </m:r>
                    <m:r>
                      <a:rPr lang="pt-BR" sz="2500" b="1" i="1" dirty="0">
                        <a:solidFill>
                          <a:srgbClr val="1F1E21"/>
                        </a:solidFill>
                        <a:latin typeface="Cambria Math" panose="02040503050406030204" pitchFamily="18" charset="0"/>
                      </a:rPr>
                      <m:t>𝑩</m:t>
                    </m:r>
                    <m:r>
                      <a:rPr lang="pt-BR" sz="2500" b="1" i="1" dirty="0">
                        <a:solidFill>
                          <a:srgbClr val="1F1E21"/>
                        </a:solidFill>
                        <a:latin typeface="Cambria Math" panose="02040503050406030204" pitchFamily="18" charset="0"/>
                      </a:rPr>
                      <m:t> </m:t>
                    </m:r>
                  </m:oMath>
                </a14:m>
                <a:endParaRPr lang="pt-BR" sz="2500" b="1" dirty="0" smtClean="0">
                  <a:solidFill>
                    <a:srgbClr val="1F1E21"/>
                  </a:solidFill>
                  <a:latin typeface="Times-Roman"/>
                </a:endParaRPr>
              </a:p>
              <a:p>
                <a:pPr marL="342900" indent="-342900">
                  <a:buFont typeface="Wingdings" panose="05000000000000000000" pitchFamily="2" charset="2"/>
                  <a:buChar char="§"/>
                </a:pPr>
                <a:r>
                  <a:rPr lang="pt-BR" sz="2500" dirty="0" smtClean="0">
                    <a:solidFill>
                      <a:srgbClr val="1F1E21"/>
                    </a:solidFill>
                    <a:latin typeface="Times-Roman"/>
                  </a:rPr>
                  <a:t>é </a:t>
                </a:r>
                <a:r>
                  <a:rPr lang="pt-BR" sz="2500" dirty="0">
                    <a:solidFill>
                      <a:srgbClr val="1F1E21"/>
                    </a:solidFill>
                    <a:latin typeface="Times-Roman"/>
                  </a:rPr>
                  <a:t>a </a:t>
                </a:r>
                <a:r>
                  <a:rPr lang="pt-BR" sz="2500" dirty="0" smtClean="0">
                    <a:solidFill>
                      <a:srgbClr val="1F1E21"/>
                    </a:solidFill>
                    <a:latin typeface="Times-Roman"/>
                  </a:rPr>
                  <a:t>matriz obtida </a:t>
                </a:r>
                <a:r>
                  <a:rPr lang="pt-BR" sz="2500" dirty="0">
                    <a:solidFill>
                      <a:srgbClr val="1F1E21"/>
                    </a:solidFill>
                    <a:latin typeface="Times-Roman"/>
                  </a:rPr>
                  <a:t>somando as entradas de </a:t>
                </a:r>
                <a:r>
                  <a:rPr lang="pt-BR" sz="2500" i="1" dirty="0">
                    <a:solidFill>
                      <a:srgbClr val="1F1E21"/>
                    </a:solidFill>
                    <a:latin typeface="Times-Italic"/>
                  </a:rPr>
                  <a:t>B </a:t>
                </a:r>
                <a:r>
                  <a:rPr lang="pt-BR" sz="2500" dirty="0">
                    <a:solidFill>
                      <a:srgbClr val="1F1E21"/>
                    </a:solidFill>
                    <a:latin typeface="Times-Roman"/>
                  </a:rPr>
                  <a:t>às entradas correspondentes de </a:t>
                </a:r>
                <a:r>
                  <a:rPr lang="pt-BR" sz="2500" i="1" dirty="0">
                    <a:solidFill>
                      <a:srgbClr val="1F1E21"/>
                    </a:solidFill>
                    <a:latin typeface="Times-Italic"/>
                  </a:rPr>
                  <a:t>A</a:t>
                </a:r>
                <a:r>
                  <a:rPr lang="pt-BR" sz="2500" dirty="0">
                    <a:solidFill>
                      <a:srgbClr val="1F1E21"/>
                    </a:solidFill>
                    <a:latin typeface="Times-Roman"/>
                  </a:rPr>
                  <a:t>, </a:t>
                </a:r>
                <a:endParaRPr lang="pt-BR" sz="2500" dirty="0" smtClean="0">
                  <a:solidFill>
                    <a:srgbClr val="1F1E21"/>
                  </a:solidFill>
                  <a:latin typeface="Times-Roman"/>
                </a:endParaRPr>
              </a:p>
              <a:p>
                <a:pPr algn="ctr"/>
                <a:r>
                  <a:rPr lang="pt-BR" sz="2500" dirty="0" smtClean="0">
                    <a:solidFill>
                      <a:srgbClr val="1F1E21"/>
                    </a:solidFill>
                    <a:latin typeface="Times-Roman"/>
                  </a:rPr>
                  <a:t> </a:t>
                </a:r>
              </a:p>
              <a:p>
                <a:pPr algn="ctr"/>
                <a:r>
                  <a:rPr lang="pt-BR" sz="2500" b="1" dirty="0" smtClean="0">
                    <a:solidFill>
                      <a:srgbClr val="1F1E21"/>
                    </a:solidFill>
                    <a:latin typeface="Times-Roman"/>
                  </a:rPr>
                  <a:t>a </a:t>
                </a:r>
                <a:r>
                  <a:rPr lang="pt-BR" sz="2500" b="1" i="1" dirty="0">
                    <a:solidFill>
                      <a:srgbClr val="1F1E21"/>
                    </a:solidFill>
                    <a:latin typeface="Times-BoldItalic"/>
                  </a:rPr>
                  <a:t>diferença </a:t>
                </a:r>
                <a14:m>
                  <m:oMath xmlns:m="http://schemas.openxmlformats.org/officeDocument/2006/math">
                    <m:r>
                      <a:rPr lang="pt-BR" sz="2500" b="1" i="1" dirty="0" smtClean="0">
                        <a:solidFill>
                          <a:srgbClr val="1F1E21"/>
                        </a:solidFill>
                        <a:latin typeface="Cambria Math" panose="02040503050406030204" pitchFamily="18" charset="0"/>
                      </a:rPr>
                      <m:t>𝑨</m:t>
                    </m:r>
                    <m:r>
                      <a:rPr lang="pt-BR" sz="2500" b="1" i="1" dirty="0" smtClean="0">
                        <a:solidFill>
                          <a:srgbClr val="1F1E21"/>
                        </a:solidFill>
                        <a:latin typeface="Cambria Math" panose="02040503050406030204" pitchFamily="18" charset="0"/>
                      </a:rPr>
                      <m:t> − </m:t>
                    </m:r>
                    <m:r>
                      <a:rPr lang="pt-BR" sz="2500" b="1" i="1" dirty="0">
                        <a:solidFill>
                          <a:srgbClr val="1F1E21"/>
                        </a:solidFill>
                        <a:latin typeface="Cambria Math" panose="02040503050406030204" pitchFamily="18" charset="0"/>
                      </a:rPr>
                      <m:t>𝑩</m:t>
                    </m:r>
                    <m:r>
                      <a:rPr lang="pt-BR" sz="2500" b="1" i="1" dirty="0">
                        <a:solidFill>
                          <a:srgbClr val="1F1E21"/>
                        </a:solidFill>
                        <a:latin typeface="Cambria Math" panose="02040503050406030204" pitchFamily="18" charset="0"/>
                      </a:rPr>
                      <m:t> </m:t>
                    </m:r>
                  </m:oMath>
                </a14:m>
                <a:endParaRPr lang="pt-BR" sz="2500" b="1" i="1" dirty="0" smtClean="0">
                  <a:solidFill>
                    <a:srgbClr val="1F1E21"/>
                  </a:solidFill>
                  <a:latin typeface="Times-Italic"/>
                </a:endParaRPr>
              </a:p>
              <a:p>
                <a:pPr marL="342900" indent="-342900">
                  <a:buFont typeface="Wingdings" panose="05000000000000000000" pitchFamily="2" charset="2"/>
                  <a:buChar char="§"/>
                </a:pPr>
                <a:r>
                  <a:rPr lang="pt-BR" sz="2500" dirty="0" smtClean="0">
                    <a:solidFill>
                      <a:srgbClr val="1F1E21"/>
                    </a:solidFill>
                    <a:latin typeface="Times-Roman"/>
                  </a:rPr>
                  <a:t>é </a:t>
                </a:r>
                <a:r>
                  <a:rPr lang="pt-BR" sz="2500" dirty="0">
                    <a:solidFill>
                      <a:srgbClr val="1F1E21"/>
                    </a:solidFill>
                    <a:latin typeface="Times-Roman"/>
                  </a:rPr>
                  <a:t>a matriz obtida subtraindo as entradas de </a:t>
                </a:r>
                <a:r>
                  <a:rPr lang="pt-BR" sz="2500" i="1" dirty="0">
                    <a:solidFill>
                      <a:srgbClr val="1F1E21"/>
                    </a:solidFill>
                    <a:latin typeface="Times-Italic"/>
                  </a:rPr>
                  <a:t>B </a:t>
                </a:r>
                <a:r>
                  <a:rPr lang="pt-BR" sz="2500" dirty="0">
                    <a:solidFill>
                      <a:srgbClr val="1F1E21"/>
                    </a:solidFill>
                    <a:latin typeface="Times-Roman"/>
                  </a:rPr>
                  <a:t>das entradas correspondentes de </a:t>
                </a:r>
                <a:r>
                  <a:rPr lang="pt-BR" sz="2500" i="1" dirty="0">
                    <a:solidFill>
                      <a:srgbClr val="1F1E21"/>
                    </a:solidFill>
                    <a:latin typeface="Times-Italic"/>
                  </a:rPr>
                  <a:t>A</a:t>
                </a:r>
                <a:r>
                  <a:rPr lang="pt-BR" sz="2500" dirty="0" smtClean="0">
                    <a:solidFill>
                      <a:srgbClr val="1F1E21"/>
                    </a:solidFill>
                    <a:latin typeface="Times-Roman"/>
                  </a:rPr>
                  <a:t>.</a:t>
                </a:r>
              </a:p>
              <a:p>
                <a:pPr marL="342900" indent="-342900">
                  <a:buFont typeface="Wingdings" panose="05000000000000000000" pitchFamily="2" charset="2"/>
                  <a:buChar char="§"/>
                </a:pPr>
                <a:endParaRPr lang="pt-BR" sz="2500" dirty="0">
                  <a:solidFill>
                    <a:srgbClr val="1F1E21"/>
                  </a:solidFill>
                  <a:latin typeface="Times-Roman"/>
                </a:endParaRPr>
              </a:p>
              <a:p>
                <a:pPr marL="342900" indent="-342900">
                  <a:buFont typeface="Wingdings" panose="05000000000000000000" pitchFamily="2" charset="2"/>
                  <a:buChar char="§"/>
                </a:pPr>
                <a:r>
                  <a:rPr lang="pt-BR" sz="2500" b="1" dirty="0" err="1" smtClean="0">
                    <a:solidFill>
                      <a:srgbClr val="1F1E21"/>
                    </a:solidFill>
                    <a:latin typeface="Times-Roman"/>
                  </a:rPr>
                  <a:t>Obs</a:t>
                </a:r>
                <a:r>
                  <a:rPr lang="pt-BR" sz="2500" b="1" dirty="0" smtClean="0">
                    <a:solidFill>
                      <a:srgbClr val="1F1E21"/>
                    </a:solidFill>
                    <a:latin typeface="Times-Roman"/>
                  </a:rPr>
                  <a:t>: </a:t>
                </a:r>
                <a:r>
                  <a:rPr lang="pt-BR" sz="2500" dirty="0" smtClean="0">
                    <a:solidFill>
                      <a:srgbClr val="1F1E21"/>
                    </a:solidFill>
                    <a:latin typeface="Times-Roman"/>
                  </a:rPr>
                  <a:t>Matrizes </a:t>
                </a:r>
                <a:r>
                  <a:rPr lang="pt-BR" sz="2500" dirty="0">
                    <a:solidFill>
                      <a:srgbClr val="1F1E21"/>
                    </a:solidFill>
                    <a:latin typeface="Times-Roman"/>
                  </a:rPr>
                  <a:t>de tamanhos distintos não podem ser somadas ou subtraídas.</a:t>
                </a:r>
                <a:endParaRPr lang="pt-BR" sz="2500" dirty="0"/>
              </a:p>
            </p:txBody>
          </p:sp>
        </mc:Choice>
        <mc:Fallback>
          <p:sp>
            <p:nvSpPr>
              <p:cNvPr id="10" name="Retângulo 9"/>
              <p:cNvSpPr>
                <a:spLocks noRot="1" noChangeAspect="1" noMove="1" noResize="1" noEditPoints="1" noAdjustHandles="1" noChangeArrowheads="1" noChangeShapeType="1" noTextEdit="1"/>
              </p:cNvSpPr>
              <p:nvPr/>
            </p:nvSpPr>
            <p:spPr>
              <a:xfrm>
                <a:off x="397768" y="1557414"/>
                <a:ext cx="10179377" cy="4324261"/>
              </a:xfrm>
              <a:prstGeom prst="rect">
                <a:avLst/>
              </a:prstGeom>
              <a:blipFill rotWithShape="0">
                <a:blip r:embed="rId2"/>
                <a:stretch>
                  <a:fillRect l="-958" t="-986" b="-2113"/>
                </a:stretch>
              </a:blipFill>
            </p:spPr>
            <p:txBody>
              <a:bodyPr/>
              <a:lstStyle/>
              <a:p>
                <a:r>
                  <a:rPr lang="pt-BR">
                    <a:noFill/>
                  </a:rPr>
                  <a:t> </a:t>
                </a:r>
              </a:p>
            </p:txBody>
          </p:sp>
        </mc:Fallback>
      </mc:AlternateContent>
    </p:spTree>
    <p:extLst>
      <p:ext uri="{BB962C8B-B14F-4D97-AF65-F5344CB8AC3E}">
        <p14:creationId xmlns:p14="http://schemas.microsoft.com/office/powerpoint/2010/main" val="158099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fade">
                                      <p:cBhvr>
                                        <p:cTn id="3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Soma de Matrizes</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3" name="Imagem 2"/>
          <p:cNvPicPr>
            <a:picLocks noChangeAspect="1"/>
          </p:cNvPicPr>
          <p:nvPr/>
        </p:nvPicPr>
        <p:blipFill>
          <a:blip r:embed="rId2"/>
          <a:stretch>
            <a:fillRect/>
          </a:stretch>
        </p:blipFill>
        <p:spPr>
          <a:xfrm>
            <a:off x="464078" y="1945245"/>
            <a:ext cx="10485186" cy="490223"/>
          </a:xfrm>
          <a:prstGeom prst="rect">
            <a:avLst/>
          </a:prstGeom>
        </p:spPr>
      </p:pic>
      <p:pic>
        <p:nvPicPr>
          <p:cNvPr id="11" name="Imagem 10"/>
          <p:cNvPicPr>
            <a:picLocks noChangeAspect="1"/>
          </p:cNvPicPr>
          <p:nvPr/>
        </p:nvPicPr>
        <p:blipFill>
          <a:blip r:embed="rId3"/>
          <a:stretch>
            <a:fillRect/>
          </a:stretch>
        </p:blipFill>
        <p:spPr>
          <a:xfrm>
            <a:off x="2180907" y="3121484"/>
            <a:ext cx="1861735" cy="1107615"/>
          </a:xfrm>
          <a:prstGeom prst="rect">
            <a:avLst/>
          </a:prstGeom>
        </p:spPr>
      </p:pic>
      <p:pic>
        <p:nvPicPr>
          <p:cNvPr id="12" name="Imagem 11"/>
          <p:cNvPicPr>
            <a:picLocks noChangeAspect="1"/>
          </p:cNvPicPr>
          <p:nvPr/>
        </p:nvPicPr>
        <p:blipFill>
          <a:blip r:embed="rId4"/>
          <a:stretch>
            <a:fillRect/>
          </a:stretch>
        </p:blipFill>
        <p:spPr>
          <a:xfrm>
            <a:off x="4029640" y="3121484"/>
            <a:ext cx="1339696" cy="1107615"/>
          </a:xfrm>
          <a:prstGeom prst="rect">
            <a:avLst/>
          </a:prstGeom>
        </p:spPr>
      </p:pic>
      <p:pic>
        <p:nvPicPr>
          <p:cNvPr id="13" name="Imagem 12"/>
          <p:cNvPicPr>
            <a:picLocks noChangeAspect="1"/>
          </p:cNvPicPr>
          <p:nvPr/>
        </p:nvPicPr>
        <p:blipFill>
          <a:blip r:embed="rId5"/>
          <a:stretch>
            <a:fillRect/>
          </a:stretch>
        </p:blipFill>
        <p:spPr>
          <a:xfrm>
            <a:off x="5369336" y="3121484"/>
            <a:ext cx="1339696" cy="1107615"/>
          </a:xfrm>
          <a:prstGeom prst="rect">
            <a:avLst/>
          </a:prstGeom>
        </p:spPr>
      </p:pic>
      <p:pic>
        <p:nvPicPr>
          <p:cNvPr id="14" name="Imagem 13"/>
          <p:cNvPicPr>
            <a:picLocks noChangeAspect="1"/>
          </p:cNvPicPr>
          <p:nvPr/>
        </p:nvPicPr>
        <p:blipFill>
          <a:blip r:embed="rId6"/>
          <a:stretch>
            <a:fillRect/>
          </a:stretch>
        </p:blipFill>
        <p:spPr>
          <a:xfrm>
            <a:off x="6696028" y="3121484"/>
            <a:ext cx="1056661" cy="1107615"/>
          </a:xfrm>
          <a:prstGeom prst="rect">
            <a:avLst/>
          </a:prstGeom>
        </p:spPr>
      </p:pic>
      <p:pic>
        <p:nvPicPr>
          <p:cNvPr id="15" name="Imagem 14"/>
          <p:cNvPicPr>
            <a:picLocks noChangeAspect="1"/>
          </p:cNvPicPr>
          <p:nvPr/>
        </p:nvPicPr>
        <p:blipFill>
          <a:blip r:embed="rId7"/>
          <a:stretch>
            <a:fillRect/>
          </a:stretch>
        </p:blipFill>
        <p:spPr>
          <a:xfrm>
            <a:off x="7708865" y="3121484"/>
            <a:ext cx="1013104" cy="1107615"/>
          </a:xfrm>
          <a:prstGeom prst="rect">
            <a:avLst/>
          </a:prstGeom>
        </p:spPr>
      </p:pic>
      <p:pic>
        <p:nvPicPr>
          <p:cNvPr id="17" name="Imagem 16"/>
          <p:cNvPicPr>
            <a:picLocks noChangeAspect="1"/>
          </p:cNvPicPr>
          <p:nvPr/>
        </p:nvPicPr>
        <p:blipFill>
          <a:blip r:embed="rId8"/>
          <a:stretch>
            <a:fillRect/>
          </a:stretch>
        </p:blipFill>
        <p:spPr>
          <a:xfrm>
            <a:off x="2134823" y="4738309"/>
            <a:ext cx="2249283" cy="1073406"/>
          </a:xfrm>
          <a:prstGeom prst="rect">
            <a:avLst/>
          </a:prstGeom>
        </p:spPr>
      </p:pic>
      <p:pic>
        <p:nvPicPr>
          <p:cNvPr id="18" name="Imagem 17"/>
          <p:cNvPicPr>
            <a:picLocks noChangeAspect="1"/>
          </p:cNvPicPr>
          <p:nvPr/>
        </p:nvPicPr>
        <p:blipFill>
          <a:blip r:embed="rId9"/>
          <a:stretch>
            <a:fillRect/>
          </a:stretch>
        </p:blipFill>
        <p:spPr>
          <a:xfrm>
            <a:off x="4384106" y="4727005"/>
            <a:ext cx="2160122" cy="1084708"/>
          </a:xfrm>
          <a:prstGeom prst="rect">
            <a:avLst/>
          </a:prstGeom>
        </p:spPr>
      </p:pic>
      <p:pic>
        <p:nvPicPr>
          <p:cNvPr id="19" name="Imagem 18"/>
          <p:cNvPicPr>
            <a:picLocks noChangeAspect="1"/>
          </p:cNvPicPr>
          <p:nvPr/>
        </p:nvPicPr>
        <p:blipFill>
          <a:blip r:embed="rId10"/>
          <a:stretch>
            <a:fillRect/>
          </a:stretch>
        </p:blipFill>
        <p:spPr>
          <a:xfrm>
            <a:off x="6544227" y="4709680"/>
            <a:ext cx="2177741" cy="1102033"/>
          </a:xfrm>
          <a:prstGeom prst="rect">
            <a:avLst/>
          </a:prstGeom>
        </p:spPr>
      </p:pic>
    </p:spTree>
    <p:extLst>
      <p:ext uri="{BB962C8B-B14F-4D97-AF65-F5344CB8AC3E}">
        <p14:creationId xmlns:p14="http://schemas.microsoft.com/office/powerpoint/2010/main" val="283892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Exemplo</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7" name="Imagem 6"/>
          <p:cNvPicPr>
            <a:picLocks noChangeAspect="1"/>
          </p:cNvPicPr>
          <p:nvPr/>
        </p:nvPicPr>
        <p:blipFill>
          <a:blip r:embed="rId2"/>
          <a:stretch>
            <a:fillRect/>
          </a:stretch>
        </p:blipFill>
        <p:spPr>
          <a:xfrm>
            <a:off x="689977" y="1925306"/>
            <a:ext cx="3690780" cy="1450940"/>
          </a:xfrm>
          <a:prstGeom prst="rect">
            <a:avLst/>
          </a:prstGeom>
        </p:spPr>
      </p:pic>
      <p:pic>
        <p:nvPicPr>
          <p:cNvPr id="8" name="Imagem 7"/>
          <p:cNvPicPr>
            <a:picLocks noChangeAspect="1"/>
          </p:cNvPicPr>
          <p:nvPr/>
        </p:nvPicPr>
        <p:blipFill>
          <a:blip r:embed="rId3"/>
          <a:stretch>
            <a:fillRect/>
          </a:stretch>
        </p:blipFill>
        <p:spPr>
          <a:xfrm>
            <a:off x="4999360" y="1896356"/>
            <a:ext cx="3781873" cy="1508840"/>
          </a:xfrm>
          <a:prstGeom prst="rect">
            <a:avLst/>
          </a:prstGeom>
        </p:spPr>
      </p:pic>
      <p:pic>
        <p:nvPicPr>
          <p:cNvPr id="9" name="Imagem 8"/>
          <p:cNvPicPr>
            <a:picLocks noChangeAspect="1"/>
          </p:cNvPicPr>
          <p:nvPr/>
        </p:nvPicPr>
        <p:blipFill>
          <a:blip r:embed="rId4"/>
          <a:stretch>
            <a:fillRect/>
          </a:stretch>
        </p:blipFill>
        <p:spPr>
          <a:xfrm>
            <a:off x="404861" y="4665285"/>
            <a:ext cx="1265004" cy="451838"/>
          </a:xfrm>
          <a:prstGeom prst="rect">
            <a:avLst/>
          </a:prstGeom>
        </p:spPr>
      </p:pic>
      <p:pic>
        <p:nvPicPr>
          <p:cNvPr id="10" name="Imagem 9"/>
          <p:cNvPicPr>
            <a:picLocks noChangeAspect="1"/>
          </p:cNvPicPr>
          <p:nvPr/>
        </p:nvPicPr>
        <p:blipFill>
          <a:blip r:embed="rId5"/>
          <a:stretch>
            <a:fillRect/>
          </a:stretch>
        </p:blipFill>
        <p:spPr>
          <a:xfrm>
            <a:off x="1717019" y="4192220"/>
            <a:ext cx="3046392" cy="1434857"/>
          </a:xfrm>
          <a:prstGeom prst="rect">
            <a:avLst/>
          </a:prstGeom>
        </p:spPr>
      </p:pic>
      <p:pic>
        <p:nvPicPr>
          <p:cNvPr id="11" name="Imagem 10"/>
          <p:cNvPicPr>
            <a:picLocks noChangeAspect="1"/>
          </p:cNvPicPr>
          <p:nvPr/>
        </p:nvPicPr>
        <p:blipFill>
          <a:blip r:embed="rId6"/>
          <a:stretch>
            <a:fillRect/>
          </a:stretch>
        </p:blipFill>
        <p:spPr>
          <a:xfrm>
            <a:off x="5229531" y="4692202"/>
            <a:ext cx="1056970" cy="363530"/>
          </a:xfrm>
          <a:prstGeom prst="rect">
            <a:avLst/>
          </a:prstGeom>
        </p:spPr>
      </p:pic>
      <p:pic>
        <p:nvPicPr>
          <p:cNvPr id="12" name="Imagem 11"/>
          <p:cNvPicPr>
            <a:picLocks noChangeAspect="1"/>
          </p:cNvPicPr>
          <p:nvPr/>
        </p:nvPicPr>
        <p:blipFill>
          <a:blip r:embed="rId7"/>
          <a:stretch>
            <a:fillRect/>
          </a:stretch>
        </p:blipFill>
        <p:spPr>
          <a:xfrm>
            <a:off x="6286501" y="4190288"/>
            <a:ext cx="3386568" cy="1463163"/>
          </a:xfrm>
          <a:prstGeom prst="rect">
            <a:avLst/>
          </a:prstGeom>
        </p:spPr>
      </p:pic>
    </p:spTree>
    <p:extLst>
      <p:ext uri="{BB962C8B-B14F-4D97-AF65-F5344CB8AC3E}">
        <p14:creationId xmlns:p14="http://schemas.microsoft.com/office/powerpoint/2010/main" val="281832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Multiplicação Por Escalar</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sp>
        <p:nvSpPr>
          <p:cNvPr id="10" name="Retângulo 9"/>
          <p:cNvSpPr/>
          <p:nvPr/>
        </p:nvSpPr>
        <p:spPr>
          <a:xfrm>
            <a:off x="397768" y="1557414"/>
            <a:ext cx="10179377" cy="3970318"/>
          </a:xfrm>
          <a:prstGeom prst="rect">
            <a:avLst/>
          </a:prstGeom>
        </p:spPr>
        <p:txBody>
          <a:bodyPr wrap="square">
            <a:spAutoFit/>
          </a:bodyPr>
          <a:lstStyle/>
          <a:p>
            <a:r>
              <a:rPr lang="pt-BR" sz="2800" b="1" dirty="0"/>
              <a:t>DEFINIÇÃO </a:t>
            </a:r>
            <a:r>
              <a:rPr lang="pt-BR" sz="2800" b="1" dirty="0" smtClean="0"/>
              <a:t>4: </a:t>
            </a:r>
          </a:p>
          <a:p>
            <a:endParaRPr lang="pt-BR" sz="2800" b="1" dirty="0"/>
          </a:p>
          <a:p>
            <a:r>
              <a:rPr lang="pt-BR" sz="2800" b="1" dirty="0" smtClean="0"/>
              <a:t> </a:t>
            </a:r>
            <a:r>
              <a:rPr lang="pt-BR" sz="2800" dirty="0" smtClean="0"/>
              <a:t>Se </a:t>
            </a:r>
            <a:r>
              <a:rPr lang="pt-BR" sz="2800" i="1" dirty="0"/>
              <a:t>A </a:t>
            </a:r>
            <a:r>
              <a:rPr lang="pt-BR" sz="2800" dirty="0"/>
              <a:t>for uma matriz e </a:t>
            </a:r>
            <a:r>
              <a:rPr lang="pt-BR" sz="2800" i="1" dirty="0"/>
              <a:t>c </a:t>
            </a:r>
            <a:r>
              <a:rPr lang="pt-BR" sz="2800" dirty="0"/>
              <a:t>um </a:t>
            </a:r>
            <a:r>
              <a:rPr lang="pt-BR" sz="2800" dirty="0" smtClean="0"/>
              <a:t>escalar</a:t>
            </a:r>
          </a:p>
          <a:p>
            <a:endParaRPr lang="pt-BR" sz="2800" dirty="0"/>
          </a:p>
          <a:p>
            <a:endParaRPr lang="pt-BR" sz="2800" dirty="0" smtClean="0"/>
          </a:p>
          <a:p>
            <a:pPr marL="457200" indent="-457200">
              <a:buFont typeface="Wingdings" panose="05000000000000000000" pitchFamily="2" charset="2"/>
              <a:buChar char="§"/>
            </a:pPr>
            <a:r>
              <a:rPr lang="pt-BR" sz="2800" dirty="0" smtClean="0"/>
              <a:t>é </a:t>
            </a:r>
            <a:r>
              <a:rPr lang="pt-BR" sz="2800" dirty="0"/>
              <a:t>a </a:t>
            </a:r>
            <a:r>
              <a:rPr lang="pt-BR" sz="2800" dirty="0" smtClean="0"/>
              <a:t>matriz obtida </a:t>
            </a:r>
            <a:r>
              <a:rPr lang="pt-BR" sz="2800" dirty="0"/>
              <a:t>pela multiplicação de cada entrada da matriz </a:t>
            </a:r>
            <a:r>
              <a:rPr lang="pt-BR" sz="2800" i="1" dirty="0"/>
              <a:t>A </a:t>
            </a:r>
            <a:r>
              <a:rPr lang="pt-BR" sz="2800" dirty="0"/>
              <a:t>por </a:t>
            </a:r>
            <a:r>
              <a:rPr lang="pt-BR" sz="2800" i="1" dirty="0"/>
              <a:t>c</a:t>
            </a:r>
            <a:r>
              <a:rPr lang="pt-BR" sz="2800" dirty="0"/>
              <a:t>. </a:t>
            </a:r>
            <a:endParaRPr lang="pt-BR" sz="2800" dirty="0" smtClean="0"/>
          </a:p>
          <a:p>
            <a:pPr marL="457200" indent="-457200">
              <a:buFont typeface="Wingdings" panose="05000000000000000000" pitchFamily="2" charset="2"/>
              <a:buChar char="§"/>
            </a:pPr>
            <a:endParaRPr lang="pt-BR" sz="2800" dirty="0"/>
          </a:p>
          <a:p>
            <a:pPr marL="457200" indent="-457200">
              <a:buFont typeface="Wingdings" panose="05000000000000000000" pitchFamily="2" charset="2"/>
              <a:buChar char="§"/>
            </a:pPr>
            <a:r>
              <a:rPr lang="pt-BR" sz="2800" dirty="0" smtClean="0"/>
              <a:t>Dizemos </a:t>
            </a:r>
            <a:r>
              <a:rPr lang="pt-BR" sz="2800" dirty="0"/>
              <a:t>que a matriz </a:t>
            </a:r>
            <a:r>
              <a:rPr lang="pt-BR" sz="2800" i="1" dirty="0" err="1" smtClean="0"/>
              <a:t>cA</a:t>
            </a:r>
            <a:r>
              <a:rPr lang="pt-BR" sz="2800" i="1" dirty="0" smtClean="0"/>
              <a:t> </a:t>
            </a:r>
            <a:r>
              <a:rPr lang="pt-BR" sz="2800" dirty="0" smtClean="0"/>
              <a:t>é </a:t>
            </a:r>
            <a:r>
              <a:rPr lang="pt-BR" sz="2800" dirty="0"/>
              <a:t>um </a:t>
            </a:r>
            <a:r>
              <a:rPr lang="pt-BR" sz="2800" b="1" i="1" dirty="0"/>
              <a:t>múltiplo escalar </a:t>
            </a:r>
            <a:r>
              <a:rPr lang="pt-BR" sz="2800" dirty="0"/>
              <a:t>de </a:t>
            </a:r>
            <a:r>
              <a:rPr lang="pt-BR" sz="2800" i="1" dirty="0"/>
              <a:t>A</a:t>
            </a:r>
            <a:r>
              <a:rPr lang="pt-BR" sz="2800" dirty="0"/>
              <a:t>.</a:t>
            </a:r>
            <a:endParaRPr lang="pt-BR" sz="2500" dirty="0"/>
          </a:p>
        </p:txBody>
      </p:sp>
    </p:spTree>
    <p:extLst>
      <p:ext uri="{BB962C8B-B14F-4D97-AF65-F5344CB8AC3E}">
        <p14:creationId xmlns:p14="http://schemas.microsoft.com/office/powerpoint/2010/main" val="406163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fade">
                                      <p:cBhvr>
                                        <p:cTn id="17" dur="500"/>
                                        <p:tgtEl>
                                          <p:spTgt spid="1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7" end="7"/>
                                            </p:txEl>
                                          </p:spTgt>
                                        </p:tgtEl>
                                        <p:attrNameLst>
                                          <p:attrName>style.visibility</p:attrName>
                                        </p:attrNameLst>
                                      </p:cBhvr>
                                      <p:to>
                                        <p:strVal val="visible"/>
                                      </p:to>
                                    </p:set>
                                    <p:animEffect transition="in" filter="fade">
                                      <p:cBhvr>
                                        <p:cTn id="2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Multiplicação Por Escalar</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3" name="Imagem 2"/>
          <p:cNvPicPr>
            <a:picLocks noChangeAspect="1"/>
          </p:cNvPicPr>
          <p:nvPr/>
        </p:nvPicPr>
        <p:blipFill>
          <a:blip r:embed="rId2"/>
          <a:stretch>
            <a:fillRect/>
          </a:stretch>
        </p:blipFill>
        <p:spPr>
          <a:xfrm>
            <a:off x="726092" y="2103507"/>
            <a:ext cx="8645938" cy="727616"/>
          </a:xfrm>
          <a:prstGeom prst="rect">
            <a:avLst/>
          </a:prstGeom>
        </p:spPr>
      </p:pic>
      <p:pic>
        <p:nvPicPr>
          <p:cNvPr id="4" name="Imagem 3"/>
          <p:cNvPicPr>
            <a:picLocks noChangeAspect="1"/>
          </p:cNvPicPr>
          <p:nvPr/>
        </p:nvPicPr>
        <p:blipFill>
          <a:blip r:embed="rId3"/>
          <a:stretch>
            <a:fillRect/>
          </a:stretch>
        </p:blipFill>
        <p:spPr>
          <a:xfrm>
            <a:off x="3179493" y="3497839"/>
            <a:ext cx="5120446" cy="1156635"/>
          </a:xfrm>
          <a:prstGeom prst="rect">
            <a:avLst/>
          </a:prstGeom>
        </p:spPr>
      </p:pic>
    </p:spTree>
    <p:extLst>
      <p:ext uri="{BB962C8B-B14F-4D97-AF65-F5344CB8AC3E}">
        <p14:creationId xmlns:p14="http://schemas.microsoft.com/office/powerpoint/2010/main" val="1482468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Exemplo</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3" name="Imagem 2"/>
          <p:cNvPicPr>
            <a:picLocks noChangeAspect="1"/>
          </p:cNvPicPr>
          <p:nvPr/>
        </p:nvPicPr>
        <p:blipFill>
          <a:blip r:embed="rId2"/>
          <a:stretch>
            <a:fillRect/>
          </a:stretch>
        </p:blipFill>
        <p:spPr>
          <a:xfrm>
            <a:off x="549508" y="1821183"/>
            <a:ext cx="2361114" cy="1141825"/>
          </a:xfrm>
          <a:prstGeom prst="rect">
            <a:avLst/>
          </a:prstGeom>
        </p:spPr>
      </p:pic>
      <p:pic>
        <p:nvPicPr>
          <p:cNvPr id="4" name="Imagem 3"/>
          <p:cNvPicPr>
            <a:picLocks noChangeAspect="1"/>
          </p:cNvPicPr>
          <p:nvPr/>
        </p:nvPicPr>
        <p:blipFill>
          <a:blip r:embed="rId3"/>
          <a:stretch>
            <a:fillRect/>
          </a:stretch>
        </p:blipFill>
        <p:spPr>
          <a:xfrm>
            <a:off x="4040798" y="1898183"/>
            <a:ext cx="3193777" cy="1064825"/>
          </a:xfrm>
          <a:prstGeom prst="rect">
            <a:avLst/>
          </a:prstGeom>
        </p:spPr>
      </p:pic>
      <p:pic>
        <p:nvPicPr>
          <p:cNvPr id="7" name="Imagem 6"/>
          <p:cNvPicPr>
            <a:picLocks noChangeAspect="1"/>
          </p:cNvPicPr>
          <p:nvPr/>
        </p:nvPicPr>
        <p:blipFill>
          <a:blip r:embed="rId4"/>
          <a:stretch>
            <a:fillRect/>
          </a:stretch>
        </p:blipFill>
        <p:spPr>
          <a:xfrm>
            <a:off x="7694340" y="1881186"/>
            <a:ext cx="2949643" cy="986880"/>
          </a:xfrm>
          <a:prstGeom prst="rect">
            <a:avLst/>
          </a:prstGeom>
        </p:spPr>
      </p:pic>
      <p:pic>
        <p:nvPicPr>
          <p:cNvPr id="8" name="Imagem 7"/>
          <p:cNvPicPr>
            <a:picLocks noChangeAspect="1"/>
          </p:cNvPicPr>
          <p:nvPr/>
        </p:nvPicPr>
        <p:blipFill>
          <a:blip r:embed="rId5"/>
          <a:stretch>
            <a:fillRect/>
          </a:stretch>
        </p:blipFill>
        <p:spPr>
          <a:xfrm>
            <a:off x="424076" y="3642365"/>
            <a:ext cx="535703" cy="507603"/>
          </a:xfrm>
          <a:prstGeom prst="rect">
            <a:avLst/>
          </a:prstGeom>
        </p:spPr>
      </p:pic>
      <p:pic>
        <p:nvPicPr>
          <p:cNvPr id="9" name="Imagem 8"/>
          <p:cNvPicPr>
            <a:picLocks noChangeAspect="1"/>
          </p:cNvPicPr>
          <p:nvPr/>
        </p:nvPicPr>
        <p:blipFill>
          <a:blip r:embed="rId6"/>
          <a:stretch>
            <a:fillRect/>
          </a:stretch>
        </p:blipFill>
        <p:spPr>
          <a:xfrm>
            <a:off x="959779" y="3501692"/>
            <a:ext cx="1950843" cy="864801"/>
          </a:xfrm>
          <a:prstGeom prst="rect">
            <a:avLst/>
          </a:prstGeom>
        </p:spPr>
      </p:pic>
      <p:pic>
        <p:nvPicPr>
          <p:cNvPr id="10" name="Imagem 9"/>
          <p:cNvPicPr>
            <a:picLocks noChangeAspect="1"/>
          </p:cNvPicPr>
          <p:nvPr/>
        </p:nvPicPr>
        <p:blipFill>
          <a:blip r:embed="rId7"/>
          <a:stretch>
            <a:fillRect/>
          </a:stretch>
        </p:blipFill>
        <p:spPr>
          <a:xfrm>
            <a:off x="3446325" y="3624703"/>
            <a:ext cx="971550" cy="542925"/>
          </a:xfrm>
          <a:prstGeom prst="rect">
            <a:avLst/>
          </a:prstGeom>
        </p:spPr>
      </p:pic>
      <p:pic>
        <p:nvPicPr>
          <p:cNvPr id="11" name="Imagem 10"/>
          <p:cNvPicPr>
            <a:picLocks noChangeAspect="1"/>
          </p:cNvPicPr>
          <p:nvPr/>
        </p:nvPicPr>
        <p:blipFill>
          <a:blip r:embed="rId8"/>
          <a:stretch>
            <a:fillRect/>
          </a:stretch>
        </p:blipFill>
        <p:spPr>
          <a:xfrm>
            <a:off x="4491037" y="3410217"/>
            <a:ext cx="2524125" cy="1047750"/>
          </a:xfrm>
          <a:prstGeom prst="rect">
            <a:avLst/>
          </a:prstGeom>
        </p:spPr>
      </p:pic>
      <p:pic>
        <p:nvPicPr>
          <p:cNvPr id="12" name="Imagem 11"/>
          <p:cNvPicPr>
            <a:picLocks noChangeAspect="1"/>
          </p:cNvPicPr>
          <p:nvPr/>
        </p:nvPicPr>
        <p:blipFill>
          <a:blip r:embed="rId9"/>
          <a:stretch>
            <a:fillRect/>
          </a:stretch>
        </p:blipFill>
        <p:spPr>
          <a:xfrm>
            <a:off x="7575671" y="3553265"/>
            <a:ext cx="504825" cy="685800"/>
          </a:xfrm>
          <a:prstGeom prst="rect">
            <a:avLst/>
          </a:prstGeom>
        </p:spPr>
      </p:pic>
      <p:pic>
        <p:nvPicPr>
          <p:cNvPr id="13" name="Imagem 12"/>
          <p:cNvPicPr>
            <a:picLocks noChangeAspect="1"/>
          </p:cNvPicPr>
          <p:nvPr/>
        </p:nvPicPr>
        <p:blipFill>
          <a:blip r:embed="rId10"/>
          <a:stretch>
            <a:fillRect/>
          </a:stretch>
        </p:blipFill>
        <p:spPr>
          <a:xfrm>
            <a:off x="8203587" y="3445378"/>
            <a:ext cx="2588573" cy="977427"/>
          </a:xfrm>
          <a:prstGeom prst="rect">
            <a:avLst/>
          </a:prstGeom>
        </p:spPr>
      </p:pic>
      <p:pic>
        <p:nvPicPr>
          <p:cNvPr id="14" name="Imagem 13"/>
          <p:cNvPicPr>
            <a:picLocks noChangeAspect="1"/>
          </p:cNvPicPr>
          <p:nvPr/>
        </p:nvPicPr>
        <p:blipFill>
          <a:blip r:embed="rId11"/>
          <a:stretch>
            <a:fillRect/>
          </a:stretch>
        </p:blipFill>
        <p:spPr>
          <a:xfrm>
            <a:off x="1419092" y="5454877"/>
            <a:ext cx="4934394" cy="585438"/>
          </a:xfrm>
          <a:prstGeom prst="rect">
            <a:avLst/>
          </a:prstGeom>
        </p:spPr>
      </p:pic>
    </p:spTree>
    <p:extLst>
      <p:ext uri="{BB962C8B-B14F-4D97-AF65-F5344CB8AC3E}">
        <p14:creationId xmlns:p14="http://schemas.microsoft.com/office/powerpoint/2010/main" val="15144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Produto Entre Matrizes</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sp>
        <p:nvSpPr>
          <p:cNvPr id="10" name="Retângulo 9"/>
          <p:cNvSpPr/>
          <p:nvPr/>
        </p:nvSpPr>
        <p:spPr>
          <a:xfrm>
            <a:off x="397768" y="1557414"/>
            <a:ext cx="10179377" cy="3539430"/>
          </a:xfrm>
          <a:prstGeom prst="rect">
            <a:avLst/>
          </a:prstGeom>
        </p:spPr>
        <p:txBody>
          <a:bodyPr wrap="square">
            <a:spAutoFit/>
          </a:bodyPr>
          <a:lstStyle/>
          <a:p>
            <a:r>
              <a:rPr lang="pt-BR" sz="2800" b="1" dirty="0"/>
              <a:t>DEFINIÇÃO 5 </a:t>
            </a:r>
            <a:endParaRPr lang="pt-BR" sz="2800" b="1" dirty="0" smtClean="0"/>
          </a:p>
          <a:p>
            <a:pPr marL="457200" indent="-457200">
              <a:buFont typeface="Wingdings" panose="05000000000000000000" pitchFamily="2" charset="2"/>
              <a:buChar char="§"/>
            </a:pPr>
            <a:r>
              <a:rPr lang="pt-BR" sz="2800" dirty="0" smtClean="0"/>
              <a:t>Se </a:t>
            </a:r>
            <a:r>
              <a:rPr lang="pt-BR" sz="2800" i="1" dirty="0"/>
              <a:t>A </a:t>
            </a:r>
            <a:r>
              <a:rPr lang="pt-BR" sz="2800" dirty="0"/>
              <a:t>for uma matriz </a:t>
            </a:r>
            <a:r>
              <a:rPr lang="pt-BR" sz="2800" i="1" dirty="0"/>
              <a:t>m </a:t>
            </a:r>
            <a:r>
              <a:rPr lang="pt-BR" sz="2800" i="1" dirty="0" smtClean="0"/>
              <a:t>x</a:t>
            </a:r>
            <a:r>
              <a:rPr lang="pt-BR" sz="2800" dirty="0" smtClean="0"/>
              <a:t> </a:t>
            </a:r>
            <a:r>
              <a:rPr lang="pt-BR" sz="2800" i="1" dirty="0"/>
              <a:t>r </a:t>
            </a:r>
            <a:r>
              <a:rPr lang="pt-BR" sz="2800" dirty="0"/>
              <a:t>e </a:t>
            </a:r>
            <a:r>
              <a:rPr lang="pt-BR" sz="2800" i="1" dirty="0"/>
              <a:t>B </a:t>
            </a:r>
            <a:r>
              <a:rPr lang="pt-BR" sz="2800" dirty="0"/>
              <a:t>uma matriz </a:t>
            </a:r>
            <a:r>
              <a:rPr lang="pt-BR" sz="2800" i="1" dirty="0"/>
              <a:t>r </a:t>
            </a:r>
            <a:r>
              <a:rPr lang="pt-BR" sz="2800" i="1" dirty="0" smtClean="0"/>
              <a:t>x</a:t>
            </a:r>
            <a:r>
              <a:rPr lang="pt-BR" sz="2800" dirty="0" smtClean="0"/>
              <a:t> </a:t>
            </a:r>
            <a:r>
              <a:rPr lang="pt-BR" sz="2800" i="1" dirty="0"/>
              <a:t>n</a:t>
            </a:r>
            <a:r>
              <a:rPr lang="pt-BR" sz="2800" dirty="0"/>
              <a:t>, então o </a:t>
            </a:r>
            <a:r>
              <a:rPr lang="pt-BR" sz="2800" i="1" dirty="0"/>
              <a:t>produto AB </a:t>
            </a:r>
            <a:r>
              <a:rPr lang="pt-BR" sz="2800" dirty="0"/>
              <a:t>é</a:t>
            </a:r>
          </a:p>
          <a:p>
            <a:pPr marL="457200" indent="-457200">
              <a:buFont typeface="Wingdings" panose="05000000000000000000" pitchFamily="2" charset="2"/>
              <a:buChar char="§"/>
            </a:pPr>
            <a:r>
              <a:rPr lang="pt-BR" sz="2800" dirty="0"/>
              <a:t>a matriz </a:t>
            </a:r>
            <a:r>
              <a:rPr lang="pt-BR" sz="2800" i="1" dirty="0"/>
              <a:t>m </a:t>
            </a:r>
            <a:r>
              <a:rPr lang="pt-BR" sz="2800" i="1" dirty="0" smtClean="0"/>
              <a:t>x</a:t>
            </a:r>
            <a:r>
              <a:rPr lang="pt-BR" sz="2800" dirty="0" smtClean="0"/>
              <a:t> </a:t>
            </a:r>
            <a:r>
              <a:rPr lang="pt-BR" sz="2800" i="1" dirty="0"/>
              <a:t>n </a:t>
            </a:r>
            <a:r>
              <a:rPr lang="pt-BR" sz="2800" dirty="0"/>
              <a:t>cujas entradas são determinadas como segue. </a:t>
            </a:r>
            <a:endParaRPr lang="pt-BR" sz="2800" dirty="0" smtClean="0"/>
          </a:p>
          <a:p>
            <a:pPr marL="457200" indent="-457200">
              <a:buFont typeface="Wingdings" panose="05000000000000000000" pitchFamily="2" charset="2"/>
              <a:buChar char="§"/>
            </a:pPr>
            <a:r>
              <a:rPr lang="pt-BR" sz="2800" dirty="0" smtClean="0"/>
              <a:t>Para </a:t>
            </a:r>
            <a:r>
              <a:rPr lang="pt-BR" sz="2800" dirty="0"/>
              <a:t>obter a entrada na </a:t>
            </a:r>
            <a:r>
              <a:rPr lang="pt-BR" sz="2800" dirty="0" smtClean="0"/>
              <a:t>linha </a:t>
            </a:r>
            <a:r>
              <a:rPr lang="pt-BR" sz="2800" i="1" dirty="0" smtClean="0"/>
              <a:t>i </a:t>
            </a:r>
            <a:r>
              <a:rPr lang="pt-BR" sz="2800" dirty="0"/>
              <a:t>e coluna </a:t>
            </a:r>
            <a:r>
              <a:rPr lang="pt-BR" sz="2800" i="1" dirty="0"/>
              <a:t>j </a:t>
            </a:r>
            <a:r>
              <a:rPr lang="pt-BR" sz="2800" dirty="0"/>
              <a:t>de </a:t>
            </a:r>
            <a:r>
              <a:rPr lang="pt-BR" sz="2800" i="1" dirty="0"/>
              <a:t>AB</a:t>
            </a:r>
            <a:r>
              <a:rPr lang="pt-BR" sz="2800" dirty="0"/>
              <a:t>, </a:t>
            </a:r>
            <a:endParaRPr lang="pt-BR" sz="2800" dirty="0" smtClean="0"/>
          </a:p>
          <a:p>
            <a:pPr marL="457200" indent="-457200">
              <a:buFont typeface="Wingdings" panose="05000000000000000000" pitchFamily="2" charset="2"/>
              <a:buChar char="§"/>
            </a:pPr>
            <a:r>
              <a:rPr lang="pt-BR" sz="2800" dirty="0" smtClean="0"/>
              <a:t>destacamos </a:t>
            </a:r>
            <a:r>
              <a:rPr lang="pt-BR" sz="2800" dirty="0"/>
              <a:t>a linha </a:t>
            </a:r>
            <a:r>
              <a:rPr lang="pt-BR" sz="2800" i="1" dirty="0"/>
              <a:t>i </a:t>
            </a:r>
            <a:r>
              <a:rPr lang="pt-BR" sz="2800" dirty="0"/>
              <a:t>de </a:t>
            </a:r>
            <a:r>
              <a:rPr lang="pt-BR" sz="2800" i="1" dirty="0"/>
              <a:t>A </a:t>
            </a:r>
            <a:r>
              <a:rPr lang="pt-BR" sz="2800" dirty="0"/>
              <a:t>e a coluna </a:t>
            </a:r>
            <a:r>
              <a:rPr lang="pt-BR" sz="2800" i="1" dirty="0"/>
              <a:t>j </a:t>
            </a:r>
            <a:r>
              <a:rPr lang="pt-BR" sz="2800" dirty="0"/>
              <a:t>de </a:t>
            </a:r>
            <a:r>
              <a:rPr lang="pt-BR" sz="2800" i="1" dirty="0"/>
              <a:t>B</a:t>
            </a:r>
            <a:r>
              <a:rPr lang="pt-BR" sz="2800" dirty="0"/>
              <a:t>. </a:t>
            </a:r>
            <a:endParaRPr lang="pt-BR" sz="2800" dirty="0" smtClean="0"/>
          </a:p>
          <a:p>
            <a:pPr marL="457200" indent="-457200">
              <a:buFont typeface="Wingdings" panose="05000000000000000000" pitchFamily="2" charset="2"/>
              <a:buChar char="§"/>
            </a:pPr>
            <a:r>
              <a:rPr lang="pt-BR" sz="2800" dirty="0" smtClean="0"/>
              <a:t>Multiplicamos </a:t>
            </a:r>
            <a:r>
              <a:rPr lang="pt-BR" sz="2800" dirty="0"/>
              <a:t>as </a:t>
            </a:r>
            <a:r>
              <a:rPr lang="pt-BR" sz="2800" dirty="0" smtClean="0"/>
              <a:t>entradas correspondentes </a:t>
            </a:r>
            <a:r>
              <a:rPr lang="pt-BR" sz="2800" dirty="0"/>
              <a:t>da linha e da coluna e então somamos os produtos resultantes.</a:t>
            </a:r>
            <a:endParaRPr lang="pt-BR" sz="2500" dirty="0"/>
          </a:p>
        </p:txBody>
      </p:sp>
    </p:spTree>
    <p:extLst>
      <p:ext uri="{BB962C8B-B14F-4D97-AF65-F5344CB8AC3E}">
        <p14:creationId xmlns:p14="http://schemas.microsoft.com/office/powerpoint/2010/main" val="12294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XPICPATH" val="\TELA 01_SHUTTERSTOCK_285430874 (1).PNG"/>
  <p:tag name="PXPSD_PNGPATH" val="\"/>
  <p:tag name="PXPSD_PNGFILENAME" val="TELA 01_SHUTTERSTOCK_285430874 (1).PNG"/>
  <p:tag name="PXPSD_LAYERNAME" val="shutterstock_285430874 (1)"/>
  <p:tag name="PXPSD_PSDPATH" val="E:\Novo\"/>
  <p:tag name="PXPSD_PSDFILENAME" val="Tela 01.psd"/>
  <p:tag name="PXPSD_PSDSOURCE" val="E:\Novo\Tela 01.psd"/>
  <p:tag name=" PXPSD_PSDSOURCELAYER" val="14"/>
</p:tagLst>
</file>

<file path=ppt/tags/tag10.xml><?xml version="1.0" encoding="utf-8"?>
<p:tagLst xmlns:a="http://schemas.openxmlformats.org/drawingml/2006/main" xmlns:r="http://schemas.openxmlformats.org/officeDocument/2006/relationships" xmlns:p="http://schemas.openxmlformats.org/presentationml/2006/main">
  <p:tag name="PXPICPATH" val="C:\USERS\KELEN\DESKTOP\LIXO\TELA 02_7.PNG"/>
  <p:tag name="PXPSD_PNGPATH" val="C:\USERS\KELEN\DESKTOP\LIXO\"/>
  <p:tag name="PXPSD_PNGFILENAME" val="TELA 02_7.PNG"/>
  <p:tag name="PXPSD_LAYERNAME" val="7"/>
  <p:tag name="PXPSD_PSDPATH" val="C:\Users\Kelen\Desktop\Novo\"/>
  <p:tag name="PXPSD_PSDFILENAME" val="Tela 02.psd"/>
  <p:tag name="PXPSD_PSDSOURCE" val="C:\Users\Kelen\Desktop\Novo\Tela 02.psd"/>
  <p:tag name=" PXPSD_PSDSOURCELAYER" val="7"/>
</p:tagLst>
</file>

<file path=ppt/tags/tag11.xml><?xml version="1.0" encoding="utf-8"?>
<p:tagLst xmlns:a="http://schemas.openxmlformats.org/drawingml/2006/main" xmlns:r="http://schemas.openxmlformats.org/officeDocument/2006/relationships" xmlns:p="http://schemas.openxmlformats.org/presentationml/2006/main">
  <p:tag name="PXPICPATH" val="C:\USERS\PUC MINAS VIRTUAL\DESKTOP\NOVO\\TELA 02_FORMA 3 COPIAR.PNG"/>
  <p:tag name="PXPSD_PNGPATH" val="C:\USERS\PUC MINAS VIRTUAL\DESKTOP\NOVO\\"/>
  <p:tag name="PXPSD_PNGFILENAME" val="TELA 02_FORMA 3 COPIAR.PNG"/>
  <p:tag name="PXPSD_LAYERNAME" val="Forma 3 copiar"/>
  <p:tag name="PXPSD_PSDPATH" val="C:\Users\PUC Minas Virtual\Desktop\Novo\"/>
  <p:tag name="PXPSD_PSDFILENAME" val="Tela 02.psd"/>
  <p:tag name="PXPSD_PSDSOURCE" val="C:\Users\PUC Minas Virtual\Desktop\Novo\Tela 02.psd"/>
  <p:tag name=" PXPSD_PSDSOURCELAYER" val="1"/>
</p:tagLst>
</file>

<file path=ppt/tags/tag12.xml><?xml version="1.0" encoding="utf-8"?>
<p:tagLst xmlns:a="http://schemas.openxmlformats.org/drawingml/2006/main" xmlns:r="http://schemas.openxmlformats.org/officeDocument/2006/relationships" xmlns:p="http://schemas.openxmlformats.org/presentationml/2006/main">
  <p:tag name="PXPICPATH" val="C:\USERS\KELEN\DESKTOP\LIXO\TELA 02_4.PNG"/>
  <p:tag name="PXPSD_PNGPATH" val="C:\USERS\KELEN\DESKTOP\LIXO\"/>
  <p:tag name="PXPSD_PNGFILENAME" val="TELA 02_4.PNG"/>
  <p:tag name="PXPSD_LAYERNAME" val="4"/>
  <p:tag name="PXPSD_PSDPATH" val="C:\Users\Kelen\Desktop\Novo\"/>
  <p:tag name="PXPSD_PSDFILENAME" val="Tela 02.psd"/>
  <p:tag name="PXPSD_PSDSOURCE" val="C:\Users\Kelen\Desktop\Novo\Tela 02.psd"/>
  <p:tag name=" PXPSD_PSDSOURCELAYER" val="4"/>
</p:tagLst>
</file>

<file path=ppt/tags/tag13.xml><?xml version="1.0" encoding="utf-8"?>
<p:tagLst xmlns:a="http://schemas.openxmlformats.org/drawingml/2006/main" xmlns:r="http://schemas.openxmlformats.org/officeDocument/2006/relationships" xmlns:p="http://schemas.openxmlformats.org/presentationml/2006/main">
  <p:tag name="PXPICPATH" val="C:\USERS\KELEN\DESKTOP\LIXO\TELA 03_11.PNG"/>
  <p:tag name="PXPSD_PNGPATH" val="C:\USERS\KELEN\DESKTOP\LIXO\"/>
  <p:tag name="PXPSD_PNGFILENAME" val="TELA 03_11.PNG"/>
  <p:tag name="PXPSD_LAYERNAME" val="11"/>
  <p:tag name="PXPSD_PSDPATH" val="C:\Users\Kelen\Desktop\Novo\"/>
  <p:tag name="PXPSD_PSDFILENAME" val="Tela 03.psd"/>
  <p:tag name="PXPSD_PSDSOURCE" val="C:\Users\Kelen\Desktop\Novo\Tela 03.psd"/>
  <p:tag name=" PXPSD_PSDSOURCELAYER" val="11"/>
</p:tagLst>
</file>

<file path=ppt/tags/tag14.xml><?xml version="1.0" encoding="utf-8"?>
<p:tagLst xmlns:a="http://schemas.openxmlformats.org/drawingml/2006/main" xmlns:r="http://schemas.openxmlformats.org/officeDocument/2006/relationships" xmlns:p="http://schemas.openxmlformats.org/presentationml/2006/main">
  <p:tag name="PXPICPATH" val="C:\USERS\KELEN\DESKTOP\LIXO\TELA 03_10.PNG"/>
  <p:tag name="PXPSD_PNGPATH" val="C:\USERS\KELEN\DESKTOP\LIXO\"/>
  <p:tag name="PXPSD_PNGFILENAME" val="TELA 03_10.PNG"/>
  <p:tag name="PXPSD_LAYERNAME" val="10"/>
  <p:tag name="PXPSD_PSDPATH" val="C:\Users\Kelen\Desktop\Novo\"/>
  <p:tag name="PXPSD_PSDFILENAME" val="Tela 03.psd"/>
  <p:tag name="PXPSD_PSDSOURCE" val="C:\Users\Kelen\Desktop\Novo\Tela 03.psd"/>
  <p:tag name=" PXPSD_PSDSOURCELAYER" val="10"/>
</p:tagLst>
</file>

<file path=ppt/tags/tag15.xml><?xml version="1.0" encoding="utf-8"?>
<p:tagLst xmlns:a="http://schemas.openxmlformats.org/drawingml/2006/main" xmlns:r="http://schemas.openxmlformats.org/officeDocument/2006/relationships" xmlns:p="http://schemas.openxmlformats.org/presentationml/2006/main">
  <p:tag name="PXPICPATH" val="C:\USERS\KELEN\DESKTOP\LIXO\TELA 03_9.PNG"/>
  <p:tag name="PXPSD_PNGPATH" val="C:\USERS\KELEN\DESKTOP\LIXO\"/>
  <p:tag name="PXPSD_PNGFILENAME" val="TELA 03_9.PNG"/>
  <p:tag name="PXPSD_LAYERNAME" val="9"/>
  <p:tag name="PXPSD_PSDPATH" val="C:\Users\Kelen\Desktop\Novo\"/>
  <p:tag name="PXPSD_PSDFILENAME" val="Tela 03.psd"/>
  <p:tag name="PXPSD_PSDSOURCE" val="C:\Users\Kelen\Desktop\Novo\Tela 03.psd"/>
  <p:tag name=" PXPSD_PSDSOURCELAYER" val="9"/>
</p:tagLst>
</file>

<file path=ppt/tags/tag16.xml><?xml version="1.0" encoding="utf-8"?>
<p:tagLst xmlns:a="http://schemas.openxmlformats.org/drawingml/2006/main" xmlns:r="http://schemas.openxmlformats.org/officeDocument/2006/relationships" xmlns:p="http://schemas.openxmlformats.org/presentationml/2006/main">
  <p:tag name="PXPICPATH" val="C:\USERS\KELEN\DESKTOP\LIXO\TELA 03_2.PNG"/>
  <p:tag name="PXPSD_PNGPATH" val="C:\USERS\KELEN\DESKTOP\LIXO\"/>
  <p:tag name="PXPSD_PNGFILENAME" val="TELA 03_2.PNG"/>
  <p:tag name="PXPSD_LAYERNAME" val="2"/>
  <p:tag name="PXPSD_PSDPATH" val="C:\Users\Kelen\Desktop\Novo\"/>
  <p:tag name="PXPSD_PSDFILENAME" val="Tela 03.psd"/>
  <p:tag name="PXPSD_PSDSOURCE" val="C:\Users\Kelen\Desktop\Novo\Tela 03.psd"/>
  <p:tag name=" PXPSD_PSDSOURCELAYER" val="2"/>
</p:tagLst>
</file>

<file path=ppt/tags/tag17.xml><?xml version="1.0" encoding="utf-8"?>
<p:tagLst xmlns:a="http://schemas.openxmlformats.org/drawingml/2006/main" xmlns:r="http://schemas.openxmlformats.org/officeDocument/2006/relationships" xmlns:p="http://schemas.openxmlformats.org/presentationml/2006/main">
  <p:tag name="PXPICPATH" val="C:\USERS\KELEN\DESKTOP\LIXO\TELA 03_1.PNG"/>
  <p:tag name="PXPSD_PNGPATH" val="C:\USERS\KELEN\DESKTOP\LIXO\"/>
  <p:tag name="PXPSD_PNGFILENAME" val="TELA 03_1.PNG"/>
  <p:tag name="PXPSD_LAYERNAME" val="1"/>
  <p:tag name="PXPSD_PSDPATH" val="C:\Users\Kelen\Desktop\Novo\"/>
  <p:tag name="PXPSD_PSDFILENAME" val="Tela 03.psd"/>
  <p:tag name="PXPSD_PSDSOURCE" val="C:\Users\Kelen\Desktop\Novo\Tela 03.psd"/>
  <p:tag name=" PXPSD_PSDSOURCELAYER" val="1"/>
</p:tagLst>
</file>

<file path=ppt/tags/tag18.xml><?xml version="1.0" encoding="utf-8"?>
<p:tagLst xmlns:a="http://schemas.openxmlformats.org/drawingml/2006/main" xmlns:r="http://schemas.openxmlformats.org/officeDocument/2006/relationships" xmlns:p="http://schemas.openxmlformats.org/presentationml/2006/main">
  <p:tag name="PXPICPATH" val="C:\USERS\KELEN\DESKTOP\LIXO\TELA 03_3.PNG"/>
  <p:tag name="PXPSD_PNGPATH" val="C:\USERS\KELEN\DESKTOP\LIXO\"/>
  <p:tag name="PXPSD_PNGFILENAME" val="TELA 03_3.PNG"/>
  <p:tag name="PXPSD_LAYERNAME" val="3"/>
  <p:tag name="PXPSD_PSDPATH" val="C:\Users\Kelen\Desktop\Novo\"/>
  <p:tag name="PXPSD_PSDFILENAME" val="Tela 03.psd"/>
  <p:tag name="PXPSD_PSDSOURCE" val="C:\Users\Kelen\Desktop\Novo\Tela 03.psd"/>
  <p:tag name=" PXPSD_PSDSOURCELAYER" val="3"/>
</p:tagLst>
</file>

<file path=ppt/tags/tag19.xml><?xml version="1.0" encoding="utf-8"?>
<p:tagLst xmlns:a="http://schemas.openxmlformats.org/drawingml/2006/main" xmlns:r="http://schemas.openxmlformats.org/officeDocument/2006/relationships" xmlns:p="http://schemas.openxmlformats.org/presentationml/2006/main">
  <p:tag name="PXPICPATH" val="C:\USERS\KELEN\DESKTOP\LIXO\TELA 03_11.PNG"/>
  <p:tag name="PXPSD_PNGPATH" val="C:\USERS\KELEN\DESKTOP\LIXO\"/>
  <p:tag name="PXPSD_PNGFILENAME" val="TELA 03_11.PNG"/>
  <p:tag name="PXPSD_LAYERNAME" val="11"/>
  <p:tag name="PXPSD_PSDPATH" val="C:\Users\Kelen\Desktop\Novo\"/>
  <p:tag name="PXPSD_PSDFILENAME" val="Tela 03.psd"/>
  <p:tag name="PXPSD_PSDSOURCE" val="C:\Users\Kelen\Desktop\Novo\Tela 03.psd"/>
  <p:tag name=" PXPSD_PSDSOURCELAYER" val="11"/>
</p:tagLst>
</file>

<file path=ppt/tags/tag2.xml><?xml version="1.0" encoding="utf-8"?>
<p:tagLst xmlns:a="http://schemas.openxmlformats.org/drawingml/2006/main" xmlns:r="http://schemas.openxmlformats.org/officeDocument/2006/relationships" xmlns:p="http://schemas.openxmlformats.org/presentationml/2006/main">
  <p:tag name="PXPICPATH" val="C:\USERS\KELEN\DESKTOP\LIXO\TELA 01_9.PNG"/>
  <p:tag name="PXPSD_PNGPATH" val="C:\USERS\KELEN\DESKTOP\LIXO\"/>
  <p:tag name="PXPSD_PNGFILENAME" val="TELA 01_9.PNG"/>
  <p:tag name="PXPSD_LAYERNAME" val="9"/>
  <p:tag name="PXPSD_PSDPATH" val="C:\Users\Kelen\Desktop\Novo\"/>
  <p:tag name="PXPSD_PSDFILENAME" val="Tela 01.psd"/>
  <p:tag name="PXPSD_PSDSOURCE" val="C:\Users\Kelen\Desktop\Novo\Tela 01.psd"/>
  <p:tag name=" PXPSD_PSDSOURCELAYER" val="9"/>
</p:tagLst>
</file>

<file path=ppt/tags/tag20.xml><?xml version="1.0" encoding="utf-8"?>
<p:tagLst xmlns:a="http://schemas.openxmlformats.org/drawingml/2006/main" xmlns:r="http://schemas.openxmlformats.org/officeDocument/2006/relationships" xmlns:p="http://schemas.openxmlformats.org/presentationml/2006/main">
  <p:tag name="PXPICPATH" val="C:\USERS\KELEN\DESKTOP\LIXO\TELA 03_10.PNG"/>
  <p:tag name="PXPSD_PNGPATH" val="C:\USERS\KELEN\DESKTOP\LIXO\"/>
  <p:tag name="PXPSD_PNGFILENAME" val="TELA 03_10.PNG"/>
  <p:tag name="PXPSD_LAYERNAME" val="10"/>
  <p:tag name="PXPSD_PSDPATH" val="C:\Users\Kelen\Desktop\Novo\"/>
  <p:tag name="PXPSD_PSDFILENAME" val="Tela 03.psd"/>
  <p:tag name="PXPSD_PSDSOURCE" val="C:\Users\Kelen\Desktop\Novo\Tela 03.psd"/>
  <p:tag name=" PXPSD_PSDSOURCELAYER" val="10"/>
</p:tagLst>
</file>

<file path=ppt/tags/tag21.xml><?xml version="1.0" encoding="utf-8"?>
<p:tagLst xmlns:a="http://schemas.openxmlformats.org/drawingml/2006/main" xmlns:r="http://schemas.openxmlformats.org/officeDocument/2006/relationships" xmlns:p="http://schemas.openxmlformats.org/presentationml/2006/main">
  <p:tag name="PXPICPATH" val="C:\USERS\KELEN\DESKTOP\LIXO\TELA 03_9.PNG"/>
  <p:tag name="PXPSD_PNGPATH" val="C:\USERS\KELEN\DESKTOP\LIXO\"/>
  <p:tag name="PXPSD_PNGFILENAME" val="TELA 03_9.PNG"/>
  <p:tag name="PXPSD_LAYERNAME" val="9"/>
  <p:tag name="PXPSD_PSDPATH" val="C:\Users\Kelen\Desktop\Novo\"/>
  <p:tag name="PXPSD_PSDFILENAME" val="Tela 03.psd"/>
  <p:tag name="PXPSD_PSDSOURCE" val="C:\Users\Kelen\Desktop\Novo\Tela 03.psd"/>
  <p:tag name=" PXPSD_PSDSOURCELAYER" val="9"/>
</p:tagLst>
</file>

<file path=ppt/tags/tag22.xml><?xml version="1.0" encoding="utf-8"?>
<p:tagLst xmlns:a="http://schemas.openxmlformats.org/drawingml/2006/main" xmlns:r="http://schemas.openxmlformats.org/officeDocument/2006/relationships" xmlns:p="http://schemas.openxmlformats.org/presentationml/2006/main">
  <p:tag name="PXPICPATH" val="C:\USERS\KELEN\DESKTOP\LIXO\TELA 03_3.PNG"/>
  <p:tag name="PXPSD_PNGPATH" val="C:\USERS\KELEN\DESKTOP\LIXO\"/>
  <p:tag name="PXPSD_PNGFILENAME" val="TELA 03_3.PNG"/>
  <p:tag name="PXPSD_LAYERNAME" val="3"/>
  <p:tag name="PXPSD_PSDPATH" val="C:\Users\Kelen\Desktop\Novo\"/>
  <p:tag name="PXPSD_PSDFILENAME" val="Tela 03.psd"/>
  <p:tag name="PXPSD_PSDSOURCE" val="C:\Users\Kelen\Desktop\Novo\Tela 03.psd"/>
  <p:tag name=" PXPSD_PSDSOURCELAYER" val="3"/>
</p:tagLst>
</file>

<file path=ppt/tags/tag23.xml><?xml version="1.0" encoding="utf-8"?>
<p:tagLst xmlns:a="http://schemas.openxmlformats.org/drawingml/2006/main" xmlns:r="http://schemas.openxmlformats.org/officeDocument/2006/relationships" xmlns:p="http://schemas.openxmlformats.org/presentationml/2006/main">
  <p:tag name="PXPICPATH" val="C:\USERS\KELEN\DESKTOP\LIXO\TELA 03_2.PNG"/>
  <p:tag name="PXPSD_PNGPATH" val="C:\USERS\KELEN\DESKTOP\LIXO\"/>
  <p:tag name="PXPSD_PNGFILENAME" val="TELA 03_2.PNG"/>
  <p:tag name="PXPSD_LAYERNAME" val="2"/>
  <p:tag name="PXPSD_PSDPATH" val="C:\Users\Kelen\Desktop\Novo\"/>
  <p:tag name="PXPSD_PSDFILENAME" val="Tela 03.psd"/>
  <p:tag name="PXPSD_PSDSOURCE" val="C:\Users\Kelen\Desktop\Novo\Tela 03.psd"/>
  <p:tag name=" PXPSD_PSDSOURCELAYER" val="2"/>
</p:tagLst>
</file>

<file path=ppt/tags/tag24.xml><?xml version="1.0" encoding="utf-8"?>
<p:tagLst xmlns:a="http://schemas.openxmlformats.org/drawingml/2006/main" xmlns:r="http://schemas.openxmlformats.org/officeDocument/2006/relationships" xmlns:p="http://schemas.openxmlformats.org/presentationml/2006/main">
  <p:tag name="PXPICPATH" val="C:\USERS\KELEN\DESKTOP\LIXO\TELA 03_1.PNG"/>
  <p:tag name="PXPSD_PNGPATH" val="C:\USERS\KELEN\DESKTOP\LIXO\"/>
  <p:tag name="PXPSD_PNGFILENAME" val="TELA 03_1.PNG"/>
  <p:tag name="PXPSD_LAYERNAME" val="1"/>
  <p:tag name="PXPSD_PSDPATH" val="C:\Users\Kelen\Desktop\Novo\"/>
  <p:tag name="PXPSD_PSDFILENAME" val="Tela 03.psd"/>
  <p:tag name="PXPSD_PSDSOURCE" val="C:\Users\Kelen\Desktop\Novo\Tela 03.psd"/>
  <p:tag name=" PXPSD_PSDSOURCELAYER" val="1"/>
</p:tagLst>
</file>

<file path=ppt/tags/tag25.xml><?xml version="1.0" encoding="utf-8"?>
<p:tagLst xmlns:a="http://schemas.openxmlformats.org/drawingml/2006/main" xmlns:r="http://schemas.openxmlformats.org/officeDocument/2006/relationships" xmlns:p="http://schemas.openxmlformats.org/presentationml/2006/main">
  <p:tag name="PXPICPATH" val="C:\USERS\KELEN\DESKTOP\LIXO\TELA 03_11.PNG"/>
  <p:tag name="PXPSD_PNGPATH" val="C:\USERS\KELEN\DESKTOP\LIXO\"/>
  <p:tag name="PXPSD_PNGFILENAME" val="TELA 03_11.PNG"/>
  <p:tag name="PXPSD_LAYERNAME" val="11"/>
  <p:tag name="PXPSD_PSDPATH" val="C:\Users\Kelen\Desktop\Novo\"/>
  <p:tag name="PXPSD_PSDFILENAME" val="Tela 03.psd"/>
  <p:tag name="PXPSD_PSDSOURCE" val="C:\Users\Kelen\Desktop\Novo\Tela 03.psd"/>
  <p:tag name=" PXPSD_PSDSOURCELAYER" val="11"/>
</p:tagLst>
</file>

<file path=ppt/tags/tag26.xml><?xml version="1.0" encoding="utf-8"?>
<p:tagLst xmlns:a="http://schemas.openxmlformats.org/drawingml/2006/main" xmlns:r="http://schemas.openxmlformats.org/officeDocument/2006/relationships" xmlns:p="http://schemas.openxmlformats.org/presentationml/2006/main">
  <p:tag name="PXPICPATH" val="C:\USERS\KELEN\DESKTOP\LIXO\TELA 03_10.PNG"/>
  <p:tag name="PXPSD_PNGPATH" val="C:\USERS\KELEN\DESKTOP\LIXO\"/>
  <p:tag name="PXPSD_PNGFILENAME" val="TELA 03_10.PNG"/>
  <p:tag name="PXPSD_LAYERNAME" val="10"/>
  <p:tag name="PXPSD_PSDPATH" val="C:\Users\Kelen\Desktop\Novo\"/>
  <p:tag name="PXPSD_PSDFILENAME" val="Tela 03.psd"/>
  <p:tag name="PXPSD_PSDSOURCE" val="C:\Users\Kelen\Desktop\Novo\Tela 03.psd"/>
  <p:tag name=" PXPSD_PSDSOURCELAYER" val="10"/>
</p:tagLst>
</file>

<file path=ppt/tags/tag27.xml><?xml version="1.0" encoding="utf-8"?>
<p:tagLst xmlns:a="http://schemas.openxmlformats.org/drawingml/2006/main" xmlns:r="http://schemas.openxmlformats.org/officeDocument/2006/relationships" xmlns:p="http://schemas.openxmlformats.org/presentationml/2006/main">
  <p:tag name="PXPICPATH" val="C:\USERS\KELEN\DESKTOP\LIXO\TELA 03_9.PNG"/>
  <p:tag name="PXPSD_PNGPATH" val="C:\USERS\KELEN\DESKTOP\LIXO\"/>
  <p:tag name="PXPSD_PNGFILENAME" val="TELA 03_9.PNG"/>
  <p:tag name="PXPSD_LAYERNAME" val="9"/>
  <p:tag name="PXPSD_PSDPATH" val="C:\Users\Kelen\Desktop\Novo\"/>
  <p:tag name="PXPSD_PSDFILENAME" val="Tela 03.psd"/>
  <p:tag name="PXPSD_PSDSOURCE" val="C:\Users\Kelen\Desktop\Novo\Tela 03.psd"/>
  <p:tag name=" PXPSD_PSDSOURCELAYER" val="9"/>
</p:tagLst>
</file>

<file path=ppt/tags/tag28.xml><?xml version="1.0" encoding="utf-8"?>
<p:tagLst xmlns:a="http://schemas.openxmlformats.org/drawingml/2006/main" xmlns:r="http://schemas.openxmlformats.org/officeDocument/2006/relationships" xmlns:p="http://schemas.openxmlformats.org/presentationml/2006/main">
  <p:tag name="PXPICPATH" val="C:\USERS\KELEN\DESKTOP\LIXO\TELA 03_2.PNG"/>
  <p:tag name="PXPSD_PNGPATH" val="C:\USERS\KELEN\DESKTOP\LIXO\"/>
  <p:tag name="PXPSD_PNGFILENAME" val="TELA 03_2.PNG"/>
  <p:tag name="PXPSD_LAYERNAME" val="2"/>
  <p:tag name="PXPSD_PSDPATH" val="C:\Users\Kelen\Desktop\Novo\"/>
  <p:tag name="PXPSD_PSDFILENAME" val="Tela 03.psd"/>
  <p:tag name="PXPSD_PSDSOURCE" val="C:\Users\Kelen\Desktop\Novo\Tela 03.psd"/>
  <p:tag name=" PXPSD_PSDSOURCELAYER" val="2"/>
</p:tagLst>
</file>

<file path=ppt/tags/tag29.xml><?xml version="1.0" encoding="utf-8"?>
<p:tagLst xmlns:a="http://schemas.openxmlformats.org/drawingml/2006/main" xmlns:r="http://schemas.openxmlformats.org/officeDocument/2006/relationships" xmlns:p="http://schemas.openxmlformats.org/presentationml/2006/main">
  <p:tag name="PXPICPATH" val="C:\USERS\KELEN\DESKTOP\LIXO\TELA 03_1.PNG"/>
  <p:tag name="PXPSD_PNGPATH" val="C:\USERS\KELEN\DESKTOP\LIXO\"/>
  <p:tag name="PXPSD_PNGFILENAME" val="TELA 03_1.PNG"/>
  <p:tag name="PXPSD_LAYERNAME" val="1"/>
  <p:tag name="PXPSD_PSDPATH" val="C:\Users\Kelen\Desktop\Novo\"/>
  <p:tag name="PXPSD_PSDFILENAME" val="Tela 03.psd"/>
  <p:tag name="PXPSD_PSDSOURCE" val="C:\Users\Kelen\Desktop\Novo\Tela 03.psd"/>
  <p:tag name=" PXPSD_PSDSOURCELAYER" val="1"/>
</p:tagLst>
</file>

<file path=ppt/tags/tag3.xml><?xml version="1.0" encoding="utf-8"?>
<p:tagLst xmlns:a="http://schemas.openxmlformats.org/drawingml/2006/main" xmlns:r="http://schemas.openxmlformats.org/officeDocument/2006/relationships" xmlns:p="http://schemas.openxmlformats.org/presentationml/2006/main">
  <p:tag name="PXPICPATH" val="C:\USERS\KELEN\DESKTOP\LIXO\TELA 01_7.PNG"/>
  <p:tag name="PXPSD_PNGPATH" val="C:\USERS\KELEN\DESKTOP\LIXO\"/>
  <p:tag name="PXPSD_PNGFILENAME" val="TELA 01_7.PNG"/>
  <p:tag name="PXPSD_LAYERNAME" val="7"/>
  <p:tag name="PXPSD_PSDPATH" val="C:\Users\Kelen\Desktop\Novo\"/>
  <p:tag name="PXPSD_PSDFILENAME" val="Tela 01.psd"/>
  <p:tag name="PXPSD_PSDSOURCE" val="C:\Users\Kelen\Desktop\Novo\Tela 01.psd"/>
  <p:tag name=" PXPSD_PSDSOURCELAYER" val="7"/>
</p:tagLst>
</file>

<file path=ppt/tags/tag30.xml><?xml version="1.0" encoding="utf-8"?>
<p:tagLst xmlns:a="http://schemas.openxmlformats.org/drawingml/2006/main" xmlns:r="http://schemas.openxmlformats.org/officeDocument/2006/relationships" xmlns:p="http://schemas.openxmlformats.org/presentationml/2006/main">
  <p:tag name="PXPICPATH" val="C:\USERS\KELEN\DESKTOP\LIXO\TELA 03_3.PNG"/>
  <p:tag name="PXPSD_PNGPATH" val="C:\USERS\KELEN\DESKTOP\LIXO\"/>
  <p:tag name="PXPSD_PNGFILENAME" val="TELA 03_3.PNG"/>
  <p:tag name="PXPSD_LAYERNAME" val="3"/>
  <p:tag name="PXPSD_PSDPATH" val="C:\Users\Kelen\Desktop\Novo\"/>
  <p:tag name="PXPSD_PSDFILENAME" val="Tela 03.psd"/>
  <p:tag name="PXPSD_PSDSOURCE" val="C:\Users\Kelen\Desktop\Novo\Tela 03.psd"/>
  <p:tag name=" PXPSD_PSDSOURCELAYER" val="3"/>
</p:tagLst>
</file>

<file path=ppt/tags/tag31.xml><?xml version="1.0" encoding="utf-8"?>
<p:tagLst xmlns:a="http://schemas.openxmlformats.org/drawingml/2006/main" xmlns:r="http://schemas.openxmlformats.org/officeDocument/2006/relationships" xmlns:p="http://schemas.openxmlformats.org/presentationml/2006/main">
  <p:tag name="PXPICPATH" val="..\LIXO\TELA 06_LAYER 1.PNG"/>
  <p:tag name="PXPSD_PNGPATH" val="..\LIXO\"/>
  <p:tag name="PXPSD_PNGFILENAME" val="TELA 06_LAYER 1.PNG"/>
  <p:tag name="PXPSD_LAYERNAME" val="Layer 1"/>
  <p:tag name="PXPSD_PSDFILENAME" val="Tela 06.psd"/>
  <p:tag name="PXPSD_PSDSOURCE" val="C:\Users\Kelen\Desktop\Novo\Tela 06.psd"/>
  <p:tag name=" PXPSD_PSDSOURCELAYER" val="10"/>
</p:tagLst>
</file>

<file path=ppt/tags/tag32.xml><?xml version="1.0" encoding="utf-8"?>
<p:tagLst xmlns:a="http://schemas.openxmlformats.org/drawingml/2006/main" xmlns:r="http://schemas.openxmlformats.org/officeDocument/2006/relationships" xmlns:p="http://schemas.openxmlformats.org/presentationml/2006/main">
  <p:tag name="PXPICPATH" val="..\LIXO\TELA 06_9.PNG"/>
  <p:tag name="PXPSD_PNGPATH" val="..\LIXO\"/>
  <p:tag name="PXPSD_PNGFILENAME" val="TELA 06_9.PNG"/>
  <p:tag name="PXPSD_LAYERNAME" val="9"/>
  <p:tag name="PXPSD_PSDFILENAME" val="Tela 06.psd"/>
  <p:tag name="PXPSD_PSDSOURCE" val="C:\Users\Kelen\Desktop\Novo\Tela 06.psd"/>
  <p:tag name=" PXPSD_PSDSOURCELAYER" val="9"/>
</p:tagLst>
</file>

<file path=ppt/tags/tag33.xml><?xml version="1.0" encoding="utf-8"?>
<p:tagLst xmlns:a="http://schemas.openxmlformats.org/drawingml/2006/main" xmlns:r="http://schemas.openxmlformats.org/officeDocument/2006/relationships" xmlns:p="http://schemas.openxmlformats.org/presentationml/2006/main">
  <p:tag name="PXPICPATH" val="..\LIXO\TELA 06_8.PNG"/>
  <p:tag name="PXPSD_PNGPATH" val="..\LIXO\"/>
  <p:tag name="PXPSD_PNGFILENAME" val="TELA 06_8.PNG"/>
  <p:tag name="PXPSD_LAYERNAME" val="8"/>
  <p:tag name="PXPSD_PSDFILENAME" val="Tela 06.psd"/>
  <p:tag name="PXPSD_PSDSOURCE" val="C:\Users\Kelen\Desktop\Novo\Tela 06.psd"/>
  <p:tag name=" PXPSD_PSDSOURCELAYER" val="8"/>
</p:tagLst>
</file>

<file path=ppt/tags/tag34.xml><?xml version="1.0" encoding="utf-8"?>
<p:tagLst xmlns:a="http://schemas.openxmlformats.org/drawingml/2006/main" xmlns:r="http://schemas.openxmlformats.org/officeDocument/2006/relationships" xmlns:p="http://schemas.openxmlformats.org/presentationml/2006/main">
  <p:tag name="PXPICPATH" val="..\LIXO\TELA 06_7.PNG"/>
  <p:tag name="PXPSD_PNGPATH" val="..\LIXO\"/>
  <p:tag name="PXPSD_PNGFILENAME" val="TELA 06_7.PNG"/>
  <p:tag name="PXPSD_LAYERNAME" val="7"/>
  <p:tag name="PXPSD_PSDFILENAME" val="Tela 06.psd"/>
  <p:tag name="PXPSD_PSDSOURCE" val="C:\Users\Kelen\Desktop\Novo\Tela 06.psd"/>
  <p:tag name=" PXPSD_PSDSOURCELAYER" val="7"/>
</p:tagLst>
</file>

<file path=ppt/tags/tag35.xml><?xml version="1.0" encoding="utf-8"?>
<p:tagLst xmlns:a="http://schemas.openxmlformats.org/drawingml/2006/main" xmlns:r="http://schemas.openxmlformats.org/officeDocument/2006/relationships" xmlns:p="http://schemas.openxmlformats.org/presentationml/2006/main">
  <p:tag name="PXPICPATH" val="..\LIXO\TELA 06_6.PNG"/>
  <p:tag name="PXPSD_PNGPATH" val="..\LIXO\"/>
  <p:tag name="PXPSD_PNGFILENAME" val="TELA 06_6.PNG"/>
  <p:tag name="PXPSD_LAYERNAME" val="6"/>
  <p:tag name="PXPSD_PSDFILENAME" val="Tela 06.psd"/>
  <p:tag name="PXPSD_PSDSOURCE" val="C:\Users\Kelen\Desktop\Novo\Tela 06.psd"/>
  <p:tag name=" PXPSD_PSDSOURCELAYER" val="6"/>
</p:tagLst>
</file>

<file path=ppt/tags/tag36.xml><?xml version="1.0" encoding="utf-8"?>
<p:tagLst xmlns:a="http://schemas.openxmlformats.org/drawingml/2006/main" xmlns:r="http://schemas.openxmlformats.org/officeDocument/2006/relationships" xmlns:p="http://schemas.openxmlformats.org/presentationml/2006/main">
  <p:tag name="PXPICPATH" val="..\LIXO\TELA 06_5.PNG"/>
  <p:tag name="PXPSD_PNGPATH" val="..\LIXO\"/>
  <p:tag name="PXPSD_PNGFILENAME" val="TELA 06_5.PNG"/>
  <p:tag name="PXPSD_LAYERNAME" val="5"/>
  <p:tag name="PXPSD_PSDFILENAME" val="Tela 06.psd"/>
  <p:tag name="PXPSD_PSDSOURCE" val="C:\Users\Kelen\Desktop\Novo\Tela 06.psd"/>
  <p:tag name=" PXPSD_PSDSOURCELAYER" val="5"/>
</p:tagLst>
</file>

<file path=ppt/tags/tag37.xml><?xml version="1.0" encoding="utf-8"?>
<p:tagLst xmlns:a="http://schemas.openxmlformats.org/drawingml/2006/main" xmlns:r="http://schemas.openxmlformats.org/officeDocument/2006/relationships" xmlns:p="http://schemas.openxmlformats.org/presentationml/2006/main">
  <p:tag name="PXPICPATH" val="..\LIXO\TELA 06_4.PNG"/>
  <p:tag name="PXPSD_PNGPATH" val="..\LIXO\"/>
  <p:tag name="PXPSD_PNGFILENAME" val="TELA 06_4.PNG"/>
  <p:tag name="PXPSD_LAYERNAME" val="4"/>
  <p:tag name="PXPSD_PSDFILENAME" val="Tela 06.psd"/>
  <p:tag name="PXPSD_PSDSOURCE" val="C:\Users\Kelen\Desktop\Novo\Tela 06.psd"/>
  <p:tag name=" PXPSD_PSDSOURCELAYER" val="4"/>
</p:tagLst>
</file>

<file path=ppt/tags/tag38.xml><?xml version="1.0" encoding="utf-8"?>
<p:tagLst xmlns:a="http://schemas.openxmlformats.org/drawingml/2006/main" xmlns:r="http://schemas.openxmlformats.org/officeDocument/2006/relationships" xmlns:p="http://schemas.openxmlformats.org/presentationml/2006/main">
  <p:tag name="PXPICPATH" val="..\LIXO\TELA 06_3.PNG"/>
  <p:tag name="PXPSD_PNGPATH" val="..\LIXO\"/>
  <p:tag name="PXPSD_PNGFILENAME" val="TELA 06_3.PNG"/>
  <p:tag name="PXPSD_LAYERNAME" val="3"/>
  <p:tag name="PXPSD_PSDFILENAME" val="Tela 06.psd"/>
  <p:tag name="PXPSD_PSDSOURCE" val="C:\Users\Kelen\Desktop\Novo\Tela 06.psd"/>
  <p:tag name=" PXPSD_PSDSOURCELAYER" val="3"/>
</p:tagLst>
</file>

<file path=ppt/tags/tag39.xml><?xml version="1.0" encoding="utf-8"?>
<p:tagLst xmlns:a="http://schemas.openxmlformats.org/drawingml/2006/main" xmlns:r="http://schemas.openxmlformats.org/officeDocument/2006/relationships" xmlns:p="http://schemas.openxmlformats.org/presentationml/2006/main">
  <p:tag name="PXPICPATH" val="..\LIXO\TELA 07_CAMADA 0.PNG"/>
  <p:tag name="PXPSD_PNGPATH" val="..\LIXO\"/>
  <p:tag name="PXPSD_PNGFILENAME" val="TELA 07_CAMADA 0.PNG"/>
  <p:tag name="PXPSD_LAYERNAME" val="Camada 0"/>
  <p:tag name="PXPSD_PSDFILENAME" val="Tela 07.psd"/>
  <p:tag name="PXPSD_PSDSOURCE" val="C:\Users\Kelen\Desktop\Novo\Tela 07.psd"/>
  <p:tag name=" PXPSD_PSDSOURCELAYER" val="8"/>
</p:tagLst>
</file>

<file path=ppt/tags/tag4.xml><?xml version="1.0" encoding="utf-8"?>
<p:tagLst xmlns:a="http://schemas.openxmlformats.org/drawingml/2006/main" xmlns:r="http://schemas.openxmlformats.org/officeDocument/2006/relationships" xmlns:p="http://schemas.openxmlformats.org/presentationml/2006/main">
  <p:tag name="PXPICPATH" val="C:\USERS\KELEN\DESKTOP\LIXO\TELA 01_3.PNG"/>
  <p:tag name="PXPSD_PNGPATH" val="C:\USERS\KELEN\DESKTOP\LIXO\"/>
  <p:tag name="PXPSD_PNGFILENAME" val="TELA 01_3.PNG"/>
  <p:tag name="PXPSD_LAYERNAME" val="3"/>
  <p:tag name="PXPSD_PSDPATH" val="C:\Users\Kelen\Desktop\Novo\"/>
  <p:tag name="PXPSD_PSDFILENAME" val="Tela 01.psd"/>
  <p:tag name="PXPSD_PSDSOURCE" val="C:\Users\Kelen\Desktop\Novo\Tela 01.psd"/>
  <p:tag name=" PXPSD_PSDSOURCELAYER" val="3"/>
</p:tagLst>
</file>

<file path=ppt/tags/tag40.xml><?xml version="1.0" encoding="utf-8"?>
<p:tagLst xmlns:a="http://schemas.openxmlformats.org/drawingml/2006/main" xmlns:r="http://schemas.openxmlformats.org/officeDocument/2006/relationships" xmlns:p="http://schemas.openxmlformats.org/presentationml/2006/main">
  <p:tag name="PXPICPATH" val="..\LIXO\TELA 07_SHUTTERSTOCK_552896335.PNG"/>
  <p:tag name="PXPSD_PNGPATH" val="..\LIXO\"/>
  <p:tag name="PXPSD_PNGFILENAME" val="TELA 07_SHUTTERSTOCK_552896335.PNG"/>
  <p:tag name="PXPSD_LAYERNAME" val="shutterstock_552896335"/>
  <p:tag name="PXPSD_PSDFILENAME" val="Tela 07.psd"/>
  <p:tag name="PXPSD_PSDSOURCE" val="C:\Users\Kelen\Desktop\Novo\Tela 07.psd"/>
  <p:tag name=" PXPSD_PSDSOURCELAYER" val="7"/>
</p:tagLst>
</file>

<file path=ppt/tags/tag41.xml><?xml version="1.0" encoding="utf-8"?>
<p:tagLst xmlns:a="http://schemas.openxmlformats.org/drawingml/2006/main" xmlns:r="http://schemas.openxmlformats.org/officeDocument/2006/relationships" xmlns:p="http://schemas.openxmlformats.org/presentationml/2006/main">
  <p:tag name="PXPICPATH" val="..\LIXO\TELA 07_RETÂNGULO 2.PNG"/>
  <p:tag name="PXPSD_PNGPATH" val="..\LIXO\"/>
  <p:tag name="PXPSD_PNGFILENAME" val="TELA 07_RETÂNGULO 2.PNG"/>
  <p:tag name="PXPSD_LAYERNAME" val="Retângulo 2"/>
  <p:tag name="PXPSD_PSDFILENAME" val="Tela 07.psd"/>
  <p:tag name="PXPSD_PSDSOURCE" val="C:\Users\Kelen\Desktop\Novo\Tela 07.psd"/>
  <p:tag name=" PXPSD_PSDSOURCELAYER" val="6"/>
</p:tagLst>
</file>

<file path=ppt/tags/tag42.xml><?xml version="1.0" encoding="utf-8"?>
<p:tagLst xmlns:a="http://schemas.openxmlformats.org/drawingml/2006/main" xmlns:r="http://schemas.openxmlformats.org/officeDocument/2006/relationships" xmlns:p="http://schemas.openxmlformats.org/presentationml/2006/main">
  <p:tag name="PXPICPATH" val="..\LIXO\TELA 07_OBJETO INTELIGENTE DE VETOR.PNG"/>
  <p:tag name="PXPSD_PNGPATH" val="..\LIXO\"/>
  <p:tag name="PXPSD_PNGFILENAME" val="TELA 07_OBJETO INTELIGENTE DE VETOR.PNG"/>
  <p:tag name="PXPSD_LAYERNAME" val="Objeto Inteligente de Vetor"/>
  <p:tag name="PXPSD_PSDFILENAME" val="Tela 07.psd"/>
  <p:tag name="PXPSD_PSDSOURCE" val="C:\Users\Kelen\Desktop\Novo\Tela 07.psd"/>
  <p:tag name=" PXPSD_PSDSOURCELAYER" val="1"/>
</p:tagLst>
</file>

<file path=ppt/tags/tag43.xml><?xml version="1.0" encoding="utf-8"?>
<p:tagLst xmlns:a="http://schemas.openxmlformats.org/drawingml/2006/main" xmlns:r="http://schemas.openxmlformats.org/officeDocument/2006/relationships" xmlns:p="http://schemas.openxmlformats.org/presentationml/2006/main">
  <p:tag name="PXPICPATH" val="..\LIXO\TELA 08_2.PNG"/>
  <p:tag name="PXPSD_PNGPATH" val="..\LIXO\"/>
  <p:tag name="PXPSD_PNGFILENAME" val="TELA 08_2.PNG"/>
  <p:tag name="PXPSD_LAYERNAME" val="2"/>
  <p:tag name="PXPSD_PSDFILENAME" val="Tela 08.psd"/>
  <p:tag name="PXPSD_PSDSOURCE" val="C:\Users\Kelen\Desktop\Novo\Tela 08.psd"/>
  <p:tag name=" PXPSD_PSDSOURCELAYER" val="2"/>
</p:tagLst>
</file>

<file path=ppt/tags/tag44.xml><?xml version="1.0" encoding="utf-8"?>
<p:tagLst xmlns:a="http://schemas.openxmlformats.org/drawingml/2006/main" xmlns:r="http://schemas.openxmlformats.org/officeDocument/2006/relationships" xmlns:p="http://schemas.openxmlformats.org/presentationml/2006/main">
  <p:tag name="PXPICPATH" val="..\LIXO\TELA 07_FORMA 2.PNG"/>
  <p:tag name="PXPSD_PNGPATH" val="..\LIXO\"/>
  <p:tag name="PXPSD_PNGFILENAME" val="TELA 07_FORMA 2.PNG"/>
  <p:tag name="PXPSD_LAYERNAME" val="Forma 2"/>
  <p:tag name="PXPSD_PSDFILENAME" val="Tela 07.psd"/>
  <p:tag name="PXPSD_PSDSOURCE" val="C:\Users\Kelen\Desktop\Novo\Tela 07.psd"/>
  <p:tag name=" PXPSD_PSDSOURCELAYER" val="5"/>
</p:tagLst>
</file>

<file path=ppt/tags/tag45.xml><?xml version="1.0" encoding="utf-8"?>
<p:tagLst xmlns:a="http://schemas.openxmlformats.org/drawingml/2006/main" xmlns:r="http://schemas.openxmlformats.org/officeDocument/2006/relationships" xmlns:p="http://schemas.openxmlformats.org/presentationml/2006/main">
  <p:tag name="PXPICPATH" val="..\LIXO\TELA 07_VECTOR SMART OBJECT COPY 3.PNG"/>
  <p:tag name="PXPSD_PNGPATH" val="..\LIXO\"/>
  <p:tag name="PXPSD_PNGFILENAME" val="TELA 07_VECTOR SMART OBJECT COPY 3.PNG"/>
  <p:tag name="PXPSD_LAYERNAME" val="Vector Smart Object copy 3"/>
  <p:tag name="PXPSD_PSDFILENAME" val="Tela 07.psd"/>
  <p:tag name="PXPSD_PSDSOURCE" val="C:\Users\Kelen\Desktop\Novo\Tela 07.psd"/>
  <p:tag name=" PXPSD_PSDSOURCELAYER" val="4"/>
</p:tagLst>
</file>

<file path=ppt/tags/tag46.xml><?xml version="1.0" encoding="utf-8"?>
<p:tagLst xmlns:a="http://schemas.openxmlformats.org/drawingml/2006/main" xmlns:r="http://schemas.openxmlformats.org/officeDocument/2006/relationships" xmlns:p="http://schemas.openxmlformats.org/presentationml/2006/main">
  <p:tag name="PXPICPATH" val="..\LIXO\TELA 08_CAMADA 0.PNG"/>
  <p:tag name="PXPSD_PNGPATH" val="..\LIXO\"/>
  <p:tag name="PXPSD_PNGFILENAME" val="TELA 08_CAMADA 0.PNG"/>
  <p:tag name="PXPSD_LAYERNAME" val="Camada 0"/>
  <p:tag name="PXPSD_PSDFILENAME" val="Tela 08.psd"/>
  <p:tag name="PXPSD_PSDSOURCE" val="C:\Users\Kelen\Desktop\Novo\Tela 08.psd"/>
  <p:tag name=" PXPSD_PSDSOURCELAYER" val="11"/>
</p:tagLst>
</file>

<file path=ppt/tags/tag47.xml><?xml version="1.0" encoding="utf-8"?>
<p:tagLst xmlns:a="http://schemas.openxmlformats.org/drawingml/2006/main" xmlns:r="http://schemas.openxmlformats.org/officeDocument/2006/relationships" xmlns:p="http://schemas.openxmlformats.org/presentationml/2006/main">
  <p:tag name="PXPICPATH" val="..\LIXO\TELA 08_10.PNG"/>
  <p:tag name="PXPSD_PNGPATH" val="..\LIXO\"/>
  <p:tag name="PXPSD_PNGFILENAME" val="TELA 08_10.PNG"/>
  <p:tag name="PXPSD_LAYERNAME" val="10"/>
  <p:tag name="PXPSD_PSDFILENAME" val="Tela 08.psd"/>
  <p:tag name="PXPSD_PSDSOURCE" val="C:\Users\Kelen\Desktop\Novo\Tela 08.psd"/>
  <p:tag name=" PXPSD_PSDSOURCELAYER" val="10"/>
</p:tagLst>
</file>

<file path=ppt/tags/tag48.xml><?xml version="1.0" encoding="utf-8"?>
<p:tagLst xmlns:a="http://schemas.openxmlformats.org/drawingml/2006/main" xmlns:r="http://schemas.openxmlformats.org/officeDocument/2006/relationships" xmlns:p="http://schemas.openxmlformats.org/presentationml/2006/main">
  <p:tag name="PXPICPATH" val="..\LIXO\TELA 08_9.PNG"/>
  <p:tag name="PXPSD_PNGPATH" val="..\LIXO\"/>
  <p:tag name="PXPSD_PNGFILENAME" val="TELA 08_9.PNG"/>
  <p:tag name="PXPSD_LAYERNAME" val="9"/>
  <p:tag name="PXPSD_PSDFILENAME" val="Tela 08.psd"/>
  <p:tag name="PXPSD_PSDSOURCE" val="C:\Users\Kelen\Desktop\Novo\Tela 08.psd"/>
  <p:tag name=" PXPSD_PSDSOURCELAYER" val="9"/>
</p:tagLst>
</file>

<file path=ppt/tags/tag49.xml><?xml version="1.0" encoding="utf-8"?>
<p:tagLst xmlns:a="http://schemas.openxmlformats.org/drawingml/2006/main" xmlns:r="http://schemas.openxmlformats.org/officeDocument/2006/relationships" xmlns:p="http://schemas.openxmlformats.org/presentationml/2006/main">
  <p:tag name="PXPICPATH" val="..\LIXO\TELA 08_8.PNG"/>
  <p:tag name="PXPSD_PNGPATH" val="..\LIXO\"/>
  <p:tag name="PXPSD_PNGFILENAME" val="TELA 08_8.PNG"/>
  <p:tag name="PXPSD_LAYERNAME" val="8"/>
  <p:tag name="PXPSD_PSDFILENAME" val="Tela 08.psd"/>
  <p:tag name="PXPSD_PSDSOURCE" val="C:\Users\Kelen\Desktop\Novo\Tela 08.psd"/>
  <p:tag name=" PXPSD_PSDSOURCELAYER" val="8"/>
</p:tagLst>
</file>

<file path=ppt/tags/tag5.xml><?xml version="1.0" encoding="utf-8"?>
<p:tagLst xmlns:a="http://schemas.openxmlformats.org/drawingml/2006/main" xmlns:r="http://schemas.openxmlformats.org/officeDocument/2006/relationships" xmlns:p="http://schemas.openxmlformats.org/presentationml/2006/main">
  <p:tag name="PXPICPATH" val="C:\USERS\KELEN\DESKTOP\LIXO\TELA 01_8.PNG"/>
  <p:tag name="PXPSD_PNGPATH" val="C:\USERS\KELEN\DESKTOP\LIXO\"/>
  <p:tag name="PXPSD_PNGFILENAME" val="TELA 01_8.PNG"/>
  <p:tag name="PXPSD_LAYERNAME" val="8"/>
  <p:tag name="PXPSD_PSDPATH" val="C:\Users\Kelen\Desktop\Novo\"/>
  <p:tag name="PXPSD_PSDFILENAME" val="Tela 01.psd"/>
  <p:tag name="PXPSD_PSDSOURCE" val="C:\Users\Kelen\Desktop\Novo\Tela 01.psd"/>
  <p:tag name=" PXPSD_PSDSOURCELAYER" val="8"/>
</p:tagLst>
</file>

<file path=ppt/tags/tag50.xml><?xml version="1.0" encoding="utf-8"?>
<p:tagLst xmlns:a="http://schemas.openxmlformats.org/drawingml/2006/main" xmlns:r="http://schemas.openxmlformats.org/officeDocument/2006/relationships" xmlns:p="http://schemas.openxmlformats.org/presentationml/2006/main">
  <p:tag name="PXPICPATH" val="..\LIXO\TELA 08_6.PNG"/>
  <p:tag name="PXPSD_PNGPATH" val="..\LIXO\"/>
  <p:tag name="PXPSD_PNGFILENAME" val="TELA 08_6.PNG"/>
  <p:tag name="PXPSD_LAYERNAME" val="6"/>
  <p:tag name="PXPSD_PSDFILENAME" val="Tela 08.psd"/>
  <p:tag name="PXPSD_PSDSOURCE" val="C:\Users\Kelen\Desktop\Novo\Tela 08.psd"/>
  <p:tag name=" PXPSD_PSDSOURCELAYER" val="6"/>
</p:tagLst>
</file>

<file path=ppt/tags/tag51.xml><?xml version="1.0" encoding="utf-8"?>
<p:tagLst xmlns:a="http://schemas.openxmlformats.org/drawingml/2006/main" xmlns:r="http://schemas.openxmlformats.org/officeDocument/2006/relationships" xmlns:p="http://schemas.openxmlformats.org/presentationml/2006/main">
  <p:tag name="PXPICPATH" val="..\LIXO\TELA 08_2.PNG"/>
  <p:tag name="PXPSD_PNGPATH" val="..\LIXO\"/>
  <p:tag name="PXPSD_PNGFILENAME" val="TELA 08_2.PNG"/>
  <p:tag name="PXPSD_LAYERNAME" val="2"/>
  <p:tag name="PXPSD_PSDFILENAME" val="Tela 08.psd"/>
  <p:tag name="PXPSD_PSDSOURCE" val="C:\Users\Kelen\Desktop\Novo\Tela 08.psd"/>
  <p:tag name=" PXPSD_PSDSOURCELAYER" val="2"/>
</p:tagLst>
</file>

<file path=ppt/tags/tag52.xml><?xml version="1.0" encoding="utf-8"?>
<p:tagLst xmlns:a="http://schemas.openxmlformats.org/drawingml/2006/main" xmlns:r="http://schemas.openxmlformats.org/officeDocument/2006/relationships" xmlns:p="http://schemas.openxmlformats.org/presentationml/2006/main">
  <p:tag name="PXPICPATH" val="..\LIXO\TELA 08_1.PNG"/>
  <p:tag name="PXPSD_PNGPATH" val="..\LIXO\"/>
  <p:tag name="PXPSD_PNGFILENAME" val="TELA 08_1.PNG"/>
  <p:tag name="PXPSD_LAYERNAME" val="1"/>
  <p:tag name="PXPSD_PSDFILENAME" val="Tela 08.psd"/>
  <p:tag name="PXPSD_PSDSOURCE" val="C:\Users\Kelen\Desktop\Novo\Tela 08.psd"/>
  <p:tag name=" PXPSD_PSDSOURCELAYER" val="1"/>
</p:tagLst>
</file>

<file path=ppt/tags/tag53.xml><?xml version="1.0" encoding="utf-8"?>
<p:tagLst xmlns:a="http://schemas.openxmlformats.org/drawingml/2006/main" xmlns:r="http://schemas.openxmlformats.org/officeDocument/2006/relationships" xmlns:p="http://schemas.openxmlformats.org/presentationml/2006/main">
  <p:tag name="PXPICPATH" val="..\LIXO\TELA 08_7.PNG"/>
  <p:tag name="PXPSD_PNGPATH" val="..\LIXO\"/>
  <p:tag name="PXPSD_PNGFILENAME" val="TELA 08_7.PNG"/>
  <p:tag name="PXPSD_LAYERNAME" val="7"/>
  <p:tag name="PXPSD_PSDFILENAME" val="Tela 08.psd"/>
  <p:tag name="PXPSD_PSDSOURCE" val="C:\Users\Kelen\Desktop\Novo\Tela 08.psd"/>
  <p:tag name=" PXPSD_PSDSOURCELAYER" val="7"/>
</p:tagLst>
</file>

<file path=ppt/tags/tag54.xml><?xml version="1.0" encoding="utf-8"?>
<p:tagLst xmlns:a="http://schemas.openxmlformats.org/drawingml/2006/main" xmlns:r="http://schemas.openxmlformats.org/officeDocument/2006/relationships" xmlns:p="http://schemas.openxmlformats.org/presentationml/2006/main">
  <p:tag name="PXPICPATH" val="..\LIXO\TELA 08_5.PNG"/>
  <p:tag name="PXPSD_PNGPATH" val="..\LIXO\"/>
  <p:tag name="PXPSD_PNGFILENAME" val="TELA 08_5.PNG"/>
  <p:tag name="PXPSD_LAYERNAME" val="5"/>
  <p:tag name="PXPSD_PSDFILENAME" val="Tela 08.psd"/>
  <p:tag name="PXPSD_PSDSOURCE" val="C:\Users\Kelen\Desktop\Novo\Tela 08.psd"/>
  <p:tag name=" PXPSD_PSDSOURCELAYER" val="5"/>
</p:tagLst>
</file>

<file path=ppt/tags/tag55.xml><?xml version="1.0" encoding="utf-8"?>
<p:tagLst xmlns:a="http://schemas.openxmlformats.org/drawingml/2006/main" xmlns:r="http://schemas.openxmlformats.org/officeDocument/2006/relationships" xmlns:p="http://schemas.openxmlformats.org/presentationml/2006/main">
  <p:tag name="PXPICPATH" val="C:\USERS\PUC MINAS VIRTUAL\DESKTOP\NOVO\\TELA 09_SHUTTERSTOCK_327953234 COPIAR.PNG"/>
  <p:tag name="PXPSD_PNGPATH" val="C:\USERS\PUC MINAS VIRTUAL\DESKTOP\NOVO\\"/>
  <p:tag name="PXPSD_PNGFILENAME" val="TELA 09_SHUTTERSTOCK_327953234 COPIAR.PNG"/>
  <p:tag name="PXPSD_LAYERNAME" val="shutterstock_327953234 copiar"/>
  <p:tag name="PXPSD_PSDPATH" val="C:\Users\PUC Minas Virtual\Desktop\Novo\"/>
  <p:tag name="PXPSD_PSDFILENAME" val="Tela 09.psd"/>
  <p:tag name="PXPSD_PSDSOURCE" val="C:\Users\PUC Minas Virtual\Desktop\Novo\Tela 09.psd"/>
  <p:tag name=" PXPSD_PSDSOURCELAYER" val="7"/>
</p:tagLst>
</file>

<file path=ppt/tags/tag56.xml><?xml version="1.0" encoding="utf-8"?>
<p:tagLst xmlns:a="http://schemas.openxmlformats.org/drawingml/2006/main" xmlns:r="http://schemas.openxmlformats.org/officeDocument/2006/relationships" xmlns:p="http://schemas.openxmlformats.org/presentationml/2006/main">
  <p:tag name="PXPICPATH" val="C:\USERS\PUC MINAS VIRTUAL\DESKTOP\NOVO\\TELA 09_RETÂNGULO 4.PNG"/>
  <p:tag name="PXPSD_PNGPATH" val="C:\USERS\PUC MINAS VIRTUAL\DESKTOP\NOVO\\"/>
  <p:tag name="PXPSD_PNGFILENAME" val="TELA 09_RETÂNGULO 4.PNG"/>
  <p:tag name="PXPSD_LAYERNAME" val="Retângulo 4"/>
  <p:tag name="PXPSD_PSDPATH" val="C:\Users\PUC Minas Virtual\Desktop\Novo\"/>
  <p:tag name="PXPSD_PSDFILENAME" val="Tela 09.psd"/>
  <p:tag name="PXPSD_PSDSOURCE" val="C:\Users\PUC Minas Virtual\Desktop\Novo\Tela 09.psd"/>
  <p:tag name=" PXPSD_PSDSOURCELAYER" val="6"/>
</p:tagLst>
</file>

<file path=ppt/tags/tag57.xml><?xml version="1.0" encoding="utf-8"?>
<p:tagLst xmlns:a="http://schemas.openxmlformats.org/drawingml/2006/main" xmlns:r="http://schemas.openxmlformats.org/officeDocument/2006/relationships" xmlns:p="http://schemas.openxmlformats.org/presentationml/2006/main">
  <p:tag name="PXPICPATH" val="C:\USERS\PUC MINAS VIRTUAL\DESKTOP\NOVO\\TELA 09_VECTOR SMART OBJECT COPY.PNG"/>
  <p:tag name="PXPSD_PNGPATH" val="C:\USERS\PUC MINAS VIRTUAL\DESKTOP\NOVO\\"/>
  <p:tag name="PXPSD_PNGFILENAME" val="TELA 09_VECTOR SMART OBJECT COPY.PNG"/>
  <p:tag name="PXPSD_LAYERNAME" val="Vector Smart Object copy"/>
  <p:tag name="PXPSD_PSDPATH" val="C:\Users\PUC Minas Virtual\Desktop\Novo\"/>
  <p:tag name="PXPSD_PSDFILENAME" val="Tela 09.psd"/>
  <p:tag name="PXPSD_PSDSOURCE" val="C:\Users\PUC Minas Virtual\Desktop\Novo\Tela 09.psd"/>
  <p:tag name=" PXPSD_PSDSOURCELAYER" val="5"/>
</p:tagLst>
</file>

<file path=ppt/tags/tag58.xml><?xml version="1.0" encoding="utf-8"?>
<p:tagLst xmlns:a="http://schemas.openxmlformats.org/drawingml/2006/main" xmlns:r="http://schemas.openxmlformats.org/officeDocument/2006/relationships" xmlns:p="http://schemas.openxmlformats.org/presentationml/2006/main">
  <p:tag name="PXPICPATH" val="C:\USERS\PUC MINAS VIRTUAL\DESKTOP\NOVO\\TELA 09_4.PNG"/>
  <p:tag name="PXPSD_PNGPATH" val="C:\USERS\PUC MINAS VIRTUAL\DESKTOP\NOVO\\"/>
  <p:tag name="PXPSD_PNGFILENAME" val="TELA 09_4.PNG"/>
  <p:tag name="PXPSD_LAYERNAME" val="4"/>
  <p:tag name="PXPSD_PSDPATH" val="C:\Users\PUC Minas Virtual\Desktop\Novo\"/>
  <p:tag name="PXPSD_PSDFILENAME" val="Tela 09.psd"/>
  <p:tag name="PXPSD_PSDSOURCE" val="C:\Users\PUC Minas Virtual\Desktop\Novo\Tela 09.psd"/>
  <p:tag name=" PXPSD_PSDSOURCELAYER" val="4"/>
</p:tagLst>
</file>

<file path=ppt/tags/tag59.xml><?xml version="1.0" encoding="utf-8"?>
<p:tagLst xmlns:a="http://schemas.openxmlformats.org/drawingml/2006/main" xmlns:r="http://schemas.openxmlformats.org/officeDocument/2006/relationships" xmlns:p="http://schemas.openxmlformats.org/presentationml/2006/main">
  <p:tag name="PXPICPATH" val="C:\USERS\PUC MINAS VIRTUAL\DESKTOP\NOVO\\TELA 09_3.PNG"/>
  <p:tag name="PXPSD_PNGPATH" val="C:\USERS\PUC MINAS VIRTUAL\DESKTOP\NOVO\\"/>
  <p:tag name="PXPSD_PNGFILENAME" val="TELA 09_3.PNG"/>
  <p:tag name="PXPSD_LAYERNAME" val="3"/>
  <p:tag name="PXPSD_PSDPATH" val="C:\Users\PUC Minas Virtual\Desktop\Novo\"/>
  <p:tag name="PXPSD_PSDFILENAME" val="Tela 09.psd"/>
  <p:tag name="PXPSD_PSDSOURCE" val="C:\Users\PUC Minas Virtual\Desktop\Novo\Tela 09.psd"/>
  <p:tag name=" PXPSD_PSDSOURCELAYER" val="3"/>
</p:tagLst>
</file>

<file path=ppt/tags/tag6.xml><?xml version="1.0" encoding="utf-8"?>
<p:tagLst xmlns:a="http://schemas.openxmlformats.org/drawingml/2006/main" xmlns:r="http://schemas.openxmlformats.org/officeDocument/2006/relationships" xmlns:p="http://schemas.openxmlformats.org/presentationml/2006/main">
  <p:tag name="PXPICPATH" val="C:\USERS\KELEN\DESKTOP\LIXO\TELA 01_6.PNG"/>
  <p:tag name="PXPSD_PNGPATH" val="C:\USERS\KELEN\DESKTOP\LIXO\"/>
  <p:tag name="PXPSD_PNGFILENAME" val="TELA 01_6.PNG"/>
  <p:tag name="PXPSD_LAYERNAME" val="6"/>
  <p:tag name="PXPSD_PSDPATH" val="C:\Users\Kelen\Desktop\Novo\"/>
  <p:tag name="PXPSD_PSDFILENAME" val="Tela 01.psd"/>
  <p:tag name="PXPSD_PSDSOURCE" val="C:\Users\Kelen\Desktop\Novo\Tela 01.psd"/>
  <p:tag name=" PXPSD_PSDSOURCELAYER" val="6"/>
</p:tagLst>
</file>

<file path=ppt/tags/tag60.xml><?xml version="1.0" encoding="utf-8"?>
<p:tagLst xmlns:a="http://schemas.openxmlformats.org/drawingml/2006/main" xmlns:r="http://schemas.openxmlformats.org/officeDocument/2006/relationships" xmlns:p="http://schemas.openxmlformats.org/presentationml/2006/main">
  <p:tag name="PXPICPATH" val="C:\USERS\PUC MINAS VIRTUAL\DESKTOP\NOVO\\TELA 09_2.PNG"/>
  <p:tag name="PXPSD_PNGPATH" val="C:\USERS\PUC MINAS VIRTUAL\DESKTOP\NOVO\\"/>
  <p:tag name="PXPSD_PNGFILENAME" val="TELA 09_2.PNG"/>
  <p:tag name="PXPSD_LAYERNAME" val="2"/>
  <p:tag name="PXPSD_PSDPATH" val="C:\Users\PUC Minas Virtual\Desktop\Novo\"/>
  <p:tag name="PXPSD_PSDFILENAME" val="Tela 09.psd"/>
  <p:tag name="PXPSD_PSDSOURCE" val="C:\Users\PUC Minas Virtual\Desktop\Novo\Tela 09.psd"/>
  <p:tag name=" PXPSD_PSDSOURCELAYER" val="2"/>
</p:tagLst>
</file>

<file path=ppt/tags/tag61.xml><?xml version="1.0" encoding="utf-8"?>
<p:tagLst xmlns:a="http://schemas.openxmlformats.org/drawingml/2006/main" xmlns:r="http://schemas.openxmlformats.org/officeDocument/2006/relationships" xmlns:p="http://schemas.openxmlformats.org/presentationml/2006/main">
  <p:tag name="PXPICPATH" val="C:\USERS\PUC MINAS VIRTUAL\DESKTOP\NOVO\\TELA 09_1.PNG"/>
  <p:tag name="PXPSD_PNGPATH" val="C:\USERS\PUC MINAS VIRTUAL\DESKTOP\NOVO\\"/>
  <p:tag name="PXPSD_PNGFILENAME" val="TELA 09_1.PNG"/>
  <p:tag name="PXPSD_LAYERNAME" val="1"/>
  <p:tag name="PXPSD_PSDPATH" val="C:\Users\PUC Minas Virtual\Desktop\Novo\"/>
  <p:tag name="PXPSD_PSDFILENAME" val="Tela 09.psd"/>
  <p:tag name="PXPSD_PSDSOURCE" val="C:\Users\PUC Minas Virtual\Desktop\Novo\Tela 09.psd"/>
  <p:tag name=" PXPSD_PSDSOURCELAYER" val="1"/>
</p:tagLst>
</file>

<file path=ppt/tags/tag7.xml><?xml version="1.0" encoding="utf-8"?>
<p:tagLst xmlns:a="http://schemas.openxmlformats.org/drawingml/2006/main" xmlns:r="http://schemas.openxmlformats.org/officeDocument/2006/relationships" xmlns:p="http://schemas.openxmlformats.org/presentationml/2006/main">
  <p:tag name="PXPICPATH" val="C:\USERS\KELEN\DESKTOP\LIXO\TELA 01_5.PNG"/>
  <p:tag name="PXPSD_PNGPATH" val="C:\USERS\KELEN\DESKTOP\LIXO\"/>
  <p:tag name="PXPSD_PNGFILENAME" val="TELA 01_5.PNG"/>
  <p:tag name="PXPSD_LAYERNAME" val="5"/>
  <p:tag name="PXPSD_PSDPATH" val="C:\Users\Kelen\Desktop\Novo\"/>
  <p:tag name="PXPSD_PSDFILENAME" val="Tela 01.psd"/>
  <p:tag name="PXPSD_PSDSOURCE" val="C:\Users\Kelen\Desktop\Novo\Tela 01.psd"/>
  <p:tag name=" PXPSD_PSDSOURCELAYER" val="5"/>
</p:tagLst>
</file>

<file path=ppt/tags/tag8.xml><?xml version="1.0" encoding="utf-8"?>
<p:tagLst xmlns:a="http://schemas.openxmlformats.org/drawingml/2006/main" xmlns:r="http://schemas.openxmlformats.org/officeDocument/2006/relationships" xmlns:p="http://schemas.openxmlformats.org/presentationml/2006/main">
  <p:tag name="PXPICPATH" val="C:\USERS\PUC MINAS VIRTUAL\DESKTOP\NOVO\\TELA 02_SHUTTERSTOCK_530011516.PNG"/>
  <p:tag name="PXPSD_PNGPATH" val="C:\USERS\PUC MINAS VIRTUAL\DESKTOP\NOVO\\"/>
  <p:tag name="PXPSD_PNGFILENAME" val="TELA 02_SHUTTERSTOCK_530011516.PNG"/>
  <p:tag name="PXPSD_LAYERNAME" val="shutterstock_530011516"/>
  <p:tag name="PXPSD_PSDPATH" val="C:\Users\PUC Minas Virtual\Desktop\Novo\"/>
  <p:tag name="PXPSD_PSDFILENAME" val="Tela 02.psd"/>
  <p:tag name="PXPSD_PSDSOURCE" val="C:\Users\PUC Minas Virtual\Desktop\Novo\Tela 02.psd"/>
  <p:tag name=" PXPSD_PSDSOURCELAYER" val="2"/>
</p:tagLst>
</file>

<file path=ppt/tags/tag9.xml><?xml version="1.0" encoding="utf-8"?>
<p:tagLst xmlns:a="http://schemas.openxmlformats.org/drawingml/2006/main" xmlns:r="http://schemas.openxmlformats.org/officeDocument/2006/relationships" xmlns:p="http://schemas.openxmlformats.org/presentationml/2006/main">
  <p:tag name="PXPICPATH" val="C:\USERS\KELEN\DESKTOP\LIXO\TELA 02_8.PNG"/>
  <p:tag name="PXPSD_PNGPATH" val="C:\USERS\KELEN\DESKTOP\LIXO\"/>
  <p:tag name="PXPSD_PNGFILENAME" val="TELA 02_8.PNG"/>
  <p:tag name="PXPSD_LAYERNAME" val="8"/>
  <p:tag name="PXPSD_PSDPATH" val="C:\Users\Kelen\Desktop\Novo\"/>
  <p:tag name="PXPSD_PSDFILENAME" val="Tela 02.psd"/>
  <p:tag name="PXPSD_PSDSOURCE" val="C:\Users\Kelen\Desktop\Novo\Tela 02.psd"/>
  <p:tag name=" PXPSD_PSDSOURCELAYER" val="8"/>
</p:tagLst>
</file>

<file path=ppt/theme/theme1.xml><?xml version="1.0" encoding="utf-8"?>
<a:theme xmlns:a="http://schemas.openxmlformats.org/drawingml/2006/main" name="SUBTÍTUL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5_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ÓPIC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LIDE TEXTO CORRI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LIDE SEM TÍTULO TEXTO CORRI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LIDE COM IMAGE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SLIDE COM IMAGEM OU TABEL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PERGUNTA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CITAÇÕ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10895</TotalTime>
  <Words>702</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Fontes usadas</vt:lpstr>
      </vt:variant>
      <vt:variant>
        <vt:i4>8</vt:i4>
      </vt:variant>
      <vt:variant>
        <vt:lpstr>Tema</vt:lpstr>
      </vt:variant>
      <vt:variant>
        <vt:i4>10</vt:i4>
      </vt:variant>
      <vt:variant>
        <vt:lpstr>Títulos de slides</vt:lpstr>
      </vt:variant>
      <vt:variant>
        <vt:i4>18</vt:i4>
      </vt:variant>
    </vt:vector>
  </HeadingPairs>
  <TitlesOfParts>
    <vt:vector size="36" baseType="lpstr">
      <vt:lpstr>AkzidenzGroteskBE-Md</vt:lpstr>
      <vt:lpstr>Arial</vt:lpstr>
      <vt:lpstr>Calibri</vt:lpstr>
      <vt:lpstr>Cambria Math</vt:lpstr>
      <vt:lpstr>Times-BoldItalic</vt:lpstr>
      <vt:lpstr>Times-Italic</vt:lpstr>
      <vt:lpstr>Times-Roman</vt:lpstr>
      <vt:lpstr>Wingdings</vt:lpstr>
      <vt:lpstr>SUBTÍTULO</vt:lpstr>
      <vt:lpstr>CAPA</vt:lpstr>
      <vt:lpstr>TÓPICOS</vt:lpstr>
      <vt:lpstr>SLIDE TEXTO CORRIDO</vt:lpstr>
      <vt:lpstr>SLIDE SEM TÍTULO TEXTO CORRIDO</vt:lpstr>
      <vt:lpstr>SLIDE COM IMAGEM</vt:lpstr>
      <vt:lpstr>SLIDE COM IMAGEM OU TABELA</vt:lpstr>
      <vt:lpstr>PERGUNTAS</vt:lpstr>
      <vt:lpstr>CITAÇÕES</vt:lpstr>
      <vt:lpstr>5_Personalizar design</vt:lpstr>
      <vt:lpstr> Álgebra Linear </vt:lpstr>
      <vt:lpstr>Matrizes: Aula 2</vt:lpstr>
      <vt:lpstr>Soma de Matrizes</vt:lpstr>
      <vt:lpstr>Soma de Matrizes</vt:lpstr>
      <vt:lpstr>Exemplo</vt:lpstr>
      <vt:lpstr>Multiplicação Por Escalar</vt:lpstr>
      <vt:lpstr>Multiplicação Por Escalar</vt:lpstr>
      <vt:lpstr>Exemplo</vt:lpstr>
      <vt:lpstr>Produto Entre Matrizes</vt:lpstr>
      <vt:lpstr>Produto Entre Matrizes</vt:lpstr>
      <vt:lpstr>Exemplo</vt:lpstr>
      <vt:lpstr>Fazendo as Contas</vt:lpstr>
      <vt:lpstr>Aplicação Em Sistemas Lineares</vt:lpstr>
      <vt:lpstr>Matriz Aumentada</vt:lpstr>
      <vt:lpstr>Exemplos</vt:lpstr>
      <vt:lpstr>Transposta</vt:lpstr>
      <vt:lpstr>Traço de Uma Matriz</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miranda.kelen@gmail.com</dc:creator>
  <cp:lastModifiedBy>Pedro Belchior</cp:lastModifiedBy>
  <cp:revision>214</cp:revision>
  <dcterms:created xsi:type="dcterms:W3CDTF">2017-04-07T03:07:38Z</dcterms:created>
  <dcterms:modified xsi:type="dcterms:W3CDTF">2018-07-25T00:41:12Z</dcterms:modified>
</cp:coreProperties>
</file>