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Oswald" panose="02000503000000000000" pitchFamily="2" charset="0"/>
      <p:regular r:id="rId11"/>
      <p:bold r:id="rId12"/>
    </p:embeddedFont>
    <p:embeddedFont>
      <p:font typeface="Average" panose="020B0604020202020204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 lang="pt-BR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pt-BR"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8" y="270275"/>
            <a:ext cx="7801500" cy="17301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dirty="0"/>
              <a:t>Gênesis: Passagens Mais Radicais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2082200"/>
            <a:ext cx="8020800" cy="2368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pt-BR" sz="1800"/>
              <a:t>Ana Luiza Pacheco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/>
              <a:t>Arthur Paradizi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/>
              <a:t>Bruno de Barros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/>
              <a:t>Daniel Lucas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/>
              <a:t>Gabriel Gomes</a:t>
            </a:r>
          </a:p>
          <a:p>
            <a:pPr lvl="0" algn="l">
              <a:spcBef>
                <a:spcPts val="0"/>
              </a:spcBef>
              <a:buNone/>
            </a:pPr>
            <a:r>
              <a:rPr lang="pt-BR" sz="1800"/>
              <a:t>Luiz Henrique Guimarães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pt-BR" sz="1800"/>
              <a:t>Luiza Ávila</a:t>
            </a:r>
          </a:p>
          <a:p>
            <a:pPr lvl="0" algn="l" rtl="0">
              <a:spcBef>
                <a:spcPts val="0"/>
              </a:spcBef>
              <a:buNone/>
            </a:pPr>
            <a:r>
              <a:rPr lang="pt-BR" sz="1800"/>
              <a:t>Pedro Achilles Carvalho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73525" y="4821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pt-BR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livro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3525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Síntese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Autor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pt-BR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Gênesis 19:31,32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“Um dia, a filha mais velha disse à mais jovem: "Nosso pai já está velho, e não há homens nas redondezas que nos possuam, segundo o costume de toda a terra.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Vamos dar vinho a nosso pai e então nos deitaremos com ele para preservar a linhagem de nosso pai".”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Gênesis 19:24,25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“Então o Senhor, o próprio Senhor, fez chover do céu fogo e enxofre sobre Sodoma e Gomorra.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Assim ele destruiu aquelas cidades e toda a planície, com todos os habitantes das cidades e a vegetação.”</a:t>
            </a:r>
          </a:p>
          <a:p>
            <a:pPr lvl="0">
              <a:spcBef>
                <a:spcPts val="0"/>
              </a:spcBef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Gênesis 6:17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"Eis que vou trazer águas sobre a terra, o Dilúvio, para destruir debaixo do céu toda criatura que tem fôlego de vida. Tudo o que há na terra perecerá.”</a:t>
            </a:r>
          </a:p>
          <a:p>
            <a:pPr lv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b="1">
                <a:latin typeface="Arial"/>
                <a:ea typeface="Arial"/>
                <a:cs typeface="Arial"/>
                <a:sym typeface="Arial"/>
              </a:rPr>
              <a:t>Gênesis 22:2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Então disse Deus: "Tome seu filho, seu único filho, Isaque, a quem você ama, e vá para a região de Moriá. Sacrifique-o ali como holocausto num dos montes que lhe indicarei".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Extra: II Reis 2:23,25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7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“Então subiu dali a Betel; e, subindo ele pelo caminho, uns meninos saíram da cidade, e zombavam dele, e diziam-lhe: Sobe, calvo; sobe, calvo!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E, virando-se ele para trás, os viu, e os amaldiçoou no nome do Senhor; então duas ursas saíram do bosque, e despedaçaram quarenta e dois daqueles meninos.</a:t>
            </a:r>
          </a:p>
          <a:p>
            <a:pPr lvl="0">
              <a:spcBef>
                <a:spcPts val="0"/>
              </a:spcBef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E dali foi para o monte Carmelo de onde voltou para Samaria”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055-A2C6-42F1-944B-CE1A0614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  <a:latin typeface="+mj-lt"/>
              </a:rPr>
              <a:t>Referências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D36A-FD0B-4A1D-BF77-1A8329632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http://www.bibliafacil.com.br/C01_Gn.htm</a:t>
            </a:r>
          </a:p>
          <a:p>
            <a:r>
              <a:rPr lang="pt-BR" dirty="0"/>
              <a:t>http://www.veritatis.com.br/lo-cometeu-incesto-com-suas-filhas/</a:t>
            </a:r>
          </a:p>
          <a:p>
            <a:r>
              <a:rPr lang="pt-BR" dirty="0"/>
              <a:t>http://www.abiblia.org/ver.php?id=3264</a:t>
            </a:r>
          </a:p>
          <a:p>
            <a:r>
              <a:rPr lang="pt-BR" dirty="0"/>
              <a:t>http://www.cacp.org.br/por-que-deus-pediu-a-abraao-que-sacrificasse-seu-filho/</a:t>
            </a:r>
          </a:p>
          <a:p>
            <a:r>
              <a:rPr lang="pt-BR" dirty="0"/>
              <a:t>https://www.respostas.com.br/por-que-deus-fez-o-diluvio/</a:t>
            </a:r>
          </a:p>
          <a:p>
            <a:r>
              <a:rPr lang="pt-BR" dirty="0"/>
              <a:t>https://www.esbocandoideias.com/2013/03/deus-matou-42-jovens-so-porque-chamaram-o-profeta-eliseu-de-careca.html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237663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375</Words>
  <Application>Microsoft Office PowerPoint</Application>
  <PresentationFormat>On-screen Show (16:9)</PresentationFormat>
  <Paragraphs>33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Oswald</vt:lpstr>
      <vt:lpstr>Average</vt:lpstr>
      <vt:lpstr>Arial</vt:lpstr>
      <vt:lpstr>Slate</vt:lpstr>
      <vt:lpstr>Gênesis: Passagens Mais Radicais</vt:lpstr>
      <vt:lpstr>O livro </vt:lpstr>
      <vt:lpstr>Gênesis 19:31,32 </vt:lpstr>
      <vt:lpstr>Gênesis 19:24,25</vt:lpstr>
      <vt:lpstr>Gênesis 6:17 </vt:lpstr>
      <vt:lpstr>Gênesis 22:2</vt:lpstr>
      <vt:lpstr>Extra: II Reis 2:23,25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Gênesis: Passagens Mais Radicais</dc:title>
  <cp:lastModifiedBy>Luiza Gonçalves</cp:lastModifiedBy>
  <cp:revision>8</cp:revision>
  <dcterms:modified xsi:type="dcterms:W3CDTF">2017-11-21T00:31:05Z</dcterms:modified>
</cp:coreProperties>
</file>