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2E16-2BE2-4101-B856-281D10824C8E}" type="datetimeFigureOut">
              <a:rPr lang="pt-BR" smtClean="0"/>
              <a:t>27/01/2018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D7F-7B36-4312-ACD2-6531F3630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2E16-2BE2-4101-B856-281D10824C8E}" type="datetimeFigureOut">
              <a:rPr lang="pt-BR" smtClean="0"/>
              <a:t>27/01/2018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D7F-7B36-4312-ACD2-6531F3630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2E16-2BE2-4101-B856-281D10824C8E}" type="datetimeFigureOut">
              <a:rPr lang="pt-BR" smtClean="0"/>
              <a:t>27/01/2018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D7F-7B36-4312-ACD2-6531F3630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2E16-2BE2-4101-B856-281D10824C8E}" type="datetimeFigureOut">
              <a:rPr lang="pt-BR" smtClean="0"/>
              <a:t>27/01/2018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D7F-7B36-4312-ACD2-6531F3630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2E16-2BE2-4101-B856-281D10824C8E}" type="datetimeFigureOut">
              <a:rPr lang="pt-BR" smtClean="0"/>
              <a:t>27/01/2018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D7F-7B36-4312-ACD2-6531F3630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2E16-2BE2-4101-B856-281D10824C8E}" type="datetimeFigureOut">
              <a:rPr lang="pt-BR" smtClean="0"/>
              <a:t>27/01/2018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D7F-7B36-4312-ACD2-6531F3630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2E16-2BE2-4101-B856-281D10824C8E}" type="datetimeFigureOut">
              <a:rPr lang="pt-BR" smtClean="0"/>
              <a:t>27/01/2018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D7F-7B36-4312-ACD2-6531F3630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2E16-2BE2-4101-B856-281D10824C8E}" type="datetimeFigureOut">
              <a:rPr lang="pt-BR" smtClean="0"/>
              <a:t>27/01/2018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D7F-7B36-4312-ACD2-6531F3630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2E16-2BE2-4101-B856-281D10824C8E}" type="datetimeFigureOut">
              <a:rPr lang="pt-BR" smtClean="0"/>
              <a:t>27/01/2018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D7F-7B36-4312-ACD2-6531F3630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2E16-2BE2-4101-B856-281D10824C8E}" type="datetimeFigureOut">
              <a:rPr lang="pt-BR" smtClean="0"/>
              <a:t>27/01/2018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D7F-7B36-4312-ACD2-6531F3630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2E16-2BE2-4101-B856-281D10824C8E}" type="datetimeFigureOut">
              <a:rPr lang="pt-BR" smtClean="0"/>
              <a:t>27/01/2018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D7F-7B36-4312-ACD2-6531F3630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2E16-2BE2-4101-B856-281D10824C8E}" type="datetimeFigureOut">
              <a:rPr lang="pt-BR" smtClean="0"/>
              <a:t>27/01/2018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DD7F-7B36-4312-ACD2-6531F363055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18668" t="37109" r="17093" b="9179"/>
          <a:stretch>
            <a:fillRect/>
          </a:stretch>
        </p:blipFill>
        <p:spPr bwMode="auto">
          <a:xfrm>
            <a:off x="357158" y="2000240"/>
            <a:ext cx="851021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16471" t="39062" r="17642" b="15039"/>
          <a:stretch>
            <a:fillRect/>
          </a:stretch>
        </p:blipFill>
        <p:spPr bwMode="auto">
          <a:xfrm>
            <a:off x="214282" y="1714488"/>
            <a:ext cx="875495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900" y="0"/>
            <a:ext cx="925488" cy="7562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>
            <a:outerShdw dist="119334" dir="1510411" algn="tl" rotWithShape="0">
              <a:srgbClr val="FFFFFF"/>
            </a:outerShdw>
          </a:effec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 l="12665" r="12664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900" y="0"/>
            <a:ext cx="925488" cy="7562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>
            <a:outerShdw dist="119334" dir="1510411" algn="tl" rotWithShape="0">
              <a:srgbClr val="FFFFFF"/>
            </a:outerShdw>
          </a:effec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900" y="0"/>
            <a:ext cx="925488" cy="7562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>
            <a:outerShdw dist="119334" dir="1510411" algn="tl" rotWithShape="0">
              <a:srgbClr val="FFFFFF"/>
            </a:outerShdw>
          </a:effec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900" y="0"/>
            <a:ext cx="925488" cy="7562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>
            <a:outerShdw dist="119334" dir="1510411" algn="tl" rotWithShape="0">
              <a:srgbClr val="FFFFFF"/>
            </a:outerShdw>
          </a:effec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900" y="0"/>
            <a:ext cx="925488" cy="7562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>
            <a:outerShdw dist="119334" dir="1510411" algn="tl" rotWithShape="0">
              <a:srgbClr val="FFFFFF"/>
            </a:outerShdw>
          </a:effec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900" y="0"/>
            <a:ext cx="925488" cy="7562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>
            <a:outerShdw dist="119334" dir="1510411" algn="tl" rotWithShape="0">
              <a:srgbClr val="FFFFFF"/>
            </a:outerShdw>
          </a:effec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900" y="0"/>
            <a:ext cx="925488" cy="7562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>
            <a:outerShdw dist="119334" dir="1510411" algn="tl" rotWithShape="0">
              <a:srgbClr val="FFFFFF"/>
            </a:outerShdw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900" y="-24"/>
            <a:ext cx="925488" cy="7562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>
            <a:outerShdw dist="119334" dir="1510411" algn="tl" rotWithShape="0">
              <a:srgbClr val="FFFFFF"/>
            </a:outerShdw>
          </a:effec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-26846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Apresentação na tela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2018-01-27T14:59:33Z</dcterms:created>
  <dcterms:modified xsi:type="dcterms:W3CDTF">2018-01-27T15:15:11Z</dcterms:modified>
</cp:coreProperties>
</file>