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A99F-0550-4F05-864F-274C94FB439D}" type="datetimeFigureOut">
              <a:rPr lang="pt-BR" smtClean="0"/>
              <a:t>11/01/2018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29D8-DD1E-436C-9AAE-3389947D25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25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A99F-0550-4F05-864F-274C94FB439D}" type="datetimeFigureOut">
              <a:rPr lang="pt-BR" smtClean="0"/>
              <a:t>11/01/2018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29D8-DD1E-436C-9AAE-3389947D25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62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A99F-0550-4F05-864F-274C94FB439D}" type="datetimeFigureOut">
              <a:rPr lang="pt-BR" smtClean="0"/>
              <a:t>11/01/2018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29D8-DD1E-436C-9AAE-3389947D25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03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A99F-0550-4F05-864F-274C94FB439D}" type="datetimeFigureOut">
              <a:rPr lang="pt-BR" smtClean="0"/>
              <a:t>11/01/2018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29D8-DD1E-436C-9AAE-3389947D25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21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A99F-0550-4F05-864F-274C94FB439D}" type="datetimeFigureOut">
              <a:rPr lang="pt-BR" smtClean="0"/>
              <a:t>11/01/2018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29D8-DD1E-436C-9AAE-3389947D25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51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A99F-0550-4F05-864F-274C94FB439D}" type="datetimeFigureOut">
              <a:rPr lang="pt-BR" smtClean="0"/>
              <a:t>11/01/2018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29D8-DD1E-436C-9AAE-3389947D25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36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A99F-0550-4F05-864F-274C94FB439D}" type="datetimeFigureOut">
              <a:rPr lang="pt-BR" smtClean="0"/>
              <a:t>11/01/2018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29D8-DD1E-436C-9AAE-3389947D25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54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A99F-0550-4F05-864F-274C94FB439D}" type="datetimeFigureOut">
              <a:rPr lang="pt-BR" smtClean="0"/>
              <a:t>11/01/2018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29D8-DD1E-436C-9AAE-3389947D25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28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A99F-0550-4F05-864F-274C94FB439D}" type="datetimeFigureOut">
              <a:rPr lang="pt-BR" smtClean="0"/>
              <a:t>11/01/2018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29D8-DD1E-436C-9AAE-3389947D25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23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A99F-0550-4F05-864F-274C94FB439D}" type="datetimeFigureOut">
              <a:rPr lang="pt-BR" smtClean="0"/>
              <a:t>11/01/2018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29D8-DD1E-436C-9AAE-3389947D25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83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A99F-0550-4F05-864F-274C94FB439D}" type="datetimeFigureOut">
              <a:rPr lang="pt-BR" smtClean="0"/>
              <a:t>11/01/2018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029D8-DD1E-436C-9AAE-3389947D25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00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BA99F-0550-4F05-864F-274C94FB439D}" type="datetimeFigureOut">
              <a:rPr lang="pt-BR" smtClean="0"/>
              <a:t>11/01/2018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029D8-DD1E-436C-9AAE-3389947D25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64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-1402" r="12448" b="-1"/>
          <a:stretch/>
        </p:blipFill>
        <p:spPr bwMode="auto">
          <a:xfrm>
            <a:off x="3449" y="-145660"/>
            <a:ext cx="9221776" cy="7003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726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t="-1471" r="12483"/>
          <a:stretch/>
        </p:blipFill>
        <p:spPr bwMode="auto">
          <a:xfrm>
            <a:off x="-212797" y="-171400"/>
            <a:ext cx="9356797" cy="70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176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391"/>
          <a:stretch/>
        </p:blipFill>
        <p:spPr bwMode="auto">
          <a:xfrm>
            <a:off x="0" y="-171400"/>
            <a:ext cx="9144000" cy="7115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08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1" r="12586"/>
          <a:stretch/>
        </p:blipFill>
        <p:spPr bwMode="auto">
          <a:xfrm>
            <a:off x="0" y="-27537"/>
            <a:ext cx="9193378" cy="688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938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7" t="-1287" r="12586" b="-1"/>
          <a:stretch/>
        </p:blipFill>
        <p:spPr bwMode="auto">
          <a:xfrm>
            <a:off x="-108520" y="-190958"/>
            <a:ext cx="9266355" cy="7048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45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r="12586"/>
          <a:stretch/>
        </p:blipFill>
        <p:spPr bwMode="auto">
          <a:xfrm>
            <a:off x="-180528" y="-140453"/>
            <a:ext cx="9324528" cy="699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18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7" r="12248"/>
          <a:stretch/>
        </p:blipFill>
        <p:spPr bwMode="auto">
          <a:xfrm>
            <a:off x="-694464" y="-99392"/>
            <a:ext cx="9970239" cy="700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34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2" r="12448"/>
          <a:stretch/>
        </p:blipFill>
        <p:spPr bwMode="auto">
          <a:xfrm>
            <a:off x="-108520" y="-1"/>
            <a:ext cx="925252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79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r="9897"/>
          <a:stretch/>
        </p:blipFill>
        <p:spPr bwMode="auto">
          <a:xfrm>
            <a:off x="-18772" y="-1"/>
            <a:ext cx="9471926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1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7" r="12483"/>
          <a:stretch/>
        </p:blipFill>
        <p:spPr bwMode="auto">
          <a:xfrm>
            <a:off x="-10632" y="0"/>
            <a:ext cx="9154632" cy="6865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82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t="-1839" r="12379"/>
          <a:stretch/>
        </p:blipFill>
        <p:spPr bwMode="auto">
          <a:xfrm>
            <a:off x="-1" y="-171400"/>
            <a:ext cx="9228667" cy="70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2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0" t="1399" r="12483" b="-112"/>
          <a:stretch/>
        </p:blipFill>
        <p:spPr bwMode="auto">
          <a:xfrm>
            <a:off x="-33734" y="0"/>
            <a:ext cx="9358262" cy="690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14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t="-2023" r="12586" b="-1"/>
          <a:stretch/>
        </p:blipFill>
        <p:spPr bwMode="auto">
          <a:xfrm>
            <a:off x="0" y="-131659"/>
            <a:ext cx="9144000" cy="699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364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4" r="12483"/>
          <a:stretch/>
        </p:blipFill>
        <p:spPr bwMode="auto">
          <a:xfrm>
            <a:off x="-1" y="0"/>
            <a:ext cx="91566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606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Apresentação na tela (4:3)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</dc:creator>
  <cp:lastModifiedBy>João Carlos Oliveira Caetano</cp:lastModifiedBy>
  <cp:revision>4</cp:revision>
  <dcterms:created xsi:type="dcterms:W3CDTF">2018-01-06T23:44:42Z</dcterms:created>
  <dcterms:modified xsi:type="dcterms:W3CDTF">2018-01-11T13:08:06Z</dcterms:modified>
</cp:coreProperties>
</file>