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0129-1D39-496E-9D46-C1782BBF7EDB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A24A-DA97-4639-9458-AC5D25D5D90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628" r="12701" b="390"/>
          <a:stretch>
            <a:fillRect/>
          </a:stretch>
        </p:blipFill>
        <p:spPr bwMode="auto">
          <a:xfrm>
            <a:off x="0" y="0"/>
            <a:ext cx="9144000" cy="685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12628" r="17094"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-1522"/>
            <a:ext cx="6643734" cy="685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9" y="0"/>
            <a:ext cx="5813442" cy="687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2628" r="12701"/>
          <a:stretch>
            <a:fillRect/>
          </a:stretch>
        </p:blipFill>
        <p:spPr bwMode="auto">
          <a:xfrm>
            <a:off x="0" y="0"/>
            <a:ext cx="9144000" cy="688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Apresentação na tela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João Carlos Oliveira Caetano</cp:lastModifiedBy>
  <cp:revision>3</cp:revision>
  <dcterms:created xsi:type="dcterms:W3CDTF">2018-01-15T20:08:48Z</dcterms:created>
  <dcterms:modified xsi:type="dcterms:W3CDTF">2018-01-17T16:27:13Z</dcterms:modified>
</cp:coreProperties>
</file>