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30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2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7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3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0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0E51C7C-CEA3-4CAA-BE4B-344879E7C37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61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Gym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68396" y="3996267"/>
            <a:ext cx="7634626" cy="2021137"/>
          </a:xfrm>
        </p:spPr>
        <p:txBody>
          <a:bodyPr>
            <a:normAutofit/>
          </a:bodyPr>
          <a:lstStyle/>
          <a:p>
            <a:r>
              <a:rPr lang="de-DE" dirty="0"/>
              <a:t>Gabriel Gomes</a:t>
            </a:r>
            <a:endParaRPr lang="pt-BR" dirty="0"/>
          </a:p>
          <a:p>
            <a:r>
              <a:rPr lang="de-DE" dirty="0"/>
              <a:t>Luiz </a:t>
            </a:r>
            <a:r>
              <a:rPr lang="de-DE" dirty="0" err="1"/>
              <a:t>Guimarães</a:t>
            </a:r>
          </a:p>
          <a:p>
            <a:r>
              <a:rPr lang="de-DE" dirty="0"/>
              <a:t>Luiza Ávila</a:t>
            </a:r>
          </a:p>
          <a:p>
            <a:r>
              <a:rPr lang="de-DE" dirty="0" err="1"/>
              <a:t>Wisney</a:t>
            </a:r>
            <a:r>
              <a:rPr lang="de-DE" dirty="0"/>
              <a:t> </a:t>
            </a:r>
            <a:r>
              <a:rPr lang="de-DE" dirty="0" err="1"/>
              <a:t>Tadeu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5C2E-4E03-456E-8329-0FDAC5B8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Contexto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D72BB-D87A-4B09-A819-73F3562D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cs typeface="Arial"/>
              </a:rPr>
              <a:t>Falta de maneiras eficazes e rápidas de ter informações sobre as academias.</a:t>
            </a:r>
          </a:p>
        </p:txBody>
      </p:sp>
    </p:spTree>
    <p:extLst>
      <p:ext uri="{BB962C8B-B14F-4D97-AF65-F5344CB8AC3E}">
        <p14:creationId xmlns:p14="http://schemas.microsoft.com/office/powerpoint/2010/main" val="17395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0400-E7DF-408E-9202-94DF9D7A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cs typeface="Arial"/>
              </a:rPr>
              <a:t>O Negócio</a:t>
            </a:r>
            <a:endParaRPr lang="pt-BR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98A8C-3982-4786-AEB9-D435256B5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cs typeface="Arial"/>
              </a:rPr>
              <a:t>Aplicação Mobile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4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622A-79CC-4BE8-899B-59E9111C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Mercado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DC4DF-F45D-412C-8575-51A612F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cs typeface="Arial"/>
              </a:rPr>
              <a:t>Pequeno no Brasil</a:t>
            </a:r>
          </a:p>
          <a:p>
            <a:pPr marL="344170" indent="-344170"/>
            <a:r>
              <a:rPr lang="pt-BR" dirty="0">
                <a:cs typeface="Arial"/>
              </a:rPr>
              <a:t>Em expansão, maior foco na web e individual</a:t>
            </a:r>
            <a:endParaRPr lang="pt-BR" dirty="0"/>
          </a:p>
          <a:p>
            <a:pPr marL="344170" indent="-344170"/>
            <a:r>
              <a:rPr lang="pt-BR" dirty="0">
                <a:cs typeface="Arial"/>
              </a:rPr>
              <a:t>Dores: Dificuldade mudança de hábitos</a:t>
            </a:r>
          </a:p>
          <a:p>
            <a:pPr marL="344170" indent="-344170"/>
            <a:r>
              <a:rPr lang="pt-BR" dirty="0">
                <a:cs typeface="Arial"/>
              </a:rPr>
              <a:t>Solução: maior investimento em propagandas nas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8194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C68E6-8746-4938-BDD1-0E8E9D4B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Financeiro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F80974-FA31-4B98-A5B4-CDF12195F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Custos, Faturamento, Resultados Esperados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02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169B1-7464-4687-81BF-690CF01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Custos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731DC-2F0D-4281-8694-B461DC662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Fixos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2F2FAC-3ADE-4C05-B42E-B52C8F69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8606" y="2851331"/>
            <a:ext cx="4224302" cy="3287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t-BR" dirty="0">
                <a:cs typeface="Arial"/>
              </a:rPr>
              <a:t>Alimentação</a:t>
            </a:r>
            <a:endParaRPr lang="pt-BR" dirty="0"/>
          </a:p>
          <a:p>
            <a:pPr marL="344170" indent="-344170"/>
            <a:r>
              <a:rPr lang="pt-BR" dirty="0">
                <a:cs typeface="Arial"/>
              </a:rPr>
              <a:t>Nuvem e o servidor do LocaWeb</a:t>
            </a:r>
          </a:p>
          <a:p>
            <a:pPr marL="344170" indent="-344170"/>
            <a:r>
              <a:rPr lang="pt-BR" dirty="0">
                <a:cs typeface="Arial"/>
              </a:rPr>
              <a:t>Domínio web,</a:t>
            </a:r>
          </a:p>
          <a:p>
            <a:pPr marL="344170" indent="-344170"/>
            <a:r>
              <a:rPr lang="pt-BR" dirty="0">
                <a:cs typeface="Arial"/>
              </a:rPr>
              <a:t>A segurança do site</a:t>
            </a:r>
          </a:p>
          <a:p>
            <a:pPr marL="344170" indent="-344170"/>
            <a:r>
              <a:rPr lang="pt-BR" dirty="0">
                <a:cs typeface="Arial"/>
              </a:rPr>
              <a:t>Pró-labore </a:t>
            </a:r>
          </a:p>
          <a:p>
            <a:pPr marL="344170" indent="-344170"/>
            <a:r>
              <a:rPr lang="pt-BR" dirty="0">
                <a:cs typeface="Arial"/>
              </a:rPr>
              <a:t>Internet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D8D9D8-8A31-48FB-9AA1-F6134EC3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Variáveis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F5AF39-AA72-4945-831F-F874895BB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8485" y="2851331"/>
            <a:ext cx="4057948" cy="3200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t-BR" dirty="0">
                <a:cs typeface="Arial"/>
              </a:rPr>
              <a:t>Contas de luz e água</a:t>
            </a:r>
            <a:endParaRPr lang="pt-BR" dirty="0"/>
          </a:p>
          <a:p>
            <a:pPr marL="344170" indent="-344170"/>
            <a:r>
              <a:rPr lang="pt-BR" dirty="0">
                <a:cs typeface="Arial"/>
              </a:rPr>
              <a:t>Anúncios Google e Facebook</a:t>
            </a:r>
          </a:p>
          <a:p>
            <a:pPr marL="344170" indent="-344170"/>
            <a:r>
              <a:rPr lang="pt-BR" dirty="0">
                <a:cs typeface="Arial"/>
              </a:rPr>
              <a:t>ICMS</a:t>
            </a:r>
          </a:p>
        </p:txBody>
      </p:sp>
    </p:spTree>
    <p:extLst>
      <p:ext uri="{BB962C8B-B14F-4D97-AF65-F5344CB8AC3E}">
        <p14:creationId xmlns:p14="http://schemas.microsoft.com/office/powerpoint/2010/main" val="80297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3DB0-275A-4F6A-957D-6CC7244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Faturamento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B2CC8-4DF0-4BE0-9CF6-8D1B7EBE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cs typeface="Arial"/>
              </a:rPr>
              <a:t>Primeiro ano:  </a:t>
            </a:r>
            <a:r>
              <a:rPr lang="pt-BR" b="1" dirty="0"/>
              <a:t>-R$    15.376,00 </a:t>
            </a:r>
          </a:p>
          <a:p>
            <a:pPr marL="344170" indent="-344170"/>
            <a:r>
              <a:rPr lang="pt-BR" dirty="0">
                <a:cs typeface="Arial"/>
              </a:rPr>
              <a:t>Segundo ano: </a:t>
            </a:r>
            <a:r>
              <a:rPr lang="pt-BR" b="1" dirty="0"/>
              <a:t> R$    13.270,24 </a:t>
            </a:r>
            <a:r>
              <a:rPr lang="pt-BR" dirty="0">
                <a:cs typeface="Arial"/>
              </a:rPr>
              <a:t>  </a:t>
            </a:r>
          </a:p>
          <a:p>
            <a:pPr marL="344170" indent="-344170"/>
            <a:r>
              <a:rPr lang="pt-BR" dirty="0">
                <a:cs typeface="Arial"/>
              </a:rPr>
              <a:t>Terceiro ano:  </a:t>
            </a:r>
            <a:r>
              <a:rPr lang="pt-BR" b="1" dirty="0"/>
              <a:t> R$    42.941,06 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3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F1E77-1A63-4F54-8F13-5D89602F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Resultados esperados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C30BB8-C3CD-4E46-9F52-FA77DA84E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92184"/>
              </p:ext>
            </p:extLst>
          </p:nvPr>
        </p:nvGraphicFramePr>
        <p:xfrm>
          <a:off x="2116834" y="2095092"/>
          <a:ext cx="7958332" cy="3070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762">
                  <a:extLst>
                    <a:ext uri="{9D8B030D-6E8A-4147-A177-3AD203B41FA5}">
                      <a16:colId xmlns:a16="http://schemas.microsoft.com/office/drawing/2014/main" val="1314687791"/>
                    </a:ext>
                  </a:extLst>
                </a:gridCol>
                <a:gridCol w="1042248">
                  <a:extLst>
                    <a:ext uri="{9D8B030D-6E8A-4147-A177-3AD203B41FA5}">
                      <a16:colId xmlns:a16="http://schemas.microsoft.com/office/drawing/2014/main" val="145205858"/>
                    </a:ext>
                  </a:extLst>
                </a:gridCol>
                <a:gridCol w="956289">
                  <a:extLst>
                    <a:ext uri="{9D8B030D-6E8A-4147-A177-3AD203B41FA5}">
                      <a16:colId xmlns:a16="http://schemas.microsoft.com/office/drawing/2014/main" val="1167352986"/>
                    </a:ext>
                  </a:extLst>
                </a:gridCol>
                <a:gridCol w="1042248">
                  <a:extLst>
                    <a:ext uri="{9D8B030D-6E8A-4147-A177-3AD203B41FA5}">
                      <a16:colId xmlns:a16="http://schemas.microsoft.com/office/drawing/2014/main" val="251841898"/>
                    </a:ext>
                  </a:extLst>
                </a:gridCol>
                <a:gridCol w="956289">
                  <a:extLst>
                    <a:ext uri="{9D8B030D-6E8A-4147-A177-3AD203B41FA5}">
                      <a16:colId xmlns:a16="http://schemas.microsoft.com/office/drawing/2014/main" val="3486200973"/>
                    </a:ext>
                  </a:extLst>
                </a:gridCol>
                <a:gridCol w="1042248">
                  <a:extLst>
                    <a:ext uri="{9D8B030D-6E8A-4147-A177-3AD203B41FA5}">
                      <a16:colId xmlns:a16="http://schemas.microsoft.com/office/drawing/2014/main" val="2925259510"/>
                    </a:ext>
                  </a:extLst>
                </a:gridCol>
                <a:gridCol w="1042248">
                  <a:extLst>
                    <a:ext uri="{9D8B030D-6E8A-4147-A177-3AD203B41FA5}">
                      <a16:colId xmlns:a16="http://schemas.microsoft.com/office/drawing/2014/main" val="2110955116"/>
                    </a:ext>
                  </a:extLst>
                </a:gridCol>
              </a:tblGrid>
              <a:tr h="2548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Fluxo de Caixa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Anos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21846"/>
                  </a:ext>
                </a:extLst>
              </a:tr>
              <a:tr h="2548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EMPRESA: FindGym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1º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2º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3º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37334"/>
                  </a:ext>
                </a:extLst>
              </a:tr>
              <a:tr h="2548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Previsto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Realizado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Previsto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Realizado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Previsto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Realizado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492607"/>
                  </a:ext>
                </a:extLst>
              </a:tr>
              <a:tr h="4612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 de Despesas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67.301,12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159.555,13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200.278,80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979943"/>
                  </a:ext>
                </a:extLst>
              </a:tr>
              <a:tr h="4612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Receita 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51.925,12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172.825,37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243.219,86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095552"/>
                  </a:ext>
                </a:extLst>
              </a:tr>
              <a:tr h="4612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Movimentação do Período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-R$    15.376,00 </a:t>
                      </a:r>
                      <a:endParaRPr lang="pt-BR" sz="11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13.270,24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42.941,06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049555"/>
                  </a:ext>
                </a:extLst>
              </a:tr>
              <a:tr h="4612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Saldo Anterior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25.000,00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9.624,00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22.894,24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710459"/>
                  </a:ext>
                </a:extLst>
              </a:tr>
              <a:tr h="4612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Saldo Atual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9.624,00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22.894,24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-  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65.835,29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R$                    -  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07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2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21</TotalTime>
  <Words>246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Find Gym</vt:lpstr>
      <vt:lpstr>Contexto</vt:lpstr>
      <vt:lpstr>O Negócio</vt:lpstr>
      <vt:lpstr>Mercado</vt:lpstr>
      <vt:lpstr>Financeiro</vt:lpstr>
      <vt:lpstr>Custos</vt:lpstr>
      <vt:lpstr>Faturamento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Luiz Guimarães</cp:lastModifiedBy>
  <cp:revision>59</cp:revision>
  <dcterms:created xsi:type="dcterms:W3CDTF">2012-07-30T23:50:35Z</dcterms:created>
  <dcterms:modified xsi:type="dcterms:W3CDTF">2018-06-11T13:57:52Z</dcterms:modified>
</cp:coreProperties>
</file>