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8" r:id="rId6"/>
    <p:sldId id="265" r:id="rId7"/>
    <p:sldId id="262" r:id="rId8"/>
    <p:sldId id="266" r:id="rId9"/>
    <p:sldId id="267" r:id="rId10"/>
    <p:sldId id="263" r:id="rId11"/>
    <p:sldId id="26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6CA54E-A645-4B5D-992B-339AAC28AA70}" v="105" dt="2018-04-11T00:00:01.160"/>
    <p1510:client id="{A31F3F61-18AB-4122-B79C-A20424C537FA}" v="1" dt="2018-04-11T00:49:50.934"/>
    <p1510:client id="{C890B76D-234C-4EFB-B650-735DFECED54B}" v="23" dt="2018-04-11T00:55:21.0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90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815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0E51C7C-CEA3-4CAA-BE4B-344879E7C377}" type="datetimeFigureOut">
              <a:rPr lang="de-DE" smtClean="0"/>
              <a:t>11.04.2018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4667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64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11.04.2018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51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428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11.04.2018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757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11.04.2018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20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11.04.2018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3496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522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11.04.2018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536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11.04.2018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151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err="1"/>
              <a:t>Academias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64567" y="3996250"/>
            <a:ext cx="10294187" cy="25169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400" b="1"/>
              <a:t>Gabriel Gomes da Cunha </a:t>
            </a:r>
            <a:endParaRPr lang="pt-BR" sz="2400"/>
          </a:p>
          <a:p>
            <a:r>
              <a:rPr lang="de-DE" sz="2400" b="1"/>
              <a:t>  Luiz Henrique Guimarães</a:t>
            </a:r>
            <a:endParaRPr lang="de-DE" sz="2400"/>
          </a:p>
          <a:p>
            <a:r>
              <a:rPr lang="de-DE" sz="2400" b="1"/>
              <a:t>  Luiza Ávila </a:t>
            </a:r>
            <a:r>
              <a:rPr lang="de-DE" sz="2400" b="1" err="1"/>
              <a:t>Defranco</a:t>
            </a:r>
            <a:r>
              <a:rPr lang="de-DE" sz="2400" b="1"/>
              <a:t> </a:t>
            </a:r>
            <a:r>
              <a:rPr lang="de-DE" sz="2400" b="1" err="1"/>
              <a:t>Gonçalves</a:t>
            </a:r>
            <a:r>
              <a:rPr lang="de-DE" sz="2400" b="1"/>
              <a:t> </a:t>
            </a:r>
            <a:endParaRPr lang="de-DE" sz="2400"/>
          </a:p>
          <a:p>
            <a:r>
              <a:rPr lang="de-DE" sz="2400" b="1"/>
              <a:t>  </a:t>
            </a:r>
            <a:r>
              <a:rPr lang="de-DE" sz="2400" b="1" err="1"/>
              <a:t>Wisney</a:t>
            </a:r>
            <a:r>
              <a:rPr lang="de-DE" sz="2400" b="1"/>
              <a:t> </a:t>
            </a:r>
            <a:r>
              <a:rPr lang="de-DE" sz="2400" b="1" err="1"/>
              <a:t>Tadeu</a:t>
            </a:r>
            <a:r>
              <a:rPr lang="de-DE" sz="2400" b="1"/>
              <a:t> de Almeida Assis dos Santos</a:t>
            </a:r>
            <a:endParaRPr lang="de-DE" sz="2400"/>
          </a:p>
          <a:p>
            <a:endParaRPr lang="de-DE" sz="2400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3E6C5-53CE-4EA6-A2F5-AD1A04096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Concorrência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69A27F-C65B-4801-87B8-E54CDC5EA4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IOS</a:t>
            </a:r>
          </a:p>
          <a:p>
            <a:r>
              <a:rPr lang="pt-BR" err="1"/>
              <a:t>MyTraining</a:t>
            </a:r>
          </a:p>
          <a:p>
            <a:endParaRPr lang="pt-BR"/>
          </a:p>
          <a:p>
            <a:endParaRPr lang="pt-BR"/>
          </a:p>
          <a:p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D2780E-B5CA-4C37-89FC-5334AF9167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Android</a:t>
            </a:r>
          </a:p>
          <a:p>
            <a:r>
              <a:rPr lang="pt-BR" err="1"/>
              <a:t>Gympass</a:t>
            </a:r>
          </a:p>
        </p:txBody>
      </p:sp>
      <p:pic>
        <p:nvPicPr>
          <p:cNvPr id="5" name="Imagem 5" descr="Uma imagem contendo clip-art&#10;&#10;Descrição gerada com muito alta confiança">
            <a:extLst>
              <a:ext uri="{FF2B5EF4-FFF2-40B4-BE49-F238E27FC236}">
                <a16:creationId xmlns:a16="http://schemas.microsoft.com/office/drawing/2014/main" id="{42507987-B9AD-4DB0-B3FB-F829C54C4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021" y="2932575"/>
            <a:ext cx="2743200" cy="992847"/>
          </a:xfrm>
          <a:prstGeom prst="rect">
            <a:avLst/>
          </a:prstGeom>
        </p:spPr>
      </p:pic>
      <p:pic>
        <p:nvPicPr>
          <p:cNvPr id="7" name="Imagem 7">
            <a:extLst>
              <a:ext uri="{FF2B5EF4-FFF2-40B4-BE49-F238E27FC236}">
                <a16:creationId xmlns:a16="http://schemas.microsoft.com/office/drawing/2014/main" id="{FA8FD1D7-2908-445F-9402-5351D7B39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669" y="2056143"/>
            <a:ext cx="1451754" cy="1451754"/>
          </a:xfrm>
          <a:prstGeom prst="rect">
            <a:avLst/>
          </a:prstGeom>
        </p:spPr>
      </p:pic>
      <p:pic>
        <p:nvPicPr>
          <p:cNvPr id="9" name="Imagem 9" descr="Uma imagem contendo pessoa, mulher, edifício, ao ar livre&#10;&#10;Descrição gerada com alta confiança">
            <a:extLst>
              <a:ext uri="{FF2B5EF4-FFF2-40B4-BE49-F238E27FC236}">
                <a16:creationId xmlns:a16="http://schemas.microsoft.com/office/drawing/2014/main" id="{A08ABCE0-376A-43E3-A26D-EC20F4572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32" y="2970568"/>
            <a:ext cx="2987615" cy="1261921"/>
          </a:xfrm>
          <a:prstGeom prst="rect">
            <a:avLst/>
          </a:prstGeom>
        </p:spPr>
      </p:pic>
      <p:pic>
        <p:nvPicPr>
          <p:cNvPr id="11" name="Imagem 11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18A906E9-C208-4627-8387-03E3A8261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6634" y="1946695"/>
            <a:ext cx="1646841" cy="295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369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6F325-C679-43D3-8B78-2F5D0A15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Concorrência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2AEDD-25D1-4E2C-B687-62D173916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27419" y="2069190"/>
            <a:ext cx="4754880" cy="42062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err="1"/>
              <a:t>Freeletics</a:t>
            </a:r>
          </a:p>
          <a:p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71FD2E-7AB0-4C1F-9F7A-CD710E74D2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/>
          </a:p>
          <a:p>
            <a:endParaRPr lang="pt-BR"/>
          </a:p>
        </p:txBody>
      </p:sp>
      <p:pic>
        <p:nvPicPr>
          <p:cNvPr id="7" name="Imagem 7" descr="Uma imagem contendo tênis, mulher, pessoa, raquete&#10;&#10;Descrição gerada com alta confiança">
            <a:extLst>
              <a:ext uri="{FF2B5EF4-FFF2-40B4-BE49-F238E27FC236}">
                <a16:creationId xmlns:a16="http://schemas.microsoft.com/office/drawing/2014/main" id="{A9BC92EE-D419-4C1A-8778-58818E3A3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99" y="2095098"/>
            <a:ext cx="2743200" cy="1373838"/>
          </a:xfrm>
          <a:prstGeom prst="rect">
            <a:avLst/>
          </a:prstGeom>
        </p:spPr>
      </p:pic>
      <p:pic>
        <p:nvPicPr>
          <p:cNvPr id="9" name="Imagem 9" descr="Uma imagem contendo pessoa, mulher, vestuário, parede&#10;&#10;Descrição gerada com muito alta confiança">
            <a:extLst>
              <a:ext uri="{FF2B5EF4-FFF2-40B4-BE49-F238E27FC236}">
                <a16:creationId xmlns:a16="http://schemas.microsoft.com/office/drawing/2014/main" id="{2089A773-D1A3-44C9-8E15-8FE532A00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482" y="2838091"/>
            <a:ext cx="1261599" cy="224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71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5D016-BE40-48A1-AA37-54805BB07E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Perfil do cliente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B23947-43FB-41A8-9A6D-1FBCD9419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95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3AD5C-6B79-4AD7-8FAA-36ACDBA3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Faixa etária</a:t>
            </a:r>
            <a:r>
              <a:rPr lang="pt-BR">
                <a:solidFill>
                  <a:srgbClr val="099BDD"/>
                </a:solidFill>
                <a:ea typeface="+mj-lt"/>
                <a:cs typeface="+mj-lt"/>
              </a:rPr>
              <a:t> e gênero</a:t>
            </a:r>
            <a:endParaRPr lang="pt-BR">
              <a:solidFill>
                <a:schemeClr val="tx1"/>
              </a:solidFill>
              <a:ea typeface="+mj-lt"/>
              <a:cs typeface="+mj-lt"/>
            </a:endParaRPr>
          </a:p>
        </p:txBody>
      </p:sp>
      <p:pic>
        <p:nvPicPr>
          <p:cNvPr id="15" name="Picture 15">
            <a:extLst>
              <a:ext uri="{FF2B5EF4-FFF2-40B4-BE49-F238E27FC236}">
                <a16:creationId xmlns:a16="http://schemas.microsoft.com/office/drawing/2014/main" id="{BA1087E4-41D5-4E25-9C71-CDCE3C4872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6592" y="2293859"/>
            <a:ext cx="5746917" cy="3543950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30E03752-0EC7-4AC9-B7E3-436F6DCE6B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207117" y="2293858"/>
            <a:ext cx="5746917" cy="354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60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21227B1-1586-4CEF-A0F1-E3C7FFBD4A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A7695ED-335C-4D08-AA65-0EDC27309B2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3657600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3" name="Picture 3" descr="A close up of a logo&#10;&#10;Descrição gerada com confiança muito alta">
            <a:extLst>
              <a:ext uri="{FF2B5EF4-FFF2-40B4-BE49-F238E27FC236}">
                <a16:creationId xmlns:a16="http://schemas.microsoft.com/office/drawing/2014/main" id="{9348EB76-153B-473B-BA0B-0A91490DD9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41" b="6942"/>
          <a:stretch/>
        </p:blipFill>
        <p:spPr>
          <a:xfrm>
            <a:off x="20" y="10"/>
            <a:ext cx="12191980" cy="365758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291F839-315B-4AC6-8927-D6C0D1800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59" y="3794760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/>
              <a:t>Frequência na academia</a:t>
            </a:r>
          </a:p>
        </p:txBody>
      </p:sp>
    </p:spTree>
    <p:extLst>
      <p:ext uri="{BB962C8B-B14F-4D97-AF65-F5344CB8AC3E}">
        <p14:creationId xmlns:p14="http://schemas.microsoft.com/office/powerpoint/2010/main" val="1566111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21227B1-1586-4CEF-A0F1-E3C7FFBD4A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2059012"/>
            <a:ext cx="12188952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CC176C41-C92A-496F-B716-76B2F757E5F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3" descr="A screenshot of a cell phone&#10;&#10;Descrição gerada com confiança alta">
            <a:extLst>
              <a:ext uri="{FF2B5EF4-FFF2-40B4-BE49-F238E27FC236}">
                <a16:creationId xmlns:a16="http://schemas.microsoft.com/office/drawing/2014/main" id="{3B42372F-E09B-443F-9842-B7A7140B4A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77"/>
          <a:stretch/>
        </p:blipFill>
        <p:spPr>
          <a:xfrm>
            <a:off x="3171579" y="2680468"/>
            <a:ext cx="6572070" cy="3707633"/>
          </a:xfrm>
          <a:prstGeom prst="rect">
            <a:avLst/>
          </a:prstGeom>
        </p:spPr>
      </p:pic>
      <p:sp>
        <p:nvSpPr>
          <p:cNvPr id="11" name="Rectangle 11">
            <a:extLst>
              <a:ext uri="{FF2B5EF4-FFF2-40B4-BE49-F238E27FC236}">
                <a16:creationId xmlns:a16="http://schemas.microsoft.com/office/drawing/2014/main" id="{0BFCC2FC-7421-488E-A0AF-594DCAB1413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548640"/>
            <a:ext cx="12188952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ED08A5-B88F-44F6-956E-84021E7B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09" y="685800"/>
            <a:ext cx="11471565" cy="17393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0000"/>
              </a:lnSpc>
            </a:pPr>
            <a:r>
              <a:rPr lang="en-US" sz="6000" spc="150"/>
              <a:t>NÃO FREQUENTA POIS...</a:t>
            </a:r>
          </a:p>
        </p:txBody>
      </p:sp>
    </p:spTree>
    <p:extLst>
      <p:ext uri="{BB962C8B-B14F-4D97-AF65-F5344CB8AC3E}">
        <p14:creationId xmlns:p14="http://schemas.microsoft.com/office/powerpoint/2010/main" val="133832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A4C89-1144-4C9E-B774-7CEE17356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pt-BR"/>
              <a:t>Atividades </a:t>
            </a:r>
          </a:p>
        </p:txBody>
      </p:sp>
      <p:pic>
        <p:nvPicPr>
          <p:cNvPr id="11" name="Picture 12" descr="A screenshot of a cell phone&#10;&#10;Descrição gerada com confiança alta">
            <a:extLst>
              <a:ext uri="{FF2B5EF4-FFF2-40B4-BE49-F238E27FC236}">
                <a16:creationId xmlns:a16="http://schemas.microsoft.com/office/drawing/2014/main" id="{5C1E7F30-2C20-4EA6-B9A4-37CFABDC1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040" y="1941204"/>
            <a:ext cx="8465388" cy="439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83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189B87-CD83-4218-AC03-E7506F71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encontram</a:t>
            </a:r>
          </a:p>
        </p:txBody>
      </p:sp>
      <p:pic>
        <p:nvPicPr>
          <p:cNvPr id="3" name="Imagem 3" descr="Uma imagem contendo captura de tela&#10;&#10;Descrição gerada com muito alta confiança">
            <a:extLst>
              <a:ext uri="{FF2B5EF4-FFF2-40B4-BE49-F238E27FC236}">
                <a16:creationId xmlns:a16="http://schemas.microsoft.com/office/drawing/2014/main" id="{EB83ADD4-AF31-421A-B22C-AAA5F55E6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154" y="1984336"/>
            <a:ext cx="8781690" cy="457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37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8CCCB-1EF6-47B6-B28C-F27D0799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Frequenta academia especializada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13CA6042-B3DD-40F9-925F-DCA6728D7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85" y="1976900"/>
            <a:ext cx="10219426" cy="468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80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4E5FD-8868-42FA-8D8F-A1D6641F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CONHECE PESSOAS NA ACADEMIA</a:t>
            </a:r>
          </a:p>
        </p:txBody>
      </p:sp>
      <p:pic>
        <p:nvPicPr>
          <p:cNvPr id="3" name="Picture 3" descr="A screenshot of a cell phone&#10;&#10;Descrição gerada com confiança alta">
            <a:extLst>
              <a:ext uri="{FF2B5EF4-FFF2-40B4-BE49-F238E27FC236}">
                <a16:creationId xmlns:a16="http://schemas.microsoft.com/office/drawing/2014/main" id="{DB54ABBB-77BA-45D1-9638-7E184C677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83" y="1948145"/>
            <a:ext cx="10463841" cy="480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11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 Tiras">
  <a:themeElements>
    <a:clrScheme name="Em Tir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Em Tira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m Tir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Em Tiras</vt:lpstr>
      <vt:lpstr>Academias</vt:lpstr>
      <vt:lpstr>Perfil do cliente</vt:lpstr>
      <vt:lpstr>Faixa etária e gênero</vt:lpstr>
      <vt:lpstr>Frequência na academia</vt:lpstr>
      <vt:lpstr>NÃO FREQUENTA POIS...</vt:lpstr>
      <vt:lpstr>Atividades </vt:lpstr>
      <vt:lpstr>Como encontram</vt:lpstr>
      <vt:lpstr>Frequenta academia especializada</vt:lpstr>
      <vt:lpstr>CONHECE PESSOAS NA ACADEMIA</vt:lpstr>
      <vt:lpstr>Concorrência</vt:lpstr>
      <vt:lpstr>Concorrência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Academias</dc:title>
  <cp:revision>2</cp:revision>
  <dcterms:modified xsi:type="dcterms:W3CDTF">2018-04-11T00:56:05Z</dcterms:modified>
</cp:coreProperties>
</file>