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98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302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02.06.2018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39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275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07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50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9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37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84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65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02.06.2018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65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60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0E51C7C-CEA3-4CAA-BE4B-344879E7C377}" type="datetimeFigureOut">
              <a:rPr lang="de-DE" smtClean="0"/>
              <a:t>02.06.2018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39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02.06.2018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268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Jogo</a:t>
            </a:r>
            <a:r>
              <a:rPr lang="de-DE" dirty="0"/>
              <a:t> dos </a:t>
            </a:r>
            <a:r>
              <a:rPr lang="de-DE" dirty="0" err="1"/>
              <a:t>Sons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1209" y="5036433"/>
            <a:ext cx="10830792" cy="1182596"/>
          </a:xfrm>
        </p:spPr>
        <p:txBody>
          <a:bodyPr>
            <a:normAutofit/>
          </a:bodyPr>
          <a:lstStyle/>
          <a:p>
            <a:r>
              <a:rPr lang="de-DE" dirty="0"/>
              <a:t>Lucas Gabriel</a:t>
            </a:r>
          </a:p>
          <a:p>
            <a:r>
              <a:rPr lang="de-DE" dirty="0"/>
              <a:t>Luiza Ávila</a:t>
            </a:r>
          </a:p>
          <a:p>
            <a:r>
              <a:rPr lang="de-DE" dirty="0"/>
              <a:t>Rubens Campos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D6BD9-A143-423C-8FE9-2DD035D6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BEECB8-862C-4A57-94D2-B9A74388F1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Jogo fácil de mexer e com resultados rápidos</a:t>
            </a:r>
          </a:p>
        </p:txBody>
      </p:sp>
    </p:spTree>
    <p:extLst>
      <p:ext uri="{BB962C8B-B14F-4D97-AF65-F5344CB8AC3E}">
        <p14:creationId xmlns:p14="http://schemas.microsoft.com/office/powerpoint/2010/main" val="3815179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07BEC-6905-4E49-8824-9EB8E28C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75D3C2-5093-4488-90A2-C37CD0C17E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Conserto dos problemas, aplicação para mobile</a:t>
            </a:r>
          </a:p>
        </p:txBody>
      </p:sp>
    </p:spTree>
    <p:extLst>
      <p:ext uri="{BB962C8B-B14F-4D97-AF65-F5344CB8AC3E}">
        <p14:creationId xmlns:p14="http://schemas.microsoft.com/office/powerpoint/2010/main" val="72002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4AA36-7B8E-47F6-A85D-612F124E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D0CC9B-CC3D-4254-8217-FFC481CCC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Detecção de problemas auditivos</a:t>
            </a:r>
          </a:p>
        </p:txBody>
      </p:sp>
    </p:spTree>
    <p:extLst>
      <p:ext uri="{BB962C8B-B14F-4D97-AF65-F5344CB8AC3E}">
        <p14:creationId xmlns:p14="http://schemas.microsoft.com/office/powerpoint/2010/main" val="350272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ECA01-9A7E-456A-96EE-DE5E4BB9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EEDA81-835B-473C-9A7E-FE53F4903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Fazer um teste de audição mais viável e que detecta rapidamente a possibilidade de problemas auditivos.</a:t>
            </a:r>
          </a:p>
        </p:txBody>
      </p:sp>
    </p:spTree>
    <p:extLst>
      <p:ext uri="{BB962C8B-B14F-4D97-AF65-F5344CB8AC3E}">
        <p14:creationId xmlns:p14="http://schemas.microsoft.com/office/powerpoint/2010/main" val="381366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9BA72-3DB0-4BA3-B511-2D65FD21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Relacionados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291A0D-BD35-485E-A0BB-9675FAD65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014" y="2222287"/>
            <a:ext cx="11014649" cy="4154095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 err="1"/>
              <a:t>Serious</a:t>
            </a:r>
            <a:r>
              <a:rPr lang="pt-BR" dirty="0"/>
              <a:t> Game for </a:t>
            </a:r>
            <a:r>
              <a:rPr lang="pt-BR" dirty="0" err="1"/>
              <a:t>Children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Speech </a:t>
            </a:r>
            <a:r>
              <a:rPr lang="pt-BR" dirty="0" err="1"/>
              <a:t>Disorders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Hearing</a:t>
            </a:r>
            <a:r>
              <a:rPr lang="pt-BR" dirty="0"/>
              <a:t> </a:t>
            </a:r>
            <a:r>
              <a:rPr lang="pt-BR" dirty="0" err="1"/>
              <a:t>Problems</a:t>
            </a:r>
          </a:p>
          <a:p>
            <a:pPr marL="0" indent="0">
              <a:buNone/>
            </a:pPr>
            <a:r>
              <a:rPr lang="pt-BR" sz="1400" dirty="0" err="1"/>
              <a:t>Nahid</a:t>
            </a:r>
            <a:r>
              <a:rPr lang="pt-BR" sz="1400" dirty="0"/>
              <a:t> </a:t>
            </a:r>
            <a:r>
              <a:rPr lang="pt-BR" sz="1400" dirty="0" err="1"/>
              <a:t>Nasiri</a:t>
            </a:r>
            <a:r>
              <a:rPr lang="pt-BR" sz="1400" dirty="0"/>
              <a:t>, </a:t>
            </a:r>
            <a:r>
              <a:rPr lang="pt-BR" sz="1400" dirty="0" err="1"/>
              <a:t>Shervin</a:t>
            </a:r>
            <a:r>
              <a:rPr lang="pt-BR" sz="1400" dirty="0"/>
              <a:t> </a:t>
            </a:r>
            <a:r>
              <a:rPr lang="pt-BR" sz="1400" dirty="0" err="1"/>
              <a:t>Shirmohammadi</a:t>
            </a:r>
            <a:r>
              <a:rPr lang="pt-BR" sz="1400" dirty="0"/>
              <a:t>, </a:t>
            </a:r>
            <a:r>
              <a:rPr lang="pt-BR" sz="1400" dirty="0" err="1"/>
              <a:t>Ammar</a:t>
            </a:r>
            <a:r>
              <a:rPr lang="pt-BR" sz="1400" dirty="0"/>
              <a:t> </a:t>
            </a:r>
            <a:r>
              <a:rPr lang="pt-BR" sz="1400" dirty="0" err="1"/>
              <a:t>Rashed</a:t>
            </a:r>
          </a:p>
          <a:p>
            <a:r>
              <a:rPr lang="pt-BR" dirty="0"/>
              <a:t>O teste Gaps-in-</a:t>
            </a:r>
            <a:r>
              <a:rPr lang="pt-BR" dirty="0" err="1"/>
              <a:t>Noise</a:t>
            </a:r>
            <a:r>
              <a:rPr lang="pt-BR" dirty="0"/>
              <a:t>: limiares de detecção de gap em crianças de 9 anos com audição normal</a:t>
            </a:r>
          </a:p>
          <a:p>
            <a:pPr>
              <a:buNone/>
            </a:pPr>
            <a:r>
              <a:rPr lang="pt-BR" sz="1400" dirty="0" err="1"/>
              <a:t>Marculino</a:t>
            </a:r>
            <a:r>
              <a:rPr lang="pt-BR" sz="1400" dirty="0"/>
              <a:t>, C. F.; Rabelo, C. M. &amp; </a:t>
            </a:r>
            <a:r>
              <a:rPr lang="pt-BR" sz="1400" dirty="0" err="1"/>
              <a:t>Schochat</a:t>
            </a:r>
            <a:r>
              <a:rPr lang="pt-BR" sz="1400" dirty="0"/>
              <a:t>, E0.</a:t>
            </a:r>
          </a:p>
          <a:p>
            <a:r>
              <a:rPr lang="pt-BR" dirty="0"/>
              <a:t>CARACTERIZANDO A SURDEZ: FUNDAMENTAÇÃO PARA INTERVENÇÕES NO ESPAÇO ESCOLAR</a:t>
            </a:r>
          </a:p>
          <a:p>
            <a:pPr>
              <a:buNone/>
            </a:pPr>
            <a:r>
              <a:rPr lang="pt-BR" sz="1400" dirty="0"/>
              <a:t>Alves, E. R.</a:t>
            </a:r>
          </a:p>
          <a:p>
            <a:pPr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42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39DED-D451-4147-85CD-3912DA21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D74688-B741-4F81-B4DA-C27C48AF6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Scratch</a:t>
            </a:r>
          </a:p>
          <a:p>
            <a:r>
              <a:rPr lang="pt-BR" dirty="0"/>
              <a:t>Estudos Fonoaudiólogos</a:t>
            </a:r>
          </a:p>
          <a:p>
            <a:r>
              <a:rPr lang="pt-BR" dirty="0"/>
              <a:t>Visita a um laboratório de fonoaudiologia</a:t>
            </a:r>
          </a:p>
        </p:txBody>
      </p:sp>
    </p:spTree>
    <p:extLst>
      <p:ext uri="{BB962C8B-B14F-4D97-AF65-F5344CB8AC3E}">
        <p14:creationId xmlns:p14="http://schemas.microsoft.com/office/powerpoint/2010/main" val="4905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D43D4-49B5-4066-95D0-79E81F399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" y="1490"/>
            <a:ext cx="10571998" cy="970450"/>
          </a:xfrm>
        </p:spPr>
        <p:txBody>
          <a:bodyPr/>
          <a:lstStyle/>
          <a:p>
            <a:r>
              <a:rPr lang="pt-BR" dirty="0"/>
              <a:t>Código do </a:t>
            </a:r>
            <a:r>
              <a:rPr lang="pt-BR" dirty="0" err="1"/>
              <a:t>aúdio</a:t>
            </a:r>
          </a:p>
        </p:txBody>
      </p:sp>
      <p:pic>
        <p:nvPicPr>
          <p:cNvPr id="3" name="Imagem 3" descr="Uma imagem contendo captura de tela, computador, interior&#10;&#10;Descrição gerada com alta confiança">
            <a:extLst>
              <a:ext uri="{FF2B5EF4-FFF2-40B4-BE49-F238E27FC236}">
                <a16:creationId xmlns:a16="http://schemas.microsoft.com/office/drawing/2014/main" id="{73404232-99D0-460B-9D1A-360152D5C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3" y="1033210"/>
            <a:ext cx="10161916" cy="572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09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0B779-A371-46CC-A480-D0584FF1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Jogo</a:t>
            </a:r>
          </a:p>
        </p:txBody>
      </p:sp>
      <p:pic>
        <p:nvPicPr>
          <p:cNvPr id="5" name="Imagem 5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3799856B-2F60-4A25-98DC-C3774897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795" y="1896945"/>
            <a:ext cx="8709803" cy="490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55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013A5-C488-4654-8EEC-805E4A28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do 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0406B6-4B12-4F3C-9ECB-85581061C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Frequências</a:t>
            </a:r>
          </a:p>
          <a:p>
            <a:r>
              <a:rPr lang="pt-BR" dirty="0"/>
              <a:t>Média dos decibéis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527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9B152-68D8-4F40-82DC-589E58326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obtidos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B536C7-3B6E-4196-AB1B-018713F2D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Avisa quando a pessoa deve consultar um médico (deficiência auditiva moderada);</a:t>
            </a:r>
          </a:p>
          <a:p>
            <a:r>
              <a:rPr lang="pt-BR" dirty="0"/>
              <a:t>Coleta de dados das frequências e decibéis;</a:t>
            </a:r>
          </a:p>
          <a:p>
            <a:r>
              <a:rPr lang="pt-BR" dirty="0"/>
              <a:t>Separação entre os ouvidos</a:t>
            </a:r>
          </a:p>
        </p:txBody>
      </p:sp>
    </p:spTree>
    <p:extLst>
      <p:ext uri="{BB962C8B-B14F-4D97-AF65-F5344CB8AC3E}">
        <p14:creationId xmlns:p14="http://schemas.microsoft.com/office/powerpoint/2010/main" val="1373547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Citável</vt:lpstr>
      <vt:lpstr>Jogo dos Sons</vt:lpstr>
      <vt:lpstr>Contexto</vt:lpstr>
      <vt:lpstr>O Problema</vt:lpstr>
      <vt:lpstr>Trabalhos Relacionados</vt:lpstr>
      <vt:lpstr>Metodologia</vt:lpstr>
      <vt:lpstr>Código do aúdio</vt:lpstr>
      <vt:lpstr>Jogo</vt:lpstr>
      <vt:lpstr>Problemas do código</vt:lpstr>
      <vt:lpstr>Resultados obtidos</vt:lpstr>
      <vt:lpstr>Conclusão</vt:lpstr>
      <vt:lpstr>Trabalhos futuros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43</cp:revision>
  <dcterms:created xsi:type="dcterms:W3CDTF">2012-07-30T23:50:35Z</dcterms:created>
  <dcterms:modified xsi:type="dcterms:W3CDTF">2018-06-02T22:09:18Z</dcterms:modified>
</cp:coreProperties>
</file>