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9E0C92-905D-4B7A-A943-B16D7598D2B8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20A397-9E32-4116-BF29-1337DDDF427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3528" y="4509120"/>
            <a:ext cx="8458200" cy="1222375"/>
          </a:xfrm>
        </p:spPr>
        <p:txBody>
          <a:bodyPr/>
          <a:lstStyle/>
          <a:p>
            <a:r>
              <a:rPr lang="pt-BR" dirty="0" smtClean="0"/>
              <a:t>Inclusão Digital para Idosos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Ana Luiza Pacheco, Bernardo Victor, Gabriel Souza, Luiza Ávila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Ensinar idosos a mexerem com recursos básicos de computação.</a:t>
            </a:r>
          </a:p>
          <a:p>
            <a:r>
              <a:rPr lang="pt-BR" dirty="0" smtClean="0"/>
              <a:t>Faixa etária: acima de 60 anos.</a:t>
            </a:r>
          </a:p>
          <a:p>
            <a:r>
              <a:rPr lang="pt-BR" dirty="0" smtClean="0"/>
              <a:t>Diagnóstico.</a:t>
            </a:r>
          </a:p>
          <a:p>
            <a:r>
              <a:rPr lang="pt-BR" dirty="0" smtClean="0"/>
              <a:t>Metodologia.</a:t>
            </a:r>
          </a:p>
          <a:p>
            <a:r>
              <a:rPr lang="pt-BR" dirty="0" smtClean="0"/>
              <a:t>3 pessoas.</a:t>
            </a:r>
          </a:p>
          <a:p>
            <a:r>
              <a:rPr lang="pt-BR" dirty="0" smtClean="0"/>
              <a:t>Aulas particulares.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aprenderam 4 dos itens propostos.</a:t>
            </a:r>
          </a:p>
          <a:p>
            <a:r>
              <a:rPr lang="pt-BR" dirty="0" smtClean="0"/>
              <a:t>Não conseguimos ensinar a baixar aplicativos.</a:t>
            </a:r>
          </a:p>
          <a:p>
            <a:r>
              <a:rPr lang="pt-BR" dirty="0" smtClean="0"/>
              <a:t>À medida que ensinávamos, novas dúvidas apareciam, por isso foi bom ensinarmos particularmente.</a:t>
            </a:r>
          </a:p>
          <a:p>
            <a:r>
              <a:rPr lang="pt-BR" dirty="0" smtClean="0"/>
              <a:t>Em alguns casos, ensinamos o que não tinha no roteiro, a pedido deles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WhatsApp Image 2017-05-18 at 16.58.0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3600400" cy="2232248"/>
          </a:xfrm>
          <a:prstGeom prst="rect">
            <a:avLst/>
          </a:prstGeom>
        </p:spPr>
      </p:pic>
      <p:pic>
        <p:nvPicPr>
          <p:cNvPr id="5" name="Imagem 4" descr="IMG_2815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556792"/>
            <a:ext cx="2736304" cy="3168352"/>
          </a:xfrm>
          <a:prstGeom prst="rect">
            <a:avLst/>
          </a:prstGeom>
        </p:spPr>
      </p:pic>
      <p:pic>
        <p:nvPicPr>
          <p:cNvPr id="6" name="Imagem 5" descr="WhatsApp Image 2017-05-17 at 21.38.3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60" y="4005064"/>
            <a:ext cx="3744416" cy="23042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32040" y="50851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Carmen Magalhães.</a:t>
            </a:r>
            <a:r>
              <a:rPr lang="pt-BR" dirty="0" smtClean="0"/>
              <a:t>,Paulo </a:t>
            </a:r>
            <a:r>
              <a:rPr lang="pt-BR" dirty="0" err="1" smtClean="0"/>
              <a:t>Defranco</a:t>
            </a:r>
            <a:r>
              <a:rPr lang="pt-BR" dirty="0" smtClean="0"/>
              <a:t>, </a:t>
            </a:r>
            <a:r>
              <a:rPr lang="pt-BR" dirty="0"/>
              <a:t>Cosme </a:t>
            </a:r>
            <a:r>
              <a:rPr lang="pt-BR" dirty="0" smtClean="0"/>
              <a:t>Pacheco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Necessário levar em consideração dificuldades particulares.</a:t>
            </a:r>
          </a:p>
          <a:p>
            <a:r>
              <a:rPr lang="pt-BR" dirty="0" smtClean="0"/>
              <a:t>Necessidade de realizar mais de uma aula para a fixação completa.</a:t>
            </a:r>
          </a:p>
          <a:p>
            <a:r>
              <a:rPr lang="pt-BR" dirty="0" smtClean="0"/>
              <a:t>Importância de ensiná-los a usarem a tecnologia de computação, para não se sentirem deslocados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Expansão </a:t>
            </a:r>
            <a:r>
              <a:rPr lang="pt-BR" dirty="0" smtClean="0"/>
              <a:t>do projeto, tanto em número de aulas, quanto em relação ao conteúdo.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</TotalTime>
  <Words>152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Viagem</vt:lpstr>
      <vt:lpstr>Inclusão Digital para Idosos </vt:lpstr>
      <vt:lpstr>Descrição</vt:lpstr>
      <vt:lpstr>resultados</vt:lpstr>
      <vt:lpstr>Slide 4</vt:lpstr>
      <vt:lpstr>conclusões</vt:lpstr>
      <vt:lpstr>Trabalhos futuros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Inclusão Digital para Idosos </dc:title>
  <dc:creator>Luiza</dc:creator>
  <cp:lastModifiedBy>Luiza</cp:lastModifiedBy>
  <cp:revision>5</cp:revision>
  <dcterms:created xsi:type="dcterms:W3CDTF">2017-05-25T15:13:07Z</dcterms:created>
  <dcterms:modified xsi:type="dcterms:W3CDTF">2017-05-25T15:29:35Z</dcterms:modified>
</cp:coreProperties>
</file>