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e90d52c0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e90d52c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e90d52c0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e90d52c0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e90d52c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e90d52c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e90d52c0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e90d52c0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e90d52c0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e90d52c0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e90d52c0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e90d52c0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db4fd8cd3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db4fd8cd3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e90d52c0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e90d52c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e90d52c0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e90d52c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e90d52c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e90d52c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90d52c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e90d52c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e90d52c0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e90d52c0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e90d52c0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e90d52c0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90d52c0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e90d52c0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700"/>
              <a:t>8-Puzzle</a:t>
            </a:r>
            <a:endParaRPr sz="77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Ana Flávia Dias, Camilla Damasceno, Jorge Luiz Mendes, Luiza Ávila, Stefany Gaspar</a:t>
            </a:r>
            <a:endParaRPr sz="1800"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613" y="152400"/>
            <a:ext cx="5986771" cy="4838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199325" y="139060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A*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450" y="304800"/>
            <a:ext cx="4199516" cy="4358416"/>
          </a:xfrm>
          <a:prstGeom prst="rect">
            <a:avLst/>
          </a:prstGeom>
          <a:noFill/>
          <a:ln>
            <a:noFill/>
          </a:ln>
          <a:effectLst>
            <a:outerShdw blurRad="12858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do jogo usando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Profundidade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550" y="314325"/>
            <a:ext cx="4914900" cy="4514850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800" y="152400"/>
            <a:ext cx="5626394" cy="4838699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99325" y="1390600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Resultado Busca em Profundidade</a:t>
            </a:r>
            <a:endParaRPr sz="4000"/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701" y="42575"/>
            <a:ext cx="3248750" cy="5058326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Explicação do Jogo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Objetivo: Mover as peças a partir de um estado inicial até encontrar seu estado final.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Regras do jogo: A peça vazia é a única que pode movimentar-se. Dependendo da situação pode haver de dois a quatro movimentos possíveis (cima, baixo, direita e esquerda). Estes movimentos geram novos estados até encontrar o estado final.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Solução ótima pertence à classe NP-Completo.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325" y="1782600"/>
            <a:ext cx="3690051" cy="15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5160875" y="3360900"/>
            <a:ext cx="1285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Estado Inicial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7242075" y="3360900"/>
            <a:ext cx="12858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Estado Final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Algoritmo A*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Similaridade com o Algoritmo de Dijkstra (1959)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Diferença entre os algoritmos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Funcionamento básico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4 aspectos para avaliação dos algoritmos de busca</a:t>
            </a:r>
            <a:endParaRPr sz="15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825" y="152400"/>
            <a:ext cx="405438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624475" y="708000"/>
            <a:ext cx="296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/>
              <a:t>Busca em Profundidade</a:t>
            </a:r>
            <a:endParaRPr sz="32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702325" y="1550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</a:t>
            </a:r>
            <a:r>
              <a:rPr lang="pt-BR" sz="1600"/>
              <a:t>ercorre todos os caminhos de um grafo de forma sistemática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Explicação do algoritmo</a:t>
            </a:r>
            <a:endParaRPr sz="1600"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1225" y="1338000"/>
            <a:ext cx="3006850" cy="24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do jogo usando A*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763" y="276025"/>
            <a:ext cx="5726475" cy="4591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375" y="152400"/>
            <a:ext cx="5311255" cy="48386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350" y="152400"/>
            <a:ext cx="5577302" cy="483870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63" y="152400"/>
            <a:ext cx="7560470" cy="4838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