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5" r:id="rId2"/>
    <p:sldMasterId id="2147483657" r:id="rId3"/>
    <p:sldMasterId id="2147483661" r:id="rId4"/>
    <p:sldMasterId id="2147483663" r:id="rId5"/>
    <p:sldMasterId id="2147483665" r:id="rId6"/>
    <p:sldMasterId id="2147483667" r:id="rId7"/>
    <p:sldMasterId id="2147483677" r:id="rId8"/>
  </p:sldMasterIdLst>
  <p:notesMasterIdLst>
    <p:notesMasterId r:id="rId11"/>
  </p:notesMasterIdLst>
  <p:handoutMasterIdLst>
    <p:handoutMasterId r:id="rId12"/>
  </p:handoutMasterIdLst>
  <p:sldIdLst>
    <p:sldId id="766" r:id="rId9"/>
    <p:sldId id="753" r:id="rId10"/>
  </p:sldIdLst>
  <p:sldSz cx="9144000" cy="5143500" type="screen16x9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8423"/>
    <a:srgbClr val="E9EDF4"/>
    <a:srgbClr val="17BEBB"/>
    <a:srgbClr val="4747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B55B7-3EE4-0E04-F076-CFA852129AC6}" v="1891" dt="2021-06-11T00:01:34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7" autoAdjust="0"/>
  </p:normalViewPr>
  <p:slideViewPr>
    <p:cSldViewPr showGuides="1">
      <p:cViewPr varScale="1">
        <p:scale>
          <a:sx n="119" d="100"/>
          <a:sy n="119" d="100"/>
        </p:scale>
        <p:origin x="16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1" d="100"/>
          <a:sy n="61" d="100"/>
        </p:scale>
        <p:origin x="2922" y="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37D38-7BFC-423E-97C1-DD1CDFD5077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4CB6202-6B5E-4FD4-951F-7ABD844B23A8}">
      <dgm:prSet phldrT="[Texto]" custT="1"/>
      <dgm:spPr/>
      <dgm:t>
        <a:bodyPr/>
        <a:lstStyle/>
        <a:p>
          <a:r>
            <a:rPr lang="pt-BR" sz="1800" dirty="0"/>
            <a:t>Agentes Inteligentes</a:t>
          </a:r>
        </a:p>
      </dgm:t>
    </dgm:pt>
    <dgm:pt modelId="{AFF0C942-485F-45FE-8C90-AB9860641B5B}" type="parTrans" cxnId="{133D6CB1-19A2-4EC0-9681-531917AFEF20}">
      <dgm:prSet/>
      <dgm:spPr/>
      <dgm:t>
        <a:bodyPr/>
        <a:lstStyle/>
        <a:p>
          <a:endParaRPr lang="pt-BR" sz="2400"/>
        </a:p>
      </dgm:t>
    </dgm:pt>
    <dgm:pt modelId="{D2D2A62D-FA97-41F9-AB8B-52041A82353C}" type="sibTrans" cxnId="{133D6CB1-19A2-4EC0-9681-531917AFEF20}">
      <dgm:prSet/>
      <dgm:spPr/>
      <dgm:t>
        <a:bodyPr/>
        <a:lstStyle/>
        <a:p>
          <a:endParaRPr lang="pt-BR" sz="2400"/>
        </a:p>
      </dgm:t>
    </dgm:pt>
    <dgm:pt modelId="{A63914AB-D2C9-43DB-973E-9240953C9135}">
      <dgm:prSet phldrT="[Texto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pt-BR" sz="1800" dirty="0"/>
            <a:t>Automação de Processos</a:t>
          </a:r>
        </a:p>
      </dgm:t>
    </dgm:pt>
    <dgm:pt modelId="{625D1BBB-75C7-4ACB-A139-C8F1CBF0D181}" type="parTrans" cxnId="{10025D4A-9603-4CD2-9BE2-F26554E451BC}">
      <dgm:prSet/>
      <dgm:spPr/>
      <dgm:t>
        <a:bodyPr/>
        <a:lstStyle/>
        <a:p>
          <a:endParaRPr lang="pt-BR" sz="2400"/>
        </a:p>
      </dgm:t>
    </dgm:pt>
    <dgm:pt modelId="{6016A345-B1C1-438E-AB57-90E3C3BD62DB}" type="sibTrans" cxnId="{10025D4A-9603-4CD2-9BE2-F26554E451BC}">
      <dgm:prSet/>
      <dgm:spPr/>
      <dgm:t>
        <a:bodyPr/>
        <a:lstStyle/>
        <a:p>
          <a:endParaRPr lang="pt-BR" sz="2400"/>
        </a:p>
      </dgm:t>
    </dgm:pt>
    <dgm:pt modelId="{D8750BC5-CD40-46B9-92D4-CF547176621C}">
      <dgm:prSet phldrT="[Texto]" custT="1"/>
      <dgm:spPr/>
      <dgm:t>
        <a:bodyPr/>
        <a:lstStyle/>
        <a:p>
          <a:r>
            <a:rPr lang="pt-BR" sz="1800" i="1" dirty="0" err="1"/>
            <a:t>Machine</a:t>
          </a:r>
          <a:r>
            <a:rPr lang="pt-BR" sz="1800" i="1" dirty="0"/>
            <a:t> Learning</a:t>
          </a:r>
        </a:p>
      </dgm:t>
    </dgm:pt>
    <dgm:pt modelId="{D6822270-AA08-4143-98DE-ECB40D574785}" type="parTrans" cxnId="{D3C1BE8F-AA13-4D18-B5D1-D13E48B91A8D}">
      <dgm:prSet/>
      <dgm:spPr/>
      <dgm:t>
        <a:bodyPr/>
        <a:lstStyle/>
        <a:p>
          <a:endParaRPr lang="pt-BR" sz="2400"/>
        </a:p>
      </dgm:t>
    </dgm:pt>
    <dgm:pt modelId="{84D25811-53DE-4775-99F8-B1DC364634F3}" type="sibTrans" cxnId="{D3C1BE8F-AA13-4D18-B5D1-D13E48B91A8D}">
      <dgm:prSet/>
      <dgm:spPr/>
      <dgm:t>
        <a:bodyPr/>
        <a:lstStyle/>
        <a:p>
          <a:endParaRPr lang="pt-BR" sz="2400"/>
        </a:p>
      </dgm:t>
    </dgm:pt>
    <dgm:pt modelId="{8CDE7AA2-D5F7-49E6-861C-9320F34FD36F}">
      <dgm:prSet phldrT="[Texto]" custT="1"/>
      <dgm:spPr/>
      <dgm:t>
        <a:bodyPr/>
        <a:lstStyle/>
        <a:p>
          <a:r>
            <a:rPr lang="pt-BR" sz="1800" dirty="0"/>
            <a:t>Fala &amp; Texto</a:t>
          </a:r>
        </a:p>
      </dgm:t>
    </dgm:pt>
    <dgm:pt modelId="{3C855972-72B8-4CA7-97BF-2CF39FF97D3E}" type="parTrans" cxnId="{6C180849-C674-47BB-9830-2D7B459E081A}">
      <dgm:prSet/>
      <dgm:spPr/>
      <dgm:t>
        <a:bodyPr/>
        <a:lstStyle/>
        <a:p>
          <a:endParaRPr lang="pt-BR" sz="2400"/>
        </a:p>
      </dgm:t>
    </dgm:pt>
    <dgm:pt modelId="{95BE4AC4-614C-4EAF-9A1D-750005D912A7}" type="sibTrans" cxnId="{6C180849-C674-47BB-9830-2D7B459E081A}">
      <dgm:prSet/>
      <dgm:spPr/>
      <dgm:t>
        <a:bodyPr/>
        <a:lstStyle/>
        <a:p>
          <a:endParaRPr lang="pt-BR" sz="2400"/>
        </a:p>
      </dgm:t>
    </dgm:pt>
    <dgm:pt modelId="{E6BAB65E-40B0-4334-9AC1-98181B022625}">
      <dgm:prSet phldrT="[Texto]" custT="1"/>
      <dgm:spPr/>
      <dgm:t>
        <a:bodyPr/>
        <a:lstStyle/>
        <a:p>
          <a:r>
            <a:rPr lang="pt-BR" sz="1800" dirty="0"/>
            <a:t>Análise de </a:t>
          </a:r>
          <a:r>
            <a:rPr lang="pt-BR" sz="1800" dirty="0">
              <a:latin typeface="Calibri"/>
            </a:rPr>
            <a:t>imagens</a:t>
          </a:r>
          <a:endParaRPr lang="pt-BR" sz="1800" dirty="0"/>
        </a:p>
      </dgm:t>
    </dgm:pt>
    <dgm:pt modelId="{34DD32B7-7CB3-44C5-A0FB-D734AF334EC9}" type="parTrans" cxnId="{580011C5-F1B8-4A9E-B154-B85DB90F32FB}">
      <dgm:prSet/>
      <dgm:spPr/>
      <dgm:t>
        <a:bodyPr/>
        <a:lstStyle/>
        <a:p>
          <a:endParaRPr lang="pt-BR" sz="2400"/>
        </a:p>
      </dgm:t>
    </dgm:pt>
    <dgm:pt modelId="{43F016EC-3A88-4C49-B035-7D8B2C99668B}" type="sibTrans" cxnId="{580011C5-F1B8-4A9E-B154-B85DB90F32FB}">
      <dgm:prSet/>
      <dgm:spPr/>
      <dgm:t>
        <a:bodyPr/>
        <a:lstStyle/>
        <a:p>
          <a:endParaRPr lang="pt-BR" sz="2400"/>
        </a:p>
      </dgm:t>
    </dgm:pt>
    <dgm:pt modelId="{C1CFFA4D-7CEF-42AB-AEDF-C8073F127F2B}">
      <dgm:prSet phldrT="[Texto]" custT="1"/>
      <dgm:spPr/>
      <dgm:t>
        <a:bodyPr/>
        <a:lstStyle/>
        <a:p>
          <a:r>
            <a:rPr lang="pt-BR" sz="1800" dirty="0"/>
            <a:t>Classificação</a:t>
          </a:r>
        </a:p>
      </dgm:t>
    </dgm:pt>
    <dgm:pt modelId="{83B80750-6FD2-4BEC-A417-AF510922A485}" type="parTrans" cxnId="{BE609BDA-C386-4292-86E4-C12F4FA52855}">
      <dgm:prSet/>
      <dgm:spPr/>
      <dgm:t>
        <a:bodyPr/>
        <a:lstStyle/>
        <a:p>
          <a:endParaRPr lang="pt-BR" sz="2400"/>
        </a:p>
      </dgm:t>
    </dgm:pt>
    <dgm:pt modelId="{933C14F6-015E-42A2-8E4A-514E9388C629}" type="sibTrans" cxnId="{BE609BDA-C386-4292-86E4-C12F4FA52855}">
      <dgm:prSet/>
      <dgm:spPr/>
      <dgm:t>
        <a:bodyPr/>
        <a:lstStyle/>
        <a:p>
          <a:endParaRPr lang="pt-BR" sz="2400"/>
        </a:p>
      </dgm:t>
    </dgm:pt>
    <dgm:pt modelId="{4962A4A2-8883-41AC-8DA8-8A07D081EA61}">
      <dgm:prSet phldrT="[Texto]" custT="1"/>
      <dgm:spPr/>
      <dgm:t>
        <a:bodyPr/>
        <a:lstStyle/>
        <a:p>
          <a:r>
            <a:rPr lang="pt-BR" sz="1800" dirty="0"/>
            <a:t>Otimização orientada a dados</a:t>
          </a:r>
        </a:p>
      </dgm:t>
    </dgm:pt>
    <dgm:pt modelId="{D8B4855D-F868-49FE-875F-3949698070B6}" type="parTrans" cxnId="{7FBB4ECA-8B4E-4458-9E7E-4488D6C8008A}">
      <dgm:prSet/>
      <dgm:spPr/>
      <dgm:t>
        <a:bodyPr/>
        <a:lstStyle/>
        <a:p>
          <a:endParaRPr lang="pt-BR" sz="2400"/>
        </a:p>
      </dgm:t>
    </dgm:pt>
    <dgm:pt modelId="{38B8430C-87EB-4F3D-AA42-B23B9F381454}" type="sibTrans" cxnId="{7FBB4ECA-8B4E-4458-9E7E-4488D6C8008A}">
      <dgm:prSet/>
      <dgm:spPr/>
      <dgm:t>
        <a:bodyPr/>
        <a:lstStyle/>
        <a:p>
          <a:endParaRPr lang="pt-BR" sz="2400"/>
        </a:p>
      </dgm:t>
    </dgm:pt>
    <dgm:pt modelId="{0D6B8818-B783-4DAA-AEEA-7D1B330CFBDD}">
      <dgm:prSet phldrT="[Texto]" custT="1"/>
      <dgm:spPr/>
      <dgm:t>
        <a:bodyPr/>
        <a:lstStyle/>
        <a:p>
          <a:r>
            <a:rPr lang="pt-BR" sz="1800" dirty="0"/>
            <a:t>Visão Computacional</a:t>
          </a:r>
        </a:p>
      </dgm:t>
    </dgm:pt>
    <dgm:pt modelId="{216AD0B4-8FE9-45E9-BA6B-088A1AC17A18}" type="parTrans" cxnId="{3CBFEC67-C803-4993-B109-C785AFFC7289}">
      <dgm:prSet/>
      <dgm:spPr/>
      <dgm:t>
        <a:bodyPr/>
        <a:lstStyle/>
        <a:p>
          <a:endParaRPr lang="pt-BR" sz="2400"/>
        </a:p>
      </dgm:t>
    </dgm:pt>
    <dgm:pt modelId="{B72BBDC5-5B58-47D8-80FA-B22076C28A02}" type="sibTrans" cxnId="{3CBFEC67-C803-4993-B109-C785AFFC7289}">
      <dgm:prSet/>
      <dgm:spPr/>
      <dgm:t>
        <a:bodyPr/>
        <a:lstStyle/>
        <a:p>
          <a:endParaRPr lang="pt-BR" sz="2400"/>
        </a:p>
      </dgm:t>
    </dgm:pt>
    <dgm:pt modelId="{21993593-5D6C-4830-85D5-E5695847D63D}">
      <dgm:prSet phldrT="[Texto]" custT="1"/>
      <dgm:spPr/>
      <dgm:t>
        <a:bodyPr/>
        <a:lstStyle/>
        <a:p>
          <a:r>
            <a:rPr lang="pt-BR" sz="1800" dirty="0"/>
            <a:t>Identificação de elementos</a:t>
          </a:r>
        </a:p>
      </dgm:t>
    </dgm:pt>
    <dgm:pt modelId="{14548A78-8F7B-46F2-83C7-148AE97ACCCE}" type="parTrans" cxnId="{EB213F7E-2C22-4968-B2E8-A4B63AD18B26}">
      <dgm:prSet/>
      <dgm:spPr/>
      <dgm:t>
        <a:bodyPr/>
        <a:lstStyle/>
        <a:p>
          <a:endParaRPr lang="pt-BR" sz="2400"/>
        </a:p>
      </dgm:t>
    </dgm:pt>
    <dgm:pt modelId="{1A475F58-EAB2-40AC-BB52-490F4A81327E}" type="sibTrans" cxnId="{EB213F7E-2C22-4968-B2E8-A4B63AD18B26}">
      <dgm:prSet/>
      <dgm:spPr/>
      <dgm:t>
        <a:bodyPr/>
        <a:lstStyle/>
        <a:p>
          <a:endParaRPr lang="pt-BR" sz="2400"/>
        </a:p>
      </dgm:t>
    </dgm:pt>
    <dgm:pt modelId="{75E20557-989C-449A-A907-8A170655F086}">
      <dgm:prSet phldrT="[Texto]" custT="1"/>
      <dgm:spPr/>
      <dgm:t>
        <a:bodyPr/>
        <a:lstStyle/>
        <a:p>
          <a:r>
            <a:rPr lang="pt-BR" sz="1800" dirty="0"/>
            <a:t>Análise de </a:t>
          </a:r>
          <a:r>
            <a:rPr lang="pt-BR" sz="1800" dirty="0">
              <a:latin typeface="Calibri"/>
            </a:rPr>
            <a:t>imagens</a:t>
          </a:r>
          <a:endParaRPr lang="pt-BR" sz="1800" dirty="0"/>
        </a:p>
      </dgm:t>
    </dgm:pt>
    <dgm:pt modelId="{FE170D05-B48B-4E3A-8854-8D70A2911C31}" type="parTrans" cxnId="{EFA64DB5-EB33-4FE6-876E-99F136A6B20D}">
      <dgm:prSet/>
      <dgm:spPr/>
      <dgm:t>
        <a:bodyPr/>
        <a:lstStyle/>
        <a:p>
          <a:endParaRPr lang="pt-BR" sz="2400"/>
        </a:p>
      </dgm:t>
    </dgm:pt>
    <dgm:pt modelId="{7F8556AC-22D7-455C-BA9D-B555E48E70BF}" type="sibTrans" cxnId="{EFA64DB5-EB33-4FE6-876E-99F136A6B20D}">
      <dgm:prSet/>
      <dgm:spPr/>
      <dgm:t>
        <a:bodyPr/>
        <a:lstStyle/>
        <a:p>
          <a:endParaRPr lang="pt-BR" sz="2400"/>
        </a:p>
      </dgm:t>
    </dgm:pt>
    <dgm:pt modelId="{917A4F2C-0549-4CF8-9D5F-BC1B3F70FA78}" type="pres">
      <dgm:prSet presAssocID="{F5637D38-7BFC-423E-97C1-DD1CDFD50771}" presName="Name0" presStyleCnt="0">
        <dgm:presLayoutVars>
          <dgm:dir/>
          <dgm:animLvl val="lvl"/>
          <dgm:resizeHandles val="exact"/>
        </dgm:presLayoutVars>
      </dgm:prSet>
      <dgm:spPr/>
    </dgm:pt>
    <dgm:pt modelId="{5B65E0EF-94B7-4C10-967C-248D4F43CEC3}" type="pres">
      <dgm:prSet presAssocID="{D4CB6202-6B5E-4FD4-951F-7ABD844B23A8}" presName="composite" presStyleCnt="0"/>
      <dgm:spPr/>
    </dgm:pt>
    <dgm:pt modelId="{3E80D3F9-7AE0-4FAD-8C13-35786EF90CF9}" type="pres">
      <dgm:prSet presAssocID="{D4CB6202-6B5E-4FD4-951F-7ABD844B23A8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F9D60B2-9B99-4AA5-9B12-1806ECDFE975}" type="pres">
      <dgm:prSet presAssocID="{D4CB6202-6B5E-4FD4-951F-7ABD844B23A8}" presName="desTx" presStyleLbl="alignAccFollowNode1" presStyleIdx="0" presStyleCnt="4">
        <dgm:presLayoutVars>
          <dgm:bulletEnabled val="1"/>
        </dgm:presLayoutVars>
      </dgm:prSet>
      <dgm:spPr/>
    </dgm:pt>
    <dgm:pt modelId="{B79319F0-66C3-4601-9D8B-0EC2231F10C5}" type="pres">
      <dgm:prSet presAssocID="{D2D2A62D-FA97-41F9-AB8B-52041A82353C}" presName="space" presStyleCnt="0"/>
      <dgm:spPr/>
    </dgm:pt>
    <dgm:pt modelId="{FC4C498C-C228-464C-AEF0-9500670F4230}" type="pres">
      <dgm:prSet presAssocID="{D8750BC5-CD40-46B9-92D4-CF547176621C}" presName="composite" presStyleCnt="0"/>
      <dgm:spPr/>
    </dgm:pt>
    <dgm:pt modelId="{9B2BE60A-65CE-4409-B529-967C3EB5AF5F}" type="pres">
      <dgm:prSet presAssocID="{D8750BC5-CD40-46B9-92D4-CF547176621C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31F39D3D-85CB-438D-B00C-1FD98EE5CA07}" type="pres">
      <dgm:prSet presAssocID="{D8750BC5-CD40-46B9-92D4-CF547176621C}" presName="desTx" presStyleLbl="alignAccFollowNode1" presStyleIdx="1" presStyleCnt="4">
        <dgm:presLayoutVars>
          <dgm:bulletEnabled val="1"/>
        </dgm:presLayoutVars>
      </dgm:prSet>
      <dgm:spPr/>
    </dgm:pt>
    <dgm:pt modelId="{F9019D44-F872-4838-9B6A-F83CC3B3AE66}" type="pres">
      <dgm:prSet presAssocID="{84D25811-53DE-4775-99F8-B1DC364634F3}" presName="space" presStyleCnt="0"/>
      <dgm:spPr/>
    </dgm:pt>
    <dgm:pt modelId="{B2B25332-999D-4A1D-9AD6-A018CE0AD635}" type="pres">
      <dgm:prSet presAssocID="{8CDE7AA2-D5F7-49E6-861C-9320F34FD36F}" presName="composite" presStyleCnt="0"/>
      <dgm:spPr/>
    </dgm:pt>
    <dgm:pt modelId="{0A44FD88-2F3C-4732-A020-904EFC3A2F5B}" type="pres">
      <dgm:prSet presAssocID="{8CDE7AA2-D5F7-49E6-861C-9320F34FD36F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80BD45FC-3565-4EF9-8826-49B98F2433EB}" type="pres">
      <dgm:prSet presAssocID="{8CDE7AA2-D5F7-49E6-861C-9320F34FD36F}" presName="desTx" presStyleLbl="alignAccFollowNode1" presStyleIdx="2" presStyleCnt="4">
        <dgm:presLayoutVars>
          <dgm:bulletEnabled val="1"/>
        </dgm:presLayoutVars>
      </dgm:prSet>
      <dgm:spPr/>
    </dgm:pt>
    <dgm:pt modelId="{5CCFE044-A3D5-40CE-9AA6-7FA2B21608C5}" type="pres">
      <dgm:prSet presAssocID="{95BE4AC4-614C-4EAF-9A1D-750005D912A7}" presName="space" presStyleCnt="0"/>
      <dgm:spPr/>
    </dgm:pt>
    <dgm:pt modelId="{DB9D4765-5AD1-48AC-A798-488CC5C6B64B}" type="pres">
      <dgm:prSet presAssocID="{0D6B8818-B783-4DAA-AEEA-7D1B330CFBDD}" presName="composite" presStyleCnt="0"/>
      <dgm:spPr/>
    </dgm:pt>
    <dgm:pt modelId="{DE84B11D-E774-4425-BD40-795DDEAC43B3}" type="pres">
      <dgm:prSet presAssocID="{0D6B8818-B783-4DAA-AEEA-7D1B330CFBDD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9D022C44-9EE4-4278-842F-12010A655FDF}" type="pres">
      <dgm:prSet presAssocID="{0D6B8818-B783-4DAA-AEEA-7D1B330CFBDD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5C182601-C4E2-4E07-9076-66B01C6121F7}" type="presOf" srcId="{8CDE7AA2-D5F7-49E6-861C-9320F34FD36F}" destId="{0A44FD88-2F3C-4732-A020-904EFC3A2F5B}" srcOrd="0" destOrd="0" presId="urn:microsoft.com/office/officeart/2005/8/layout/hList1"/>
    <dgm:cxn modelId="{3B3F983B-3E4D-462D-AB6A-4351EA0801AF}" type="presOf" srcId="{21993593-5D6C-4830-85D5-E5695847D63D}" destId="{9D022C44-9EE4-4278-842F-12010A655FDF}" srcOrd="0" destOrd="0" presId="urn:microsoft.com/office/officeart/2005/8/layout/hList1"/>
    <dgm:cxn modelId="{98C64F62-85F3-452F-A537-B94F6A349F97}" type="presOf" srcId="{A63914AB-D2C9-43DB-973E-9240953C9135}" destId="{CF9D60B2-9B99-4AA5-9B12-1806ECDFE975}" srcOrd="0" destOrd="0" presId="urn:microsoft.com/office/officeart/2005/8/layout/hList1"/>
    <dgm:cxn modelId="{3CBFEC67-C803-4993-B109-C785AFFC7289}" srcId="{F5637D38-7BFC-423E-97C1-DD1CDFD50771}" destId="{0D6B8818-B783-4DAA-AEEA-7D1B330CFBDD}" srcOrd="3" destOrd="0" parTransId="{216AD0B4-8FE9-45E9-BA6B-088A1AC17A18}" sibTransId="{B72BBDC5-5B58-47D8-80FA-B22076C28A02}"/>
    <dgm:cxn modelId="{6C180849-C674-47BB-9830-2D7B459E081A}" srcId="{F5637D38-7BFC-423E-97C1-DD1CDFD50771}" destId="{8CDE7AA2-D5F7-49E6-861C-9320F34FD36F}" srcOrd="2" destOrd="0" parTransId="{3C855972-72B8-4CA7-97BF-2CF39FF97D3E}" sibTransId="{95BE4AC4-614C-4EAF-9A1D-750005D912A7}"/>
    <dgm:cxn modelId="{10025D4A-9603-4CD2-9BE2-F26554E451BC}" srcId="{D4CB6202-6B5E-4FD4-951F-7ABD844B23A8}" destId="{A63914AB-D2C9-43DB-973E-9240953C9135}" srcOrd="0" destOrd="0" parTransId="{625D1BBB-75C7-4ACB-A139-C8F1CBF0D181}" sibTransId="{6016A345-B1C1-438E-AB57-90E3C3BD62DB}"/>
    <dgm:cxn modelId="{4E84E16A-9B5F-4364-89FE-B38A644E5327}" type="presOf" srcId="{75E20557-989C-449A-A907-8A170655F086}" destId="{9D022C44-9EE4-4278-842F-12010A655FDF}" srcOrd="0" destOrd="1" presId="urn:microsoft.com/office/officeart/2005/8/layout/hList1"/>
    <dgm:cxn modelId="{21F7A66E-8215-4DC7-B440-ECE10338C8DD}" type="presOf" srcId="{E6BAB65E-40B0-4334-9AC1-98181B022625}" destId="{80BD45FC-3565-4EF9-8826-49B98F2433EB}" srcOrd="0" destOrd="0" presId="urn:microsoft.com/office/officeart/2005/8/layout/hList1"/>
    <dgm:cxn modelId="{0B285A6F-D24A-4D16-9215-EE8F7744194A}" type="presOf" srcId="{F5637D38-7BFC-423E-97C1-DD1CDFD50771}" destId="{917A4F2C-0549-4CF8-9D5F-BC1B3F70FA78}" srcOrd="0" destOrd="0" presId="urn:microsoft.com/office/officeart/2005/8/layout/hList1"/>
    <dgm:cxn modelId="{64549350-0B57-48FD-B3F3-5AAC4FEA0A24}" type="presOf" srcId="{4962A4A2-8883-41AC-8DA8-8A07D081EA61}" destId="{31F39D3D-85CB-438D-B00C-1FD98EE5CA07}" srcOrd="0" destOrd="1" presId="urn:microsoft.com/office/officeart/2005/8/layout/hList1"/>
    <dgm:cxn modelId="{EB213F7E-2C22-4968-B2E8-A4B63AD18B26}" srcId="{0D6B8818-B783-4DAA-AEEA-7D1B330CFBDD}" destId="{21993593-5D6C-4830-85D5-E5695847D63D}" srcOrd="0" destOrd="0" parTransId="{14548A78-8F7B-46F2-83C7-148AE97ACCCE}" sibTransId="{1A475F58-EAB2-40AC-BB52-490F4A81327E}"/>
    <dgm:cxn modelId="{D3C1BE8F-AA13-4D18-B5D1-D13E48B91A8D}" srcId="{F5637D38-7BFC-423E-97C1-DD1CDFD50771}" destId="{D8750BC5-CD40-46B9-92D4-CF547176621C}" srcOrd="1" destOrd="0" parTransId="{D6822270-AA08-4143-98DE-ECB40D574785}" sibTransId="{84D25811-53DE-4775-99F8-B1DC364634F3}"/>
    <dgm:cxn modelId="{66942A96-AC45-4EA1-8081-A39E208396FD}" type="presOf" srcId="{0D6B8818-B783-4DAA-AEEA-7D1B330CFBDD}" destId="{DE84B11D-E774-4425-BD40-795DDEAC43B3}" srcOrd="0" destOrd="0" presId="urn:microsoft.com/office/officeart/2005/8/layout/hList1"/>
    <dgm:cxn modelId="{311B45A3-C37F-4FB4-995F-105D558B1443}" type="presOf" srcId="{C1CFFA4D-7CEF-42AB-AEDF-C8073F127F2B}" destId="{31F39D3D-85CB-438D-B00C-1FD98EE5CA07}" srcOrd="0" destOrd="0" presId="urn:microsoft.com/office/officeart/2005/8/layout/hList1"/>
    <dgm:cxn modelId="{133D6CB1-19A2-4EC0-9681-531917AFEF20}" srcId="{F5637D38-7BFC-423E-97C1-DD1CDFD50771}" destId="{D4CB6202-6B5E-4FD4-951F-7ABD844B23A8}" srcOrd="0" destOrd="0" parTransId="{AFF0C942-485F-45FE-8C90-AB9860641B5B}" sibTransId="{D2D2A62D-FA97-41F9-AB8B-52041A82353C}"/>
    <dgm:cxn modelId="{EFA64DB5-EB33-4FE6-876E-99F136A6B20D}" srcId="{0D6B8818-B783-4DAA-AEEA-7D1B330CFBDD}" destId="{75E20557-989C-449A-A907-8A170655F086}" srcOrd="1" destOrd="0" parTransId="{FE170D05-B48B-4E3A-8854-8D70A2911C31}" sibTransId="{7F8556AC-22D7-455C-BA9D-B555E48E70BF}"/>
    <dgm:cxn modelId="{580011C5-F1B8-4A9E-B154-B85DB90F32FB}" srcId="{8CDE7AA2-D5F7-49E6-861C-9320F34FD36F}" destId="{E6BAB65E-40B0-4334-9AC1-98181B022625}" srcOrd="0" destOrd="0" parTransId="{34DD32B7-7CB3-44C5-A0FB-D734AF334EC9}" sibTransId="{43F016EC-3A88-4C49-B035-7D8B2C99668B}"/>
    <dgm:cxn modelId="{7FBB4ECA-8B4E-4458-9E7E-4488D6C8008A}" srcId="{D8750BC5-CD40-46B9-92D4-CF547176621C}" destId="{4962A4A2-8883-41AC-8DA8-8A07D081EA61}" srcOrd="1" destOrd="0" parTransId="{D8B4855D-F868-49FE-875F-3949698070B6}" sibTransId="{38B8430C-87EB-4F3D-AA42-B23B9F381454}"/>
    <dgm:cxn modelId="{5DF2A5D9-3987-4595-9030-3769CCDD5B68}" type="presOf" srcId="{D4CB6202-6B5E-4FD4-951F-7ABD844B23A8}" destId="{3E80D3F9-7AE0-4FAD-8C13-35786EF90CF9}" srcOrd="0" destOrd="0" presId="urn:microsoft.com/office/officeart/2005/8/layout/hList1"/>
    <dgm:cxn modelId="{BE609BDA-C386-4292-86E4-C12F4FA52855}" srcId="{D8750BC5-CD40-46B9-92D4-CF547176621C}" destId="{C1CFFA4D-7CEF-42AB-AEDF-C8073F127F2B}" srcOrd="0" destOrd="0" parTransId="{83B80750-6FD2-4BEC-A417-AF510922A485}" sibTransId="{933C14F6-015E-42A2-8E4A-514E9388C629}"/>
    <dgm:cxn modelId="{2DC9FDE0-3B4C-4762-899E-1F899E7D953F}" type="presOf" srcId="{D8750BC5-CD40-46B9-92D4-CF547176621C}" destId="{9B2BE60A-65CE-4409-B529-967C3EB5AF5F}" srcOrd="0" destOrd="0" presId="urn:microsoft.com/office/officeart/2005/8/layout/hList1"/>
    <dgm:cxn modelId="{5204ADDC-B110-4B15-BD9F-9EAF1C06395C}" type="presParOf" srcId="{917A4F2C-0549-4CF8-9D5F-BC1B3F70FA78}" destId="{5B65E0EF-94B7-4C10-967C-248D4F43CEC3}" srcOrd="0" destOrd="0" presId="urn:microsoft.com/office/officeart/2005/8/layout/hList1"/>
    <dgm:cxn modelId="{C6B345E7-8310-4AA0-BB8D-13A86779B6A0}" type="presParOf" srcId="{5B65E0EF-94B7-4C10-967C-248D4F43CEC3}" destId="{3E80D3F9-7AE0-4FAD-8C13-35786EF90CF9}" srcOrd="0" destOrd="0" presId="urn:microsoft.com/office/officeart/2005/8/layout/hList1"/>
    <dgm:cxn modelId="{DEC86878-635A-4691-A463-6A87BDCE2A92}" type="presParOf" srcId="{5B65E0EF-94B7-4C10-967C-248D4F43CEC3}" destId="{CF9D60B2-9B99-4AA5-9B12-1806ECDFE975}" srcOrd="1" destOrd="0" presId="urn:microsoft.com/office/officeart/2005/8/layout/hList1"/>
    <dgm:cxn modelId="{D3E5932C-85D5-4B61-9E96-0CCF42C24698}" type="presParOf" srcId="{917A4F2C-0549-4CF8-9D5F-BC1B3F70FA78}" destId="{B79319F0-66C3-4601-9D8B-0EC2231F10C5}" srcOrd="1" destOrd="0" presId="urn:microsoft.com/office/officeart/2005/8/layout/hList1"/>
    <dgm:cxn modelId="{453C5AFF-C3B7-483A-B130-AA7B2304C997}" type="presParOf" srcId="{917A4F2C-0549-4CF8-9D5F-BC1B3F70FA78}" destId="{FC4C498C-C228-464C-AEF0-9500670F4230}" srcOrd="2" destOrd="0" presId="urn:microsoft.com/office/officeart/2005/8/layout/hList1"/>
    <dgm:cxn modelId="{DCDFD38C-88E0-4B60-98F2-15C33C791649}" type="presParOf" srcId="{FC4C498C-C228-464C-AEF0-9500670F4230}" destId="{9B2BE60A-65CE-4409-B529-967C3EB5AF5F}" srcOrd="0" destOrd="0" presId="urn:microsoft.com/office/officeart/2005/8/layout/hList1"/>
    <dgm:cxn modelId="{C6C0E3BD-7E3A-4F8C-AA77-F596AE15B1B4}" type="presParOf" srcId="{FC4C498C-C228-464C-AEF0-9500670F4230}" destId="{31F39D3D-85CB-438D-B00C-1FD98EE5CA07}" srcOrd="1" destOrd="0" presId="urn:microsoft.com/office/officeart/2005/8/layout/hList1"/>
    <dgm:cxn modelId="{08354240-D3C3-420E-A7A6-C53264586040}" type="presParOf" srcId="{917A4F2C-0549-4CF8-9D5F-BC1B3F70FA78}" destId="{F9019D44-F872-4838-9B6A-F83CC3B3AE66}" srcOrd="3" destOrd="0" presId="urn:microsoft.com/office/officeart/2005/8/layout/hList1"/>
    <dgm:cxn modelId="{C22FEC37-6970-415E-8A73-BFD18A76A906}" type="presParOf" srcId="{917A4F2C-0549-4CF8-9D5F-BC1B3F70FA78}" destId="{B2B25332-999D-4A1D-9AD6-A018CE0AD635}" srcOrd="4" destOrd="0" presId="urn:microsoft.com/office/officeart/2005/8/layout/hList1"/>
    <dgm:cxn modelId="{E3879841-727E-4EDE-AA4F-3905614F6051}" type="presParOf" srcId="{B2B25332-999D-4A1D-9AD6-A018CE0AD635}" destId="{0A44FD88-2F3C-4732-A020-904EFC3A2F5B}" srcOrd="0" destOrd="0" presId="urn:microsoft.com/office/officeart/2005/8/layout/hList1"/>
    <dgm:cxn modelId="{F1817F88-824B-4648-A7CE-B4E43D7763CE}" type="presParOf" srcId="{B2B25332-999D-4A1D-9AD6-A018CE0AD635}" destId="{80BD45FC-3565-4EF9-8826-49B98F2433EB}" srcOrd="1" destOrd="0" presId="urn:microsoft.com/office/officeart/2005/8/layout/hList1"/>
    <dgm:cxn modelId="{CD7B2264-86D9-4859-BA4C-07A7B4B444EF}" type="presParOf" srcId="{917A4F2C-0549-4CF8-9D5F-BC1B3F70FA78}" destId="{5CCFE044-A3D5-40CE-9AA6-7FA2B21608C5}" srcOrd="5" destOrd="0" presId="urn:microsoft.com/office/officeart/2005/8/layout/hList1"/>
    <dgm:cxn modelId="{A3F72495-EFE9-4B1A-AEC3-AA6C83D4BD74}" type="presParOf" srcId="{917A4F2C-0549-4CF8-9D5F-BC1B3F70FA78}" destId="{DB9D4765-5AD1-48AC-A798-488CC5C6B64B}" srcOrd="6" destOrd="0" presId="urn:microsoft.com/office/officeart/2005/8/layout/hList1"/>
    <dgm:cxn modelId="{4A5B4F0D-CC6B-4D4A-B1B4-07FCB2C36CB9}" type="presParOf" srcId="{DB9D4765-5AD1-48AC-A798-488CC5C6B64B}" destId="{DE84B11D-E774-4425-BD40-795DDEAC43B3}" srcOrd="0" destOrd="0" presId="urn:microsoft.com/office/officeart/2005/8/layout/hList1"/>
    <dgm:cxn modelId="{26EA7DB6-F49E-4CC4-8C5A-E1EFB867208B}" type="presParOf" srcId="{DB9D4765-5AD1-48AC-A798-488CC5C6B64B}" destId="{9D022C44-9EE4-4278-842F-12010A655FD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80D3F9-7AE0-4FAD-8C13-35786EF90CF9}">
      <dsp:nvSpPr>
        <dsp:cNvPr id="0" name=""/>
        <dsp:cNvSpPr/>
      </dsp:nvSpPr>
      <dsp:spPr>
        <a:xfrm>
          <a:off x="3113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Agentes Inteligentes</a:t>
          </a:r>
        </a:p>
      </dsp:txBody>
      <dsp:txXfrm>
        <a:off x="3113" y="3743"/>
        <a:ext cx="1872102" cy="748841"/>
      </dsp:txXfrm>
    </dsp:sp>
    <dsp:sp modelId="{CF9D60B2-9B99-4AA5-9B12-1806ECDFE975}">
      <dsp:nvSpPr>
        <dsp:cNvPr id="0" name=""/>
        <dsp:cNvSpPr/>
      </dsp:nvSpPr>
      <dsp:spPr>
        <a:xfrm>
          <a:off x="3113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pt-BR" sz="1800" kern="1200" dirty="0"/>
            <a:t>Automação de Processos</a:t>
          </a:r>
        </a:p>
      </dsp:txBody>
      <dsp:txXfrm>
        <a:off x="3113" y="752584"/>
        <a:ext cx="1872102" cy="2196000"/>
      </dsp:txXfrm>
    </dsp:sp>
    <dsp:sp modelId="{9B2BE60A-65CE-4409-B529-967C3EB5AF5F}">
      <dsp:nvSpPr>
        <dsp:cNvPr id="0" name=""/>
        <dsp:cNvSpPr/>
      </dsp:nvSpPr>
      <dsp:spPr>
        <a:xfrm>
          <a:off x="2137310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 err="1"/>
            <a:t>Machine</a:t>
          </a:r>
          <a:r>
            <a:rPr lang="pt-BR" sz="1800" i="1" kern="1200" dirty="0"/>
            <a:t> Learning</a:t>
          </a:r>
        </a:p>
      </dsp:txBody>
      <dsp:txXfrm>
        <a:off x="2137310" y="3743"/>
        <a:ext cx="1872102" cy="748841"/>
      </dsp:txXfrm>
    </dsp:sp>
    <dsp:sp modelId="{31F39D3D-85CB-438D-B00C-1FD98EE5CA07}">
      <dsp:nvSpPr>
        <dsp:cNvPr id="0" name=""/>
        <dsp:cNvSpPr/>
      </dsp:nvSpPr>
      <dsp:spPr>
        <a:xfrm>
          <a:off x="2137310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Classificação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Otimização orientada a dados</a:t>
          </a:r>
        </a:p>
      </dsp:txBody>
      <dsp:txXfrm>
        <a:off x="2137310" y="752584"/>
        <a:ext cx="1872102" cy="2196000"/>
      </dsp:txXfrm>
    </dsp:sp>
    <dsp:sp modelId="{0A44FD88-2F3C-4732-A020-904EFC3A2F5B}">
      <dsp:nvSpPr>
        <dsp:cNvPr id="0" name=""/>
        <dsp:cNvSpPr/>
      </dsp:nvSpPr>
      <dsp:spPr>
        <a:xfrm>
          <a:off x="4271507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Fala &amp; Texto</a:t>
          </a:r>
        </a:p>
      </dsp:txBody>
      <dsp:txXfrm>
        <a:off x="4271507" y="3743"/>
        <a:ext cx="1872102" cy="748841"/>
      </dsp:txXfrm>
    </dsp:sp>
    <dsp:sp modelId="{80BD45FC-3565-4EF9-8826-49B98F2433EB}">
      <dsp:nvSpPr>
        <dsp:cNvPr id="0" name=""/>
        <dsp:cNvSpPr/>
      </dsp:nvSpPr>
      <dsp:spPr>
        <a:xfrm>
          <a:off x="4271507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Análise de </a:t>
          </a:r>
          <a:r>
            <a:rPr lang="pt-BR" sz="1800" kern="1200" dirty="0">
              <a:latin typeface="Calibri"/>
            </a:rPr>
            <a:t>imagens</a:t>
          </a:r>
          <a:endParaRPr lang="pt-BR" sz="1800" kern="1200" dirty="0"/>
        </a:p>
      </dsp:txBody>
      <dsp:txXfrm>
        <a:off x="4271507" y="752584"/>
        <a:ext cx="1872102" cy="2196000"/>
      </dsp:txXfrm>
    </dsp:sp>
    <dsp:sp modelId="{DE84B11D-E774-4425-BD40-795DDEAC43B3}">
      <dsp:nvSpPr>
        <dsp:cNvPr id="0" name=""/>
        <dsp:cNvSpPr/>
      </dsp:nvSpPr>
      <dsp:spPr>
        <a:xfrm>
          <a:off x="6405704" y="3743"/>
          <a:ext cx="1872102" cy="7488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Visão Computacional</a:t>
          </a:r>
        </a:p>
      </dsp:txBody>
      <dsp:txXfrm>
        <a:off x="6405704" y="3743"/>
        <a:ext cx="1872102" cy="748841"/>
      </dsp:txXfrm>
    </dsp:sp>
    <dsp:sp modelId="{9D022C44-9EE4-4278-842F-12010A655FDF}">
      <dsp:nvSpPr>
        <dsp:cNvPr id="0" name=""/>
        <dsp:cNvSpPr/>
      </dsp:nvSpPr>
      <dsp:spPr>
        <a:xfrm>
          <a:off x="6405704" y="752584"/>
          <a:ext cx="1872102" cy="2196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Identificação de elementos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800" kern="1200" dirty="0"/>
            <a:t>Análise de </a:t>
          </a:r>
          <a:r>
            <a:rPr lang="pt-BR" sz="1800" kern="1200" dirty="0">
              <a:latin typeface="Calibri"/>
            </a:rPr>
            <a:t>imagens</a:t>
          </a:r>
          <a:endParaRPr lang="pt-BR" sz="1800" kern="1200" dirty="0"/>
        </a:p>
      </dsp:txBody>
      <dsp:txXfrm>
        <a:off x="6405704" y="752584"/>
        <a:ext cx="1872102" cy="2196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1ED6A30C-50D2-4409-8C57-B758E4448AF7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54CFC7-C996-4863-90E8-DB58BF8229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348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B3CBAFB-72C8-4421-82CF-2C64DCD5A75B}" type="datetimeFigureOut">
              <a:rPr lang="pt-BR" smtClean="0"/>
              <a:t>10/06/2021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86F4808-22E8-406A-932F-9218A9615E7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0127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0" y="2131862"/>
            <a:ext cx="9144000" cy="857250"/>
          </a:xfrm>
          <a:prstGeom prst="rect">
            <a:avLst/>
          </a:prstGeom>
        </p:spPr>
        <p:txBody>
          <a:bodyPr anchor="ctr"/>
          <a:lstStyle>
            <a:lvl1pPr algn="ctr">
              <a:defRPr sz="4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Subtítulo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30283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674489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661483"/>
          </a:xfrm>
          <a:prstGeom prst="rect">
            <a:avLst/>
          </a:prstGeom>
        </p:spPr>
        <p:txBody>
          <a:bodyPr/>
          <a:lstStyle>
            <a:lvl1pPr>
              <a:defRPr lang="pt-BR"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418797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515875"/>
            <a:ext cx="8445624" cy="81373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83618"/>
            <a:ext cx="8435280" cy="35643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9184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89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corr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11950" y="101873"/>
            <a:ext cx="8580530" cy="741685"/>
          </a:xfrm>
          <a:prstGeom prst="rect">
            <a:avLst/>
          </a:prstGeom>
        </p:spPr>
        <p:txBody>
          <a:bodyPr anchor="ctr"/>
          <a:lstStyle>
            <a:lvl1pPr algn="l">
              <a:defRPr sz="3500" b="1" baseline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Título texto</a:t>
            </a:r>
          </a:p>
        </p:txBody>
      </p:sp>
    </p:spTree>
    <p:extLst>
      <p:ext uri="{BB962C8B-B14F-4D97-AF65-F5344CB8AC3E}">
        <p14:creationId xmlns:p14="http://schemas.microsoft.com/office/powerpoint/2010/main" val="13237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abela 3"/>
          <p:cNvSpPr>
            <a:spLocks noGrp="1"/>
          </p:cNvSpPr>
          <p:nvPr>
            <p:ph type="tbl" sz="quarter" idx="11"/>
          </p:nvPr>
        </p:nvSpPr>
        <p:spPr>
          <a:xfrm>
            <a:off x="468313" y="1203325"/>
            <a:ext cx="8207375" cy="30972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endParaRPr lang="pt-BR" noProof="0" dirty="0"/>
          </a:p>
        </p:txBody>
      </p:sp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661483"/>
          </a:xfrm>
          <a:prstGeom prst="rect">
            <a:avLst/>
          </a:prstGeom>
        </p:spPr>
        <p:txBody>
          <a:bodyPr/>
          <a:lstStyle>
            <a:lvl1pPr>
              <a:defRPr lang="pt-BR"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itchFamily="34" charset="0"/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charset="0"/>
              <a:buNone/>
            </a:pPr>
            <a:r>
              <a:rPr lang="pt-BR"/>
              <a:t>Clique para editar o título mestre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1A61666-9269-4658-86E3-939EDD4D5F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72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186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9188" y="515875"/>
            <a:ext cx="8445624" cy="813737"/>
          </a:xfrm>
        </p:spPr>
        <p:txBody>
          <a:bodyPr anchor="t"/>
          <a:lstStyle>
            <a:lvl1pPr>
              <a:defRPr sz="2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360" y="1383618"/>
            <a:ext cx="8435280" cy="356439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42521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 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enas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80512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Slide Com Imagem (Foto)</a:t>
            </a:r>
          </a:p>
        </p:txBody>
      </p:sp>
    </p:spTree>
    <p:extLst>
      <p:ext uri="{BB962C8B-B14F-4D97-AF65-F5344CB8AC3E}">
        <p14:creationId xmlns:p14="http://schemas.microsoft.com/office/powerpoint/2010/main" val="3916719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0" y="195487"/>
            <a:ext cx="9144000" cy="432048"/>
          </a:xfrm>
          <a:prstGeom prst="rect">
            <a:avLst/>
          </a:prstGeom>
        </p:spPr>
        <p:txBody>
          <a:bodyPr anchor="ctr"/>
          <a:lstStyle>
            <a:lvl1pPr>
              <a:defRPr sz="2500" b="1" strike="noStrike" baseline="0">
                <a:solidFill>
                  <a:srgbClr val="17BEBB"/>
                </a:solidFill>
              </a:defRPr>
            </a:lvl1pPr>
          </a:lstStyle>
          <a:p>
            <a:r>
              <a:rPr lang="pt-BR" dirty="0"/>
              <a:t>Exemplo – Tabela</a:t>
            </a:r>
          </a:p>
        </p:txBody>
      </p:sp>
    </p:spTree>
    <p:extLst>
      <p:ext uri="{BB962C8B-B14F-4D97-AF65-F5344CB8AC3E}">
        <p14:creationId xmlns:p14="http://schemas.microsoft.com/office/powerpoint/2010/main" val="13758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21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12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58552" y="0"/>
            <a:ext cx="4585447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772653"/>
            <a:ext cx="9144000" cy="161223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1274" y="4612105"/>
            <a:ext cx="2292725" cy="42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7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463" y="176462"/>
            <a:ext cx="8799096" cy="440355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15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764505" cy="47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710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9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444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7BE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061411" cy="51435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8211" y="1130968"/>
            <a:ext cx="2727158" cy="281539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088469" y="-4496"/>
            <a:ext cx="206141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38210" y="4636168"/>
            <a:ext cx="2037349" cy="360948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34716"/>
            <a:ext cx="9144000" cy="352926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10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8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04CED1AB-1FA3-4CB8-A716-5E48A809F557}"/>
              </a:ext>
            </a:extLst>
          </p:cNvPr>
          <p:cNvSpPr txBox="1"/>
          <p:nvPr/>
        </p:nvSpPr>
        <p:spPr>
          <a:xfrm>
            <a:off x="73325" y="262028"/>
            <a:ext cx="18589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Um agente inteligente em software para análise de </a:t>
            </a:r>
            <a:r>
              <a:rPr lang="pt-BR" sz="1400">
                <a:latin typeface="Arial"/>
                <a:cs typeface="Calibri"/>
              </a:rPr>
              <a:t>imagem e tomada de decisão</a:t>
            </a:r>
            <a:r>
              <a:rPr lang="pt-BR" sz="1600" dirty="0">
                <a:latin typeface="Arial"/>
                <a:cs typeface="Calibri"/>
              </a:rPr>
              <a:t> </a:t>
            </a:r>
            <a:endParaRPr lang="pt-BR" sz="1600" dirty="0">
              <a:cs typeface="Calibri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CFFE4-77D6-4673-8186-FC7100936FF2}"/>
              </a:ext>
            </a:extLst>
          </p:cNvPr>
          <p:cNvSpPr txBox="1"/>
          <p:nvPr/>
        </p:nvSpPr>
        <p:spPr>
          <a:xfrm>
            <a:off x="1822869" y="264723"/>
            <a:ext cx="18913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A imagem do Raio X da paciente</a:t>
            </a:r>
            <a:endParaRPr lang="pt-BR" sz="1400" dirty="0">
              <a:latin typeface="Arial"/>
              <a:cs typeface="Calibri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53F089D-3886-4D00-B79F-E446D9181047}"/>
              </a:ext>
            </a:extLst>
          </p:cNvPr>
          <p:cNvSpPr txBox="1"/>
          <p:nvPr/>
        </p:nvSpPr>
        <p:spPr>
          <a:xfrm>
            <a:off x="1822869" y="2108619"/>
            <a:ext cx="189134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Resultado positivo ou negativo sobre o raio </a:t>
            </a:r>
            <a:r>
              <a:rPr lang="pt-BR" sz="1400">
                <a:latin typeface="Arial"/>
                <a:cs typeface="Calibri"/>
              </a:rPr>
              <a:t>x analisado</a:t>
            </a:r>
            <a:endParaRPr lang="pt-BR" sz="1400" dirty="0">
              <a:latin typeface="Arial"/>
              <a:cs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9AA8A86-9725-450F-B453-93761FA15162}"/>
              </a:ext>
            </a:extLst>
          </p:cNvPr>
          <p:cNvSpPr txBox="1"/>
          <p:nvPr/>
        </p:nvSpPr>
        <p:spPr>
          <a:xfrm>
            <a:off x="1790519" y="879355"/>
            <a:ext cx="196682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Idade e histórico </a:t>
            </a:r>
            <a:r>
              <a:rPr lang="pt-BR" sz="1400">
                <a:latin typeface="Arial"/>
                <a:cs typeface="Calibri"/>
              </a:rPr>
              <a:t>médico dos </a:t>
            </a:r>
            <a:r>
              <a:rPr lang="pt-BR" sz="1400" dirty="0">
                <a:latin typeface="Arial"/>
                <a:cs typeface="Calibri"/>
              </a:rPr>
              <a:t>familiares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B3B5FA2-8E80-4AEE-92F5-554237650DC3}"/>
              </a:ext>
            </a:extLst>
          </p:cNvPr>
          <p:cNvSpPr txBox="1"/>
          <p:nvPr/>
        </p:nvSpPr>
        <p:spPr>
          <a:xfrm>
            <a:off x="1822868" y="2841864"/>
            <a:ext cx="189134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Uma probabilidade </a:t>
            </a:r>
            <a:r>
              <a:rPr lang="pt-BR" sz="1400">
                <a:latin typeface="Arial"/>
                <a:cs typeface="Calibri"/>
              </a:rPr>
              <a:t>ira ser calculada através do historico familiar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B52E00C-1BCF-4DFD-A0B6-B129F40E77E9}"/>
              </a:ext>
            </a:extLst>
          </p:cNvPr>
          <p:cNvSpPr txBox="1"/>
          <p:nvPr/>
        </p:nvSpPr>
        <p:spPr>
          <a:xfrm>
            <a:off x="73325" y="1502075"/>
            <a:ext cx="162176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Um algoritmo (Machine Learning) para </a:t>
            </a:r>
            <a:r>
              <a:rPr lang="pt-BR" sz="1400">
                <a:latin typeface="Arial"/>
                <a:cs typeface="Calibri"/>
              </a:rPr>
              <a:t>calcular a probabilidade do paciente ter cancer de mama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5BF875-DBC2-470E-8102-8BB05637F0E3}"/>
              </a:ext>
            </a:extLst>
          </p:cNvPr>
          <p:cNvSpPr txBox="1"/>
          <p:nvPr/>
        </p:nvSpPr>
        <p:spPr>
          <a:xfrm>
            <a:off x="3747638" y="388727"/>
            <a:ext cx="15678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Diagnóstico do paciente</a:t>
            </a:r>
            <a:endParaRPr lang="pt-BR" dirty="0">
              <a:latin typeface="Arial"/>
              <a:cs typeface="Calibri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B7C2B54-54BD-489B-A6B8-76155F0BC603}"/>
              </a:ext>
            </a:extLst>
          </p:cNvPr>
          <p:cNvSpPr txBox="1"/>
          <p:nvPr/>
        </p:nvSpPr>
        <p:spPr>
          <a:xfrm>
            <a:off x="3790770" y="1143538"/>
            <a:ext cx="1567852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Agilizar o processo de </a:t>
            </a:r>
            <a:r>
              <a:rPr lang="pt-BR" sz="1400">
                <a:latin typeface="Arial"/>
                <a:cs typeface="Calibri"/>
              </a:rPr>
              <a:t>avaliação do Raio X</a:t>
            </a:r>
            <a:endParaRPr lang="pt-BR" dirty="0">
              <a:latin typeface="Arial"/>
              <a:cs typeface="Calibri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52ED272-6232-45A5-B5C4-8AFB55C6F236}"/>
              </a:ext>
            </a:extLst>
          </p:cNvPr>
          <p:cNvSpPr txBox="1"/>
          <p:nvPr/>
        </p:nvSpPr>
        <p:spPr>
          <a:xfrm>
            <a:off x="5526836" y="259330"/>
            <a:ext cx="17295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Cientista de Dados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E921CA-21A7-4C6E-AB10-C0B92039EAEB}"/>
              </a:ext>
            </a:extLst>
          </p:cNvPr>
          <p:cNvSpPr txBox="1"/>
          <p:nvPr/>
        </p:nvSpPr>
        <p:spPr>
          <a:xfrm>
            <a:off x="5526836" y="572037"/>
            <a:ext cx="1729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Engenheiro de Software</a:t>
            </a:r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2F819E1-A5F9-4F02-9C35-C9A11BAB6367}"/>
              </a:ext>
            </a:extLst>
          </p:cNvPr>
          <p:cNvSpPr txBox="1"/>
          <p:nvPr/>
        </p:nvSpPr>
        <p:spPr>
          <a:xfrm>
            <a:off x="5526835" y="1100405"/>
            <a:ext cx="1729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Desenvolvedor de </a:t>
            </a:r>
            <a:r>
              <a:rPr lang="pt-BR" sz="1400">
                <a:latin typeface="Arial"/>
                <a:cs typeface="Calibri"/>
              </a:rPr>
              <a:t>Software</a:t>
            </a:r>
            <a:endParaRPr lang="pt-BR" sz="1400" dirty="0">
              <a:latin typeface="Arial"/>
              <a:cs typeface="Calibri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9188883-CFF5-4CCC-A4FC-4B8C3F67311C}"/>
              </a:ext>
            </a:extLst>
          </p:cNvPr>
          <p:cNvSpPr txBox="1"/>
          <p:nvPr/>
        </p:nvSpPr>
        <p:spPr>
          <a:xfrm>
            <a:off x="7349165" y="561254"/>
            <a:ext cx="172959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Pacientes que realizaram uma </a:t>
            </a:r>
            <a:r>
              <a:rPr lang="pt-BR" sz="1400">
                <a:latin typeface="Arial"/>
                <a:cs typeface="Calibri"/>
              </a:rPr>
              <a:t>mamografia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1B49188-930A-4F53-A2D6-1CFE8BF15049}"/>
              </a:ext>
            </a:extLst>
          </p:cNvPr>
          <p:cNvSpPr txBox="1"/>
          <p:nvPr/>
        </p:nvSpPr>
        <p:spPr>
          <a:xfrm>
            <a:off x="5526835" y="2200273"/>
            <a:ext cx="1729597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Pesquisadores</a:t>
            </a:r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7F49F0-D72F-42D2-9D1C-58E113200645}"/>
              </a:ext>
            </a:extLst>
          </p:cNvPr>
          <p:cNvSpPr txBox="1"/>
          <p:nvPr/>
        </p:nvSpPr>
        <p:spPr>
          <a:xfrm>
            <a:off x="5526836" y="2566896"/>
            <a:ext cx="1729597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ONG's de combate ao cancer de mama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4C1B7B5-F661-459F-B513-D25411AAB7AD}"/>
              </a:ext>
            </a:extLst>
          </p:cNvPr>
          <p:cNvSpPr txBox="1"/>
          <p:nvPr/>
        </p:nvSpPr>
        <p:spPr>
          <a:xfrm>
            <a:off x="135326" y="4249047"/>
            <a:ext cx="4220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latin typeface="Arial"/>
                <a:cs typeface="Calibri"/>
              </a:rPr>
              <a:t>Equipamentos </a:t>
            </a:r>
            <a:r>
              <a:rPr lang="pt-BR" sz="1400">
                <a:latin typeface="Arial"/>
                <a:cs typeface="Calibri"/>
              </a:rPr>
              <a:t>(Computador dedicado)</a:t>
            </a:r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2DF01EC-B2EC-4B11-BB69-AE65DF44E679}"/>
              </a:ext>
            </a:extLst>
          </p:cNvPr>
          <p:cNvSpPr txBox="1"/>
          <p:nvPr/>
        </p:nvSpPr>
        <p:spPr>
          <a:xfrm>
            <a:off x="135326" y="4518622"/>
            <a:ext cx="4220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Custos com a equipe</a:t>
            </a:r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3A02273-6102-42E8-B183-CFC81CF0C4E5}"/>
              </a:ext>
            </a:extLst>
          </p:cNvPr>
          <p:cNvSpPr txBox="1"/>
          <p:nvPr/>
        </p:nvSpPr>
        <p:spPr>
          <a:xfrm>
            <a:off x="178458" y="4766631"/>
            <a:ext cx="4220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Armazenamento de Dados em nuvem</a:t>
            </a:r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48E2C82-D40A-442A-8FE3-C33F8E48E05C}"/>
              </a:ext>
            </a:extLst>
          </p:cNvPr>
          <p:cNvSpPr txBox="1"/>
          <p:nvPr/>
        </p:nvSpPr>
        <p:spPr>
          <a:xfrm>
            <a:off x="4653410" y="4572536"/>
            <a:ext cx="422047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Diminuição do tempo de espera do resultado de uma mamografia.</a:t>
            </a:r>
            <a:endParaRPr lang="pt-BR" sz="1400" dirty="0">
              <a:latin typeface="Arial"/>
              <a:cs typeface="Calibri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803458C-4744-4BAC-B853-A105BE682369}"/>
              </a:ext>
            </a:extLst>
          </p:cNvPr>
          <p:cNvSpPr txBox="1"/>
          <p:nvPr/>
        </p:nvSpPr>
        <p:spPr>
          <a:xfrm>
            <a:off x="4685760" y="4249046"/>
            <a:ext cx="42204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>
                <a:latin typeface="Arial"/>
                <a:cs typeface="Calibri"/>
              </a:rPr>
              <a:t>Redução de falsos positivos e falsos negativos </a:t>
            </a:r>
            <a:endParaRPr lang="pt-BR" sz="1400" dirty="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324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53E9AE4-6A54-41DC-8C15-CB157BAB3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70" y="0"/>
            <a:ext cx="9144000" cy="661483"/>
          </a:xfrm>
        </p:spPr>
        <p:txBody>
          <a:bodyPr/>
          <a:lstStyle/>
          <a:p>
            <a:pPr algn="l"/>
            <a:r>
              <a:rPr lang="pt-BR" sz="2800" i="1" dirty="0">
                <a:solidFill>
                  <a:schemeClr val="bg1"/>
                </a:solidFill>
              </a:rPr>
              <a:t>Ferramental de Inteligência Artificial</a:t>
            </a:r>
            <a:br>
              <a:rPr lang="pt-BR" sz="2800" i="1" dirty="0">
                <a:solidFill>
                  <a:schemeClr val="bg1"/>
                </a:solidFill>
              </a:rPr>
            </a:br>
            <a:r>
              <a:rPr lang="pt-BR" sz="1800" i="1" dirty="0">
                <a:solidFill>
                  <a:schemeClr val="bg1"/>
                </a:solidFill>
              </a:rPr>
              <a:t>AI Toolkit Conceptual Framework</a:t>
            </a:r>
            <a:endParaRPr lang="pt-BR" i="1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FC0909A-4A66-40C7-9866-DF55ED90B8AA}"/>
              </a:ext>
            </a:extLst>
          </p:cNvPr>
          <p:cNvGraphicFramePr/>
          <p:nvPr/>
        </p:nvGraphicFramePr>
        <p:xfrm>
          <a:off x="431540" y="1347614"/>
          <a:ext cx="8280920" cy="2952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5636123"/>
      </p:ext>
    </p:extLst>
  </p:cSld>
  <p:clrMapOvr>
    <a:masterClrMapping/>
  </p:clrMapOvr>
</p:sld>
</file>

<file path=ppt/theme/theme1.xml><?xml version="1.0" encoding="utf-8"?>
<a:theme xmlns:a="http://schemas.openxmlformats.org/drawingml/2006/main" name="Subtítul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penas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xto e imagem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penas imagens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abela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Encerrament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_Título e texto corrido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2285</TotalTime>
  <Words>58</Words>
  <Application>Microsoft Office PowerPoint</Application>
  <PresentationFormat>Apresentação na tela (16:9)</PresentationFormat>
  <Paragraphs>19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8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Subtítulo</vt:lpstr>
      <vt:lpstr>Apenas texto corrido</vt:lpstr>
      <vt:lpstr>Título e texto corrido</vt:lpstr>
      <vt:lpstr>Texto e imagem</vt:lpstr>
      <vt:lpstr>Apenas imagens</vt:lpstr>
      <vt:lpstr>Tabela</vt:lpstr>
      <vt:lpstr>Encerramento</vt:lpstr>
      <vt:lpstr>1_Título e texto corrido</vt:lpstr>
      <vt:lpstr>Apresentação do PowerPoint</vt:lpstr>
      <vt:lpstr>Ferramental de Inteligência Artificial AI Toolkit Conceptual Framework</vt:lpstr>
    </vt:vector>
  </TitlesOfParts>
  <Company>PUC Minas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aos Sistemas Inteligentes</dc:title>
  <dc:creator>Hugo de Paula;Sandro Almeida</dc:creator>
  <cp:keywords>PUC Minas</cp:keywords>
  <cp:lastModifiedBy>Sandro Almeida</cp:lastModifiedBy>
  <cp:revision>279</cp:revision>
  <dcterms:created xsi:type="dcterms:W3CDTF">2018-04-05T14:34:00Z</dcterms:created>
  <dcterms:modified xsi:type="dcterms:W3CDTF">2021-06-11T00:02:19Z</dcterms:modified>
</cp:coreProperties>
</file>