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5" r:id="rId2"/>
    <p:sldMasterId id="2147483657" r:id="rId3"/>
    <p:sldMasterId id="2147483661" r:id="rId4"/>
    <p:sldMasterId id="2147483663" r:id="rId5"/>
    <p:sldMasterId id="2147483665" r:id="rId6"/>
    <p:sldMasterId id="2147483667" r:id="rId7"/>
    <p:sldMasterId id="2147483677" r:id="rId8"/>
  </p:sldMasterIdLst>
  <p:notesMasterIdLst>
    <p:notesMasterId r:id="rId11"/>
  </p:notesMasterIdLst>
  <p:handoutMasterIdLst>
    <p:handoutMasterId r:id="rId12"/>
  </p:handoutMasterIdLst>
  <p:sldIdLst>
    <p:sldId id="766" r:id="rId9"/>
    <p:sldId id="753" r:id="rId10"/>
  </p:sldIdLst>
  <p:sldSz cx="9144000" cy="5143500" type="screen16x9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423"/>
    <a:srgbClr val="E9EDF4"/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7" autoAdjust="0"/>
  </p:normalViewPr>
  <p:slideViewPr>
    <p:cSldViewPr showGuides="1">
      <p:cViewPr varScale="1">
        <p:scale>
          <a:sx n="119" d="100"/>
          <a:sy n="119" d="100"/>
        </p:scale>
        <p:origin x="1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2922" y="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" userId="ea3b8808-58fe-4fde-bf79-dea1702d2ab3" providerId="ADAL" clId="{E064274E-4197-4129-A019-E336EDF12A34}"/>
    <pc:docChg chg="addSld delSld modSld">
      <pc:chgData name="Hugo" userId="ea3b8808-58fe-4fde-bf79-dea1702d2ab3" providerId="ADAL" clId="{E064274E-4197-4129-A019-E336EDF12A34}" dt="2020-03-01T00:53:40.632" v="6" actId="47"/>
      <pc:docMkLst>
        <pc:docMk/>
      </pc:docMkLst>
      <pc:sldChg chg="modSp mod">
        <pc:chgData name="Hugo" userId="ea3b8808-58fe-4fde-bf79-dea1702d2ab3" providerId="ADAL" clId="{E064274E-4197-4129-A019-E336EDF12A34}" dt="2020-03-01T00:19:31.585" v="4" actId="14100"/>
        <pc:sldMkLst>
          <pc:docMk/>
          <pc:sldMk cId="3861055095" sldId="328"/>
        </pc:sldMkLst>
        <pc:cxnChg chg="mod">
          <ac:chgData name="Hugo" userId="ea3b8808-58fe-4fde-bf79-dea1702d2ab3" providerId="ADAL" clId="{E064274E-4197-4129-A019-E336EDF12A34}" dt="2020-03-01T00:19:16.034" v="2" actId="14100"/>
          <ac:cxnSpMkLst>
            <pc:docMk/>
            <pc:sldMk cId="3861055095" sldId="328"/>
            <ac:cxnSpMk id="8" creationId="{00000000-0000-0000-0000-000000000000}"/>
          </ac:cxnSpMkLst>
        </pc:cxnChg>
        <pc:cxnChg chg="mod">
          <ac:chgData name="Hugo" userId="ea3b8808-58fe-4fde-bf79-dea1702d2ab3" providerId="ADAL" clId="{E064274E-4197-4129-A019-E336EDF12A34}" dt="2020-03-01T00:19:31.585" v="4" actId="14100"/>
          <ac:cxnSpMkLst>
            <pc:docMk/>
            <pc:sldMk cId="3861055095" sldId="328"/>
            <ac:cxnSpMk id="12" creationId="{00000000-0000-0000-0000-000000000000}"/>
          </ac:cxnSpMkLst>
        </pc:cxnChg>
        <pc:cxnChg chg="mod">
          <ac:chgData name="Hugo" userId="ea3b8808-58fe-4fde-bf79-dea1702d2ab3" providerId="ADAL" clId="{E064274E-4197-4129-A019-E336EDF12A34}" dt="2020-03-01T00:19:19.128" v="3" actId="14100"/>
          <ac:cxnSpMkLst>
            <pc:docMk/>
            <pc:sldMk cId="3861055095" sldId="328"/>
            <ac:cxnSpMk id="14" creationId="{00000000-0000-0000-0000-000000000000}"/>
          </ac:cxnSpMkLst>
        </pc:cxnChg>
        <pc:cxnChg chg="mod">
          <ac:chgData name="Hugo" userId="ea3b8808-58fe-4fde-bf79-dea1702d2ab3" providerId="ADAL" clId="{E064274E-4197-4129-A019-E336EDF12A34}" dt="2020-03-01T00:19:19.128" v="3" actId="14100"/>
          <ac:cxnSpMkLst>
            <pc:docMk/>
            <pc:sldMk cId="3861055095" sldId="328"/>
            <ac:cxnSpMk id="16" creationId="{00000000-0000-0000-0000-000000000000}"/>
          </ac:cxnSpMkLst>
        </pc:cxnChg>
      </pc:sldChg>
      <pc:sldChg chg="add del">
        <pc:chgData name="Hugo" userId="ea3b8808-58fe-4fde-bf79-dea1702d2ab3" providerId="ADAL" clId="{E064274E-4197-4129-A019-E336EDF12A34}" dt="2020-03-01T00:53:40.632" v="6" actId="47"/>
        <pc:sldMkLst>
          <pc:docMk/>
          <pc:sldMk cId="1271639621" sldId="737"/>
        </pc:sldMkLst>
      </pc:sldChg>
    </pc:docChg>
  </pc:docChgLst>
  <pc:docChgLst>
    <pc:chgData name="Sandro" userId="d22bc16d-f60b-4a01-948a-ddc2955155c1" providerId="ADAL" clId="{CFFF9677-6F8D-47ED-8D3A-7D2DF92422E2}"/>
    <pc:docChg chg="undo redo custSel addSld delSld modSld sldOrd">
      <pc:chgData name="Sandro" userId="d22bc16d-f60b-4a01-948a-ddc2955155c1" providerId="ADAL" clId="{CFFF9677-6F8D-47ED-8D3A-7D2DF92422E2}" dt="2020-05-22T21:09:41.874" v="8959" actId="20577"/>
      <pc:docMkLst>
        <pc:docMk/>
      </pc:docMkLst>
      <pc:sldChg chg="modSp mod">
        <pc:chgData name="Sandro" userId="d22bc16d-f60b-4a01-948a-ddc2955155c1" providerId="ADAL" clId="{CFFF9677-6F8D-47ED-8D3A-7D2DF92422E2}" dt="2020-05-22T20:59:59.020" v="8839" actId="20577"/>
        <pc:sldMkLst>
          <pc:docMk/>
          <pc:sldMk cId="2989746546" sldId="256"/>
        </pc:sldMkLst>
        <pc:spChg chg="mod">
          <ac:chgData name="Sandro" userId="d22bc16d-f60b-4a01-948a-ddc2955155c1" providerId="ADAL" clId="{CFFF9677-6F8D-47ED-8D3A-7D2DF92422E2}" dt="2020-05-22T20:59:59.020" v="8839" actId="20577"/>
          <ac:spMkLst>
            <pc:docMk/>
            <pc:sldMk cId="2989746546" sldId="256"/>
            <ac:spMk id="2" creationId="{00000000-0000-0000-0000-000000000000}"/>
          </ac:spMkLst>
        </pc:spChg>
      </pc:sldChg>
      <pc:sldChg chg="delSp modSp mod ord">
        <pc:chgData name="Sandro" userId="d22bc16d-f60b-4a01-948a-ddc2955155c1" providerId="ADAL" clId="{CFFF9677-6F8D-47ED-8D3A-7D2DF92422E2}" dt="2020-05-22T21:02:47.195" v="8932" actId="20577"/>
        <pc:sldMkLst>
          <pc:docMk/>
          <pc:sldMk cId="3752221500" sldId="742"/>
        </pc:sldMkLst>
        <pc:spChg chg="mod">
          <ac:chgData name="Sandro" userId="d22bc16d-f60b-4a01-948a-ddc2955155c1" providerId="ADAL" clId="{CFFF9677-6F8D-47ED-8D3A-7D2DF92422E2}" dt="2020-05-22T21:00:08.838" v="8849" actId="114"/>
          <ac:spMkLst>
            <pc:docMk/>
            <pc:sldMk cId="3752221500" sldId="742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21:02:47.195" v="8932" actId="20577"/>
          <ac:spMkLst>
            <pc:docMk/>
            <pc:sldMk cId="3752221500" sldId="742"/>
            <ac:spMk id="5" creationId="{81243953-9708-4B70-8AA8-FDB36D161D72}"/>
          </ac:spMkLst>
        </pc:spChg>
        <pc:spChg chg="del">
          <ac:chgData name="Sandro" userId="d22bc16d-f60b-4a01-948a-ddc2955155c1" providerId="ADAL" clId="{CFFF9677-6F8D-47ED-8D3A-7D2DF92422E2}" dt="2020-05-21T19:49:47.681" v="123" actId="478"/>
          <ac:spMkLst>
            <pc:docMk/>
            <pc:sldMk cId="3752221500" sldId="742"/>
            <ac:spMk id="12" creationId="{8B422CBA-EF9B-4198-A6A1-0935B4A6DA4F}"/>
          </ac:spMkLst>
        </pc:spChg>
        <pc:graphicFrameChg chg="del">
          <ac:chgData name="Sandro" userId="d22bc16d-f60b-4a01-948a-ddc2955155c1" providerId="ADAL" clId="{CFFF9677-6F8D-47ED-8D3A-7D2DF92422E2}" dt="2020-05-21T19:49:47.681" v="123" actId="478"/>
          <ac:graphicFrameMkLst>
            <pc:docMk/>
            <pc:sldMk cId="3752221500" sldId="742"/>
            <ac:graphicFrameMk id="11" creationId="{E65D0030-438E-4622-868F-265D07634D3F}"/>
          </ac:graphicFrameMkLst>
        </pc:graphicFrameChg>
        <pc:picChg chg="del">
          <ac:chgData name="Sandro" userId="d22bc16d-f60b-4a01-948a-ddc2955155c1" providerId="ADAL" clId="{CFFF9677-6F8D-47ED-8D3A-7D2DF92422E2}" dt="2020-05-21T19:49:47.681" v="123" actId="478"/>
          <ac:picMkLst>
            <pc:docMk/>
            <pc:sldMk cId="3752221500" sldId="742"/>
            <ac:picMk id="10" creationId="{1A099CDA-DD64-432E-B765-BB1D47CB2E88}"/>
          </ac:picMkLst>
        </pc:picChg>
      </pc:sldChg>
      <pc:sldChg chg="del">
        <pc:chgData name="Sandro" userId="d22bc16d-f60b-4a01-948a-ddc2955155c1" providerId="ADAL" clId="{CFFF9677-6F8D-47ED-8D3A-7D2DF92422E2}" dt="2020-05-22T19:33:44.630" v="7160" actId="47"/>
        <pc:sldMkLst>
          <pc:docMk/>
          <pc:sldMk cId="2979950605" sldId="746"/>
        </pc:sldMkLst>
      </pc:sldChg>
      <pc:sldChg chg="addSp delSp modSp mod">
        <pc:chgData name="Sandro" userId="d22bc16d-f60b-4a01-948a-ddc2955155c1" providerId="ADAL" clId="{CFFF9677-6F8D-47ED-8D3A-7D2DF92422E2}" dt="2020-05-22T21:01:29.351" v="8922" actId="20577"/>
        <pc:sldMkLst>
          <pc:docMk/>
          <pc:sldMk cId="2835636123" sldId="753"/>
        </pc:sldMkLst>
        <pc:spChg chg="mod">
          <ac:chgData name="Sandro" userId="d22bc16d-f60b-4a01-948a-ddc2955155c1" providerId="ADAL" clId="{CFFF9677-6F8D-47ED-8D3A-7D2DF92422E2}" dt="2020-05-22T21:01:29.351" v="8922" actId="20577"/>
          <ac:spMkLst>
            <pc:docMk/>
            <pc:sldMk cId="2835636123" sldId="753"/>
            <ac:spMk id="3" creationId="{753E9AE4-6A54-41DC-8C15-CB157BAB3CA5}"/>
          </ac:spMkLst>
        </pc:spChg>
        <pc:spChg chg="add del mod">
          <ac:chgData name="Sandro" userId="d22bc16d-f60b-4a01-948a-ddc2955155c1" providerId="ADAL" clId="{CFFF9677-6F8D-47ED-8D3A-7D2DF92422E2}" dt="2020-05-22T14:21:32.893" v="2120" actId="478"/>
          <ac:spMkLst>
            <pc:docMk/>
            <pc:sldMk cId="2835636123" sldId="753"/>
            <ac:spMk id="4" creationId="{850D8789-DB3A-4A01-9BE8-3533C0382A32}"/>
          </ac:spMkLst>
        </pc:spChg>
        <pc:spChg chg="add del mod">
          <ac:chgData name="Sandro" userId="d22bc16d-f60b-4a01-948a-ddc2955155c1" providerId="ADAL" clId="{CFFF9677-6F8D-47ED-8D3A-7D2DF92422E2}" dt="2020-05-22T14:21:35.816" v="2121" actId="478"/>
          <ac:spMkLst>
            <pc:docMk/>
            <pc:sldMk cId="2835636123" sldId="753"/>
            <ac:spMk id="5" creationId="{EE580940-AA59-4EB5-98F0-7F397E0E064F}"/>
          </ac:spMkLst>
        </pc:spChg>
        <pc:graphicFrameChg chg="del mod">
          <ac:chgData name="Sandro" userId="d22bc16d-f60b-4a01-948a-ddc2955155c1" providerId="ADAL" clId="{CFFF9677-6F8D-47ED-8D3A-7D2DF92422E2}" dt="2020-05-22T13:57:06.287" v="1187" actId="478"/>
          <ac:graphicFrameMkLst>
            <pc:docMk/>
            <pc:sldMk cId="2835636123" sldId="753"/>
            <ac:graphicFrameMk id="2" creationId="{F9DAADC2-98BD-4B18-A3FC-CEF1201D9DB6}"/>
          </ac:graphicFrameMkLst>
        </pc:graphicFrameChg>
        <pc:graphicFrameChg chg="add mod modGraphic">
          <ac:chgData name="Sandro" userId="d22bc16d-f60b-4a01-948a-ddc2955155c1" providerId="ADAL" clId="{CFFF9677-6F8D-47ED-8D3A-7D2DF92422E2}" dt="2020-05-22T14:38:41.109" v="2199" actId="1035"/>
          <ac:graphicFrameMkLst>
            <pc:docMk/>
            <pc:sldMk cId="2835636123" sldId="753"/>
            <ac:graphicFrameMk id="6" creationId="{FFC0909A-4A66-40C7-9866-DF55ED90B8AA}"/>
          </ac:graphicFrameMkLst>
        </pc:graphicFrameChg>
      </pc:sldChg>
      <pc:sldChg chg="addSp modSp mod">
        <pc:chgData name="Sandro" userId="d22bc16d-f60b-4a01-948a-ddc2955155c1" providerId="ADAL" clId="{CFFF9677-6F8D-47ED-8D3A-7D2DF92422E2}" dt="2020-05-22T19:04:11.408" v="5603" actId="113"/>
        <pc:sldMkLst>
          <pc:docMk/>
          <pc:sldMk cId="260955371" sldId="755"/>
        </pc:sldMkLst>
        <pc:spChg chg="mod">
          <ac:chgData name="Sandro" userId="d22bc16d-f60b-4a01-948a-ddc2955155c1" providerId="ADAL" clId="{CFFF9677-6F8D-47ED-8D3A-7D2DF92422E2}" dt="2020-05-22T18:39:24.537" v="4114" actId="20577"/>
          <ac:spMkLst>
            <pc:docMk/>
            <pc:sldMk cId="260955371" sldId="755"/>
            <ac:spMk id="3" creationId="{753E9AE4-6A54-41DC-8C15-CB157BAB3CA5}"/>
          </ac:spMkLst>
        </pc:spChg>
        <pc:spChg chg="add mod">
          <ac:chgData name="Sandro" userId="d22bc16d-f60b-4a01-948a-ddc2955155c1" providerId="ADAL" clId="{CFFF9677-6F8D-47ED-8D3A-7D2DF92422E2}" dt="2020-05-22T19:04:11.408" v="5603" actId="113"/>
          <ac:spMkLst>
            <pc:docMk/>
            <pc:sldMk cId="260955371" sldId="755"/>
            <ac:spMk id="4" creationId="{7B6EA32A-8FCC-489D-B437-816AD29825E1}"/>
          </ac:spMkLst>
        </pc:spChg>
        <pc:spChg chg="mod">
          <ac:chgData name="Sandro" userId="d22bc16d-f60b-4a01-948a-ddc2955155c1" providerId="ADAL" clId="{CFFF9677-6F8D-47ED-8D3A-7D2DF92422E2}" dt="2020-05-22T18:48:56.764" v="4574" actId="20577"/>
          <ac:spMkLst>
            <pc:docMk/>
            <pc:sldMk cId="260955371" sldId="755"/>
            <ac:spMk id="5" creationId="{81243953-9708-4B70-8AA8-FDB36D161D72}"/>
          </ac:spMkLst>
        </pc:spChg>
        <pc:picChg chg="add mod">
          <ac:chgData name="Sandro" userId="d22bc16d-f60b-4a01-948a-ddc2955155c1" providerId="ADAL" clId="{CFFF9677-6F8D-47ED-8D3A-7D2DF92422E2}" dt="2020-05-22T18:39:15.545" v="4090" actId="1076"/>
          <ac:picMkLst>
            <pc:docMk/>
            <pc:sldMk cId="260955371" sldId="755"/>
            <ac:picMk id="6" creationId="{46064540-162B-4C7F-A176-A71090CB8F2A}"/>
          </ac:picMkLst>
        </pc:picChg>
        <pc:picChg chg="add mod">
          <ac:chgData name="Sandro" userId="d22bc16d-f60b-4a01-948a-ddc2955155c1" providerId="ADAL" clId="{CFFF9677-6F8D-47ED-8D3A-7D2DF92422E2}" dt="2020-05-22T18:39:18.408" v="4091" actId="1076"/>
          <ac:picMkLst>
            <pc:docMk/>
            <pc:sldMk cId="260955371" sldId="755"/>
            <ac:picMk id="7" creationId="{F8DAB522-E41A-4008-AECA-700F64B4F085}"/>
          </ac:picMkLst>
        </pc:picChg>
      </pc:sldChg>
      <pc:sldChg chg="addSp delSp modSp mod ord">
        <pc:chgData name="Sandro" userId="d22bc16d-f60b-4a01-948a-ddc2955155c1" providerId="ADAL" clId="{CFFF9677-6F8D-47ED-8D3A-7D2DF92422E2}" dt="2020-05-22T19:12:02.953" v="5996" actId="6549"/>
        <pc:sldMkLst>
          <pc:docMk/>
          <pc:sldMk cId="386268703" sldId="757"/>
        </pc:sldMkLst>
        <pc:spChg chg="add del mod">
          <ac:chgData name="Sandro" userId="d22bc16d-f60b-4a01-948a-ddc2955155c1" providerId="ADAL" clId="{CFFF9677-6F8D-47ED-8D3A-7D2DF92422E2}" dt="2020-05-22T19:08:39.299" v="5916"/>
          <ac:spMkLst>
            <pc:docMk/>
            <pc:sldMk cId="386268703" sldId="757"/>
            <ac:spMk id="2" creationId="{52EE9021-C626-4DD3-9705-E1DC575E0996}"/>
          </ac:spMkLst>
        </pc:spChg>
        <pc:spChg chg="mod">
          <ac:chgData name="Sandro" userId="d22bc16d-f60b-4a01-948a-ddc2955155c1" providerId="ADAL" clId="{CFFF9677-6F8D-47ED-8D3A-7D2DF92422E2}" dt="2020-05-22T19:05:59.886" v="5617" actId="20577"/>
          <ac:spMkLst>
            <pc:docMk/>
            <pc:sldMk cId="386268703" sldId="757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19:12:02.953" v="5996" actId="6549"/>
          <ac:spMkLst>
            <pc:docMk/>
            <pc:sldMk cId="386268703" sldId="757"/>
            <ac:spMk id="5" creationId="{81243953-9708-4B70-8AA8-FDB36D161D72}"/>
          </ac:spMkLst>
        </pc:spChg>
        <pc:spChg chg="add mod">
          <ac:chgData name="Sandro" userId="d22bc16d-f60b-4a01-948a-ddc2955155c1" providerId="ADAL" clId="{CFFF9677-6F8D-47ED-8D3A-7D2DF92422E2}" dt="2020-05-22T19:11:33.831" v="5992" actId="20577"/>
          <ac:spMkLst>
            <pc:docMk/>
            <pc:sldMk cId="386268703" sldId="757"/>
            <ac:spMk id="6" creationId="{62CDADDA-04D4-4D06-90A9-1A4CA9C90908}"/>
          </ac:spMkLst>
        </pc:spChg>
      </pc:sldChg>
      <pc:sldChg chg="del">
        <pc:chgData name="Sandro" userId="d22bc16d-f60b-4a01-948a-ddc2955155c1" providerId="ADAL" clId="{CFFF9677-6F8D-47ED-8D3A-7D2DF92422E2}" dt="2020-05-22T19:33:44.630" v="7160" actId="47"/>
        <pc:sldMkLst>
          <pc:docMk/>
          <pc:sldMk cId="1144714969" sldId="758"/>
        </pc:sldMkLst>
      </pc:sldChg>
      <pc:sldChg chg="del">
        <pc:chgData name="Sandro" userId="d22bc16d-f60b-4a01-948a-ddc2955155c1" providerId="ADAL" clId="{CFFF9677-6F8D-47ED-8D3A-7D2DF92422E2}" dt="2020-05-22T19:33:44.630" v="7160" actId="47"/>
        <pc:sldMkLst>
          <pc:docMk/>
          <pc:sldMk cId="3920398115" sldId="760"/>
        </pc:sldMkLst>
      </pc:sldChg>
      <pc:sldChg chg="del">
        <pc:chgData name="Sandro" userId="d22bc16d-f60b-4a01-948a-ddc2955155c1" providerId="ADAL" clId="{CFFF9677-6F8D-47ED-8D3A-7D2DF92422E2}" dt="2020-05-22T18:13:47.229" v="3403" actId="47"/>
        <pc:sldMkLst>
          <pc:docMk/>
          <pc:sldMk cId="792517619" sldId="761"/>
        </pc:sldMkLst>
      </pc:sldChg>
      <pc:sldChg chg="del">
        <pc:chgData name="Sandro" userId="d22bc16d-f60b-4a01-948a-ddc2955155c1" providerId="ADAL" clId="{CFFF9677-6F8D-47ED-8D3A-7D2DF92422E2}" dt="2020-05-22T18:13:45.918" v="3402" actId="47"/>
        <pc:sldMkLst>
          <pc:docMk/>
          <pc:sldMk cId="1371795871" sldId="763"/>
        </pc:sldMkLst>
      </pc:sldChg>
      <pc:sldChg chg="del">
        <pc:chgData name="Sandro" userId="d22bc16d-f60b-4a01-948a-ddc2955155c1" providerId="ADAL" clId="{CFFF9677-6F8D-47ED-8D3A-7D2DF92422E2}" dt="2020-05-22T19:33:44.630" v="7160" actId="47"/>
        <pc:sldMkLst>
          <pc:docMk/>
          <pc:sldMk cId="3035744585" sldId="764"/>
        </pc:sldMkLst>
      </pc:sldChg>
      <pc:sldChg chg="addSp delSp modSp mod">
        <pc:chgData name="Sandro" userId="d22bc16d-f60b-4a01-948a-ddc2955155c1" providerId="ADAL" clId="{CFFF9677-6F8D-47ED-8D3A-7D2DF92422E2}" dt="2020-05-22T21:09:08.462" v="8957" actId="20577"/>
        <pc:sldMkLst>
          <pc:docMk/>
          <pc:sldMk cId="2280112353" sldId="765"/>
        </pc:sldMkLst>
        <pc:spChg chg="mod">
          <ac:chgData name="Sandro" userId="d22bc16d-f60b-4a01-948a-ddc2955155c1" providerId="ADAL" clId="{CFFF9677-6F8D-47ED-8D3A-7D2DF92422E2}" dt="2020-05-22T21:09:08.462" v="8957" actId="20577"/>
          <ac:spMkLst>
            <pc:docMk/>
            <pc:sldMk cId="2280112353" sldId="765"/>
            <ac:spMk id="3" creationId="{753E9AE4-6A54-41DC-8C15-CB157BAB3CA5}"/>
          </ac:spMkLst>
        </pc:spChg>
        <pc:spChg chg="del">
          <ac:chgData name="Sandro" userId="d22bc16d-f60b-4a01-948a-ddc2955155c1" providerId="ADAL" clId="{CFFF9677-6F8D-47ED-8D3A-7D2DF92422E2}" dt="2020-05-22T14:59:28.745" v="2226" actId="478"/>
          <ac:spMkLst>
            <pc:docMk/>
            <pc:sldMk cId="2280112353" sldId="765"/>
            <ac:spMk id="5" creationId="{81243953-9708-4B70-8AA8-FDB36D161D72}"/>
          </ac:spMkLst>
        </pc:spChg>
        <pc:spChg chg="add del mod">
          <ac:chgData name="Sandro" userId="d22bc16d-f60b-4a01-948a-ddc2955155c1" providerId="ADAL" clId="{CFFF9677-6F8D-47ED-8D3A-7D2DF92422E2}" dt="2020-05-22T15:00:23.208" v="2264" actId="478"/>
          <ac:spMkLst>
            <pc:docMk/>
            <pc:sldMk cId="2280112353" sldId="765"/>
            <ac:spMk id="24" creationId="{1E7F828F-064E-4735-AA02-CF351A80A54A}"/>
          </ac:spMkLst>
        </pc:spChg>
        <pc:spChg chg="mod">
          <ac:chgData name="Sandro" userId="d22bc16d-f60b-4a01-948a-ddc2955155c1" providerId="ADAL" clId="{CFFF9677-6F8D-47ED-8D3A-7D2DF92422E2}" dt="2020-05-22T18:08:21.971" v="3384" actId="27636"/>
          <ac:spMkLst>
            <pc:docMk/>
            <pc:sldMk cId="2280112353" sldId="765"/>
            <ac:spMk id="28" creationId="{41DFA852-C4BC-477A-8D32-F95E122EB014}"/>
          </ac:spMkLst>
        </pc:spChg>
        <pc:grpChg chg="add mod">
          <ac:chgData name="Sandro" userId="d22bc16d-f60b-4a01-948a-ddc2955155c1" providerId="ADAL" clId="{CFFF9677-6F8D-47ED-8D3A-7D2DF92422E2}" dt="2020-05-22T18:05:47.161" v="3306" actId="1076"/>
          <ac:grpSpMkLst>
            <pc:docMk/>
            <pc:sldMk cId="2280112353" sldId="765"/>
            <ac:grpSpMk id="26" creationId="{C4868B8C-69E8-4939-BAD4-11DB8ED6C7EB}"/>
          </ac:grpSpMkLst>
        </pc:grpChg>
        <pc:graphicFrameChg chg="add mod modGraphic">
          <ac:chgData name="Sandro" userId="d22bc16d-f60b-4a01-948a-ddc2955155c1" providerId="ADAL" clId="{CFFF9677-6F8D-47ED-8D3A-7D2DF92422E2}" dt="2020-05-22T19:28:16.379" v="6723" actId="20577"/>
          <ac:graphicFrameMkLst>
            <pc:docMk/>
            <pc:sldMk cId="2280112353" sldId="765"/>
            <ac:graphicFrameMk id="25" creationId="{8D11FAC7-AA24-4F05-BFFC-FA4EB2670D9B}"/>
          </ac:graphicFrameMkLst>
        </pc:graphicFrame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4" creationId="{D9430700-5E2B-4FC8-909C-4E15BBA2B865}"/>
          </ac:picMkLst>
        </pc:picChg>
        <pc:picChg chg="add del mod">
          <ac:chgData name="Sandro" userId="d22bc16d-f60b-4a01-948a-ddc2955155c1" providerId="ADAL" clId="{CFFF9677-6F8D-47ED-8D3A-7D2DF92422E2}" dt="2020-05-22T18:09:14.456" v="3392" actId="478"/>
          <ac:picMkLst>
            <pc:docMk/>
            <pc:sldMk cId="2280112353" sldId="765"/>
            <ac:picMk id="10" creationId="{028C1F60-F0D4-440C-9AE2-F8E558C569A5}"/>
          </ac:picMkLst>
        </pc:picChg>
        <pc:picChg chg="add del mod">
          <ac:chgData name="Sandro" userId="d22bc16d-f60b-4a01-948a-ddc2955155c1" providerId="ADAL" clId="{CFFF9677-6F8D-47ED-8D3A-7D2DF92422E2}" dt="2020-05-22T18:09:11.849" v="3391" actId="478"/>
          <ac:picMkLst>
            <pc:docMk/>
            <pc:sldMk cId="2280112353" sldId="765"/>
            <ac:picMk id="11" creationId="{CC1F4D24-449B-47A3-8281-E8C1DE0ED404}"/>
          </ac:picMkLst>
        </pc:picChg>
        <pc:picChg chg="add mod">
          <ac:chgData name="Sandro" userId="d22bc16d-f60b-4a01-948a-ddc2955155c1" providerId="ADAL" clId="{CFFF9677-6F8D-47ED-8D3A-7D2DF92422E2}" dt="2020-05-22T14:59:48.793" v="2234" actId="14100"/>
          <ac:picMkLst>
            <pc:docMk/>
            <pc:sldMk cId="2280112353" sldId="765"/>
            <ac:picMk id="12" creationId="{1A44F0AE-0D85-4D8F-8D5F-B640F2E7F933}"/>
          </ac:picMkLst>
        </pc:pic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13" creationId="{A6FD2754-F8C9-4196-9024-7A446AA4FAFD}"/>
          </ac:picMkLst>
        </pc:pic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14" creationId="{7D56F58A-3822-49FD-A1C0-6E1A9F18AC84}"/>
          </ac:picMkLst>
        </pc:pic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15" creationId="{6BAADD5B-0291-4FFB-84E8-0C5EA7477933}"/>
          </ac:picMkLst>
        </pc:pic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16" creationId="{E26C7921-A1F3-4AE1-A9D4-152BF3781013}"/>
          </ac:picMkLst>
        </pc:picChg>
        <pc:picChg chg="del">
          <ac:chgData name="Sandro" userId="d22bc16d-f60b-4a01-948a-ddc2955155c1" providerId="ADAL" clId="{CFFF9677-6F8D-47ED-8D3A-7D2DF92422E2}" dt="2020-05-22T14:59:28.745" v="2226" actId="478"/>
          <ac:picMkLst>
            <pc:docMk/>
            <pc:sldMk cId="2280112353" sldId="765"/>
            <ac:picMk id="17" creationId="{8900A78F-94B6-4707-B38F-24FF6FFE2A78}"/>
          </ac:picMkLst>
        </pc:picChg>
        <pc:picChg chg="add del mod">
          <ac:chgData name="Sandro" userId="d22bc16d-f60b-4a01-948a-ddc2955155c1" providerId="ADAL" clId="{CFFF9677-6F8D-47ED-8D3A-7D2DF92422E2}" dt="2020-05-22T18:09:14.456" v="3392" actId="478"/>
          <ac:picMkLst>
            <pc:docMk/>
            <pc:sldMk cId="2280112353" sldId="765"/>
            <ac:picMk id="18" creationId="{964F7EB2-D372-441D-9D98-959887501791}"/>
          </ac:picMkLst>
        </pc:picChg>
        <pc:picChg chg="add mod">
          <ac:chgData name="Sandro" userId="d22bc16d-f60b-4a01-948a-ddc2955155c1" providerId="ADAL" clId="{CFFF9677-6F8D-47ED-8D3A-7D2DF92422E2}" dt="2020-05-22T14:59:48.793" v="2234" actId="14100"/>
          <ac:picMkLst>
            <pc:docMk/>
            <pc:sldMk cId="2280112353" sldId="765"/>
            <ac:picMk id="19" creationId="{08954BC0-1E31-4F97-A027-097A11D1CA2A}"/>
          </ac:picMkLst>
        </pc:picChg>
        <pc:picChg chg="add mod">
          <ac:chgData name="Sandro" userId="d22bc16d-f60b-4a01-948a-ddc2955155c1" providerId="ADAL" clId="{CFFF9677-6F8D-47ED-8D3A-7D2DF92422E2}" dt="2020-05-22T14:59:48.793" v="2234" actId="14100"/>
          <ac:picMkLst>
            <pc:docMk/>
            <pc:sldMk cId="2280112353" sldId="765"/>
            <ac:picMk id="20" creationId="{344BC6E9-C86F-4938-B66A-34A9C77057BF}"/>
          </ac:picMkLst>
        </pc:picChg>
        <pc:picChg chg="add del mod">
          <ac:chgData name="Sandro" userId="d22bc16d-f60b-4a01-948a-ddc2955155c1" providerId="ADAL" clId="{CFFF9677-6F8D-47ED-8D3A-7D2DF92422E2}" dt="2020-05-22T18:09:11.849" v="3391" actId="478"/>
          <ac:picMkLst>
            <pc:docMk/>
            <pc:sldMk cId="2280112353" sldId="765"/>
            <ac:picMk id="21" creationId="{025D32E4-0AD5-46F5-B984-361957D4CB6A}"/>
          </ac:picMkLst>
        </pc:picChg>
        <pc:picChg chg="add del mod">
          <ac:chgData name="Sandro" userId="d22bc16d-f60b-4a01-948a-ddc2955155c1" providerId="ADAL" clId="{CFFF9677-6F8D-47ED-8D3A-7D2DF92422E2}" dt="2020-05-22T18:09:11.849" v="3391" actId="478"/>
          <ac:picMkLst>
            <pc:docMk/>
            <pc:sldMk cId="2280112353" sldId="765"/>
            <ac:picMk id="22" creationId="{00A52BCA-6FAE-41A1-A5E5-6FC035DBC89B}"/>
          </ac:picMkLst>
        </pc:picChg>
        <pc:picChg chg="add mod">
          <ac:chgData name="Sandro" userId="d22bc16d-f60b-4a01-948a-ddc2955155c1" providerId="ADAL" clId="{CFFF9677-6F8D-47ED-8D3A-7D2DF92422E2}" dt="2020-05-22T14:59:48.793" v="2234" actId="14100"/>
          <ac:picMkLst>
            <pc:docMk/>
            <pc:sldMk cId="2280112353" sldId="765"/>
            <ac:picMk id="23" creationId="{96E2CC76-0931-4455-BADC-5569903E8CD0}"/>
          </ac:picMkLst>
        </pc:picChg>
        <pc:picChg chg="mod">
          <ac:chgData name="Sandro" userId="d22bc16d-f60b-4a01-948a-ddc2955155c1" providerId="ADAL" clId="{CFFF9677-6F8D-47ED-8D3A-7D2DF92422E2}" dt="2020-05-22T14:59:29.420" v="2227"/>
          <ac:picMkLst>
            <pc:docMk/>
            <pc:sldMk cId="2280112353" sldId="765"/>
            <ac:picMk id="27" creationId="{C74DFFE3-6294-4315-8C16-2E6318716C9F}"/>
          </ac:picMkLst>
        </pc:picChg>
      </pc:sldChg>
      <pc:sldChg chg="modSp add mod">
        <pc:chgData name="Sandro" userId="d22bc16d-f60b-4a01-948a-ddc2955155c1" providerId="ADAL" clId="{CFFF9677-6F8D-47ED-8D3A-7D2DF92422E2}" dt="2020-05-21T21:37:54.397" v="1105" actId="6549"/>
        <pc:sldMkLst>
          <pc:docMk/>
          <pc:sldMk cId="3232416825" sldId="766"/>
        </pc:sldMkLst>
        <pc:spChg chg="mod">
          <ac:chgData name="Sandro" userId="d22bc16d-f60b-4a01-948a-ddc2955155c1" providerId="ADAL" clId="{CFFF9677-6F8D-47ED-8D3A-7D2DF92422E2}" dt="2020-05-21T21:37:54.397" v="1105" actId="6549"/>
          <ac:spMkLst>
            <pc:docMk/>
            <pc:sldMk cId="3232416825" sldId="766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1T19:58:46.569" v="918" actId="20577"/>
          <ac:spMkLst>
            <pc:docMk/>
            <pc:sldMk cId="3232416825" sldId="766"/>
            <ac:spMk id="5" creationId="{81243953-9708-4B70-8AA8-FDB36D161D72}"/>
          </ac:spMkLst>
        </pc:spChg>
      </pc:sldChg>
      <pc:sldChg chg="modSp add mod">
        <pc:chgData name="Sandro" userId="d22bc16d-f60b-4a01-948a-ddc2955155c1" providerId="ADAL" clId="{CFFF9677-6F8D-47ED-8D3A-7D2DF92422E2}" dt="2020-05-22T21:00:53.246" v="8867" actId="114"/>
        <pc:sldMkLst>
          <pc:docMk/>
          <pc:sldMk cId="2067833401" sldId="767"/>
        </pc:sldMkLst>
        <pc:spChg chg="mod">
          <ac:chgData name="Sandro" userId="d22bc16d-f60b-4a01-948a-ddc2955155c1" providerId="ADAL" clId="{CFFF9677-6F8D-47ED-8D3A-7D2DF92422E2}" dt="2020-05-22T21:00:53.246" v="8867" actId="114"/>
          <ac:spMkLst>
            <pc:docMk/>
            <pc:sldMk cId="2067833401" sldId="767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20:55:39.473" v="8704" actId="5793"/>
          <ac:spMkLst>
            <pc:docMk/>
            <pc:sldMk cId="2067833401" sldId="767"/>
            <ac:spMk id="5" creationId="{81243953-9708-4B70-8AA8-FDB36D161D72}"/>
          </ac:spMkLst>
        </pc:spChg>
      </pc:sldChg>
      <pc:sldChg chg="new del">
        <pc:chgData name="Sandro" userId="d22bc16d-f60b-4a01-948a-ddc2955155c1" providerId="ADAL" clId="{CFFF9677-6F8D-47ED-8D3A-7D2DF92422E2}" dt="2020-05-21T21:37:14.042" v="1101" actId="47"/>
        <pc:sldMkLst>
          <pc:docMk/>
          <pc:sldMk cId="575638949" sldId="768"/>
        </pc:sldMkLst>
      </pc:sldChg>
      <pc:sldChg chg="addSp delSp modSp add mod">
        <pc:chgData name="Sandro" userId="d22bc16d-f60b-4a01-948a-ddc2955155c1" providerId="ADAL" clId="{CFFF9677-6F8D-47ED-8D3A-7D2DF92422E2}" dt="2020-05-22T14:52:43.865" v="2225" actId="20577"/>
        <pc:sldMkLst>
          <pc:docMk/>
          <pc:sldMk cId="3649521352" sldId="769"/>
        </pc:sldMkLst>
        <pc:spChg chg="mod">
          <ac:chgData name="Sandro" userId="d22bc16d-f60b-4a01-948a-ddc2955155c1" providerId="ADAL" clId="{CFFF9677-6F8D-47ED-8D3A-7D2DF92422E2}" dt="2020-05-22T14:52:43.865" v="2225" actId="20577"/>
          <ac:spMkLst>
            <pc:docMk/>
            <pc:sldMk cId="3649521352" sldId="769"/>
            <ac:spMk id="3" creationId="{753E9AE4-6A54-41DC-8C15-CB157BAB3CA5}"/>
          </ac:spMkLst>
        </pc:spChg>
        <pc:spChg chg="add del mod">
          <ac:chgData name="Sandro" userId="d22bc16d-f60b-4a01-948a-ddc2955155c1" providerId="ADAL" clId="{CFFF9677-6F8D-47ED-8D3A-7D2DF92422E2}" dt="2020-05-21T20:04:00.466" v="985" actId="478"/>
          <ac:spMkLst>
            <pc:docMk/>
            <pc:sldMk cId="3649521352" sldId="769"/>
            <ac:spMk id="4" creationId="{495E9B53-8CE7-4DF1-9629-E963A8BDC2E8}"/>
          </ac:spMkLst>
        </pc:spChg>
        <pc:spChg chg="del">
          <ac:chgData name="Sandro" userId="d22bc16d-f60b-4a01-948a-ddc2955155c1" providerId="ADAL" clId="{CFFF9677-6F8D-47ED-8D3A-7D2DF92422E2}" dt="2020-05-21T20:02:15.532" v="953" actId="478"/>
          <ac:spMkLst>
            <pc:docMk/>
            <pc:sldMk cId="3649521352" sldId="769"/>
            <ac:spMk id="5" creationId="{81243953-9708-4B70-8AA8-FDB36D161D72}"/>
          </ac:spMkLst>
        </pc:spChg>
        <pc:spChg chg="add del mod">
          <ac:chgData name="Sandro" userId="d22bc16d-f60b-4a01-948a-ddc2955155c1" providerId="ADAL" clId="{CFFF9677-6F8D-47ED-8D3A-7D2DF92422E2}" dt="2020-05-21T20:04:56.567" v="1002"/>
          <ac:spMkLst>
            <pc:docMk/>
            <pc:sldMk cId="3649521352" sldId="769"/>
            <ac:spMk id="6" creationId="{01E63C38-99FE-444E-AF36-004DACAC6F17}"/>
          </ac:spMkLst>
        </pc:spChg>
        <pc:spChg chg="add mod">
          <ac:chgData name="Sandro" userId="d22bc16d-f60b-4a01-948a-ddc2955155c1" providerId="ADAL" clId="{CFFF9677-6F8D-47ED-8D3A-7D2DF92422E2}" dt="2020-05-21T21:37:07.720" v="1100" actId="404"/>
          <ac:spMkLst>
            <pc:docMk/>
            <pc:sldMk cId="3649521352" sldId="769"/>
            <ac:spMk id="7" creationId="{9E2160F9-DAD9-4251-96CB-1383C90E3074}"/>
          </ac:spMkLst>
        </pc:spChg>
        <pc:picChg chg="add mod">
          <ac:chgData name="Sandro" userId="d22bc16d-f60b-4a01-948a-ddc2955155c1" providerId="ADAL" clId="{CFFF9677-6F8D-47ED-8D3A-7D2DF92422E2}" dt="2020-05-21T20:06:25.396" v="1091" actId="1076"/>
          <ac:picMkLst>
            <pc:docMk/>
            <pc:sldMk cId="3649521352" sldId="769"/>
            <ac:picMk id="2" creationId="{EEBF02F3-CEFA-4FB8-BD3E-86842B0158D3}"/>
          </ac:picMkLst>
        </pc:picChg>
      </pc:sldChg>
      <pc:sldChg chg="add">
        <pc:chgData name="Sandro" userId="d22bc16d-f60b-4a01-948a-ddc2955155c1" providerId="ADAL" clId="{CFFF9677-6F8D-47ED-8D3A-7D2DF92422E2}" dt="2020-05-22T13:54:40.133" v="1162"/>
        <pc:sldMkLst>
          <pc:docMk/>
          <pc:sldMk cId="1087539022" sldId="770"/>
        </pc:sldMkLst>
      </pc:sldChg>
      <pc:sldChg chg="addSp delSp modSp add mod">
        <pc:chgData name="Sandro" userId="d22bc16d-f60b-4a01-948a-ddc2955155c1" providerId="ADAL" clId="{CFFF9677-6F8D-47ED-8D3A-7D2DF92422E2}" dt="2020-05-22T21:09:13.367" v="8958"/>
        <pc:sldMkLst>
          <pc:docMk/>
          <pc:sldMk cId="2573669284" sldId="771"/>
        </pc:sldMkLst>
        <pc:spChg chg="add mod">
          <ac:chgData name="Sandro" userId="d22bc16d-f60b-4a01-948a-ddc2955155c1" providerId="ADAL" clId="{CFFF9677-6F8D-47ED-8D3A-7D2DF92422E2}" dt="2020-05-22T19:03:52.345" v="5599" actId="113"/>
          <ac:spMkLst>
            <pc:docMk/>
            <pc:sldMk cId="2573669284" sldId="771"/>
            <ac:spMk id="2" creationId="{189DA1F9-0629-4656-91B2-7B1EFEC9AD46}"/>
          </ac:spMkLst>
        </pc:spChg>
        <pc:spChg chg="mod">
          <ac:chgData name="Sandro" userId="d22bc16d-f60b-4a01-948a-ddc2955155c1" providerId="ADAL" clId="{CFFF9677-6F8D-47ED-8D3A-7D2DF92422E2}" dt="2020-05-22T21:09:13.367" v="8958"/>
          <ac:spMkLst>
            <pc:docMk/>
            <pc:sldMk cId="2573669284" sldId="771"/>
            <ac:spMk id="3" creationId="{753E9AE4-6A54-41DC-8C15-CB157BAB3CA5}"/>
          </ac:spMkLst>
        </pc:spChg>
        <pc:spChg chg="add mod">
          <ac:chgData name="Sandro" userId="d22bc16d-f60b-4a01-948a-ddc2955155c1" providerId="ADAL" clId="{CFFF9677-6F8D-47ED-8D3A-7D2DF92422E2}" dt="2020-05-22T19:03:39.535" v="5595" actId="403"/>
          <ac:spMkLst>
            <pc:docMk/>
            <pc:sldMk cId="2573669284" sldId="771"/>
            <ac:spMk id="13" creationId="{F3BEB7D8-7A2C-4F2D-960E-804BB1579D0A}"/>
          </ac:spMkLst>
        </pc:spChg>
        <pc:spChg chg="add mod">
          <ac:chgData name="Sandro" userId="d22bc16d-f60b-4a01-948a-ddc2955155c1" providerId="ADAL" clId="{CFFF9677-6F8D-47ED-8D3A-7D2DF92422E2}" dt="2020-05-22T19:03:45.913" v="5597" actId="113"/>
          <ac:spMkLst>
            <pc:docMk/>
            <pc:sldMk cId="2573669284" sldId="771"/>
            <ac:spMk id="14" creationId="{ECF6C88C-63AE-4839-BCEA-369C2953543F}"/>
          </ac:spMkLst>
        </pc:spChg>
        <pc:spChg chg="add mod">
          <ac:chgData name="Sandro" userId="d22bc16d-f60b-4a01-948a-ddc2955155c1" providerId="ADAL" clId="{CFFF9677-6F8D-47ED-8D3A-7D2DF92422E2}" dt="2020-05-22T19:03:56.145" v="5601" actId="113"/>
          <ac:spMkLst>
            <pc:docMk/>
            <pc:sldMk cId="2573669284" sldId="771"/>
            <ac:spMk id="15" creationId="{B43537E2-780A-471B-B76C-9CBA99F4F34B}"/>
          </ac:spMkLst>
        </pc:spChg>
        <pc:grpChg chg="del">
          <ac:chgData name="Sandro" userId="d22bc16d-f60b-4a01-948a-ddc2955155c1" providerId="ADAL" clId="{CFFF9677-6F8D-47ED-8D3A-7D2DF92422E2}" dt="2020-05-22T18:28:41.325" v="3896" actId="478"/>
          <ac:grpSpMkLst>
            <pc:docMk/>
            <pc:sldMk cId="2573669284" sldId="771"/>
            <ac:grpSpMk id="26" creationId="{C4868B8C-69E8-4939-BAD4-11DB8ED6C7EB}"/>
          </ac:grpSpMkLst>
        </pc:grpChg>
        <pc:graphicFrameChg chg="mod modGraphic">
          <ac:chgData name="Sandro" userId="d22bc16d-f60b-4a01-948a-ddc2955155c1" providerId="ADAL" clId="{CFFF9677-6F8D-47ED-8D3A-7D2DF92422E2}" dt="2020-05-22T19:28:30.573" v="6724"/>
          <ac:graphicFrameMkLst>
            <pc:docMk/>
            <pc:sldMk cId="2573669284" sldId="771"/>
            <ac:graphicFrameMk id="25" creationId="{8D11FAC7-AA24-4F05-BFFC-FA4EB2670D9B}"/>
          </ac:graphicFrameMkLst>
        </pc:graphicFrameChg>
        <pc:picChg chg="add mod">
          <ac:chgData name="Sandro" userId="d22bc16d-f60b-4a01-948a-ddc2955155c1" providerId="ADAL" clId="{CFFF9677-6F8D-47ED-8D3A-7D2DF92422E2}" dt="2020-05-22T18:36:23.298" v="4032" actId="1076"/>
          <ac:picMkLst>
            <pc:docMk/>
            <pc:sldMk cId="2573669284" sldId="771"/>
            <ac:picMk id="16" creationId="{B5A7C2BB-D025-4E3D-9C2D-A708562BC5EC}"/>
          </ac:picMkLst>
        </pc:picChg>
        <pc:picChg chg="add mod">
          <ac:chgData name="Sandro" userId="d22bc16d-f60b-4a01-948a-ddc2955155c1" providerId="ADAL" clId="{CFFF9677-6F8D-47ED-8D3A-7D2DF92422E2}" dt="2020-05-22T18:36:26.522" v="4033" actId="1076"/>
          <ac:picMkLst>
            <pc:docMk/>
            <pc:sldMk cId="2573669284" sldId="771"/>
            <ac:picMk id="17" creationId="{527D3C0F-1E3E-4D9C-95A0-61785D25364D}"/>
          </ac:picMkLst>
        </pc:picChg>
        <pc:picChg chg="add mod">
          <ac:chgData name="Sandro" userId="d22bc16d-f60b-4a01-948a-ddc2955155c1" providerId="ADAL" clId="{CFFF9677-6F8D-47ED-8D3A-7D2DF92422E2}" dt="2020-05-22T18:34:07.891" v="4015" actId="1076"/>
          <ac:picMkLst>
            <pc:docMk/>
            <pc:sldMk cId="2573669284" sldId="771"/>
            <ac:picMk id="18" creationId="{93BA2DD9-3E9F-4EF4-A489-C19A2DCAA523}"/>
          </ac:picMkLst>
        </pc:picChg>
        <pc:picChg chg="mod ord">
          <ac:chgData name="Sandro" userId="d22bc16d-f60b-4a01-948a-ddc2955155c1" providerId="ADAL" clId="{CFFF9677-6F8D-47ED-8D3A-7D2DF92422E2}" dt="2020-05-22T18:34:48.738" v="4026" actId="1076"/>
          <ac:picMkLst>
            <pc:docMk/>
            <pc:sldMk cId="2573669284" sldId="771"/>
            <ac:picMk id="19" creationId="{08954BC0-1E31-4F97-A027-097A11D1CA2A}"/>
          </ac:picMkLst>
        </pc:picChg>
        <pc:picChg chg="add mod">
          <ac:chgData name="Sandro" userId="d22bc16d-f60b-4a01-948a-ddc2955155c1" providerId="ADAL" clId="{CFFF9677-6F8D-47ED-8D3A-7D2DF92422E2}" dt="2020-05-22T18:34:17.349" v="4017" actId="1076"/>
          <ac:picMkLst>
            <pc:docMk/>
            <pc:sldMk cId="2573669284" sldId="771"/>
            <ac:picMk id="21" creationId="{B5D125B7-7022-4A6A-B633-738C08370435}"/>
          </ac:picMkLst>
        </pc:picChg>
        <pc:picChg chg="add del mod">
          <ac:chgData name="Sandro" userId="d22bc16d-f60b-4a01-948a-ddc2955155c1" providerId="ADAL" clId="{CFFF9677-6F8D-47ED-8D3A-7D2DF92422E2}" dt="2020-05-22T18:34:30.362" v="4020" actId="478"/>
          <ac:picMkLst>
            <pc:docMk/>
            <pc:sldMk cId="2573669284" sldId="771"/>
            <ac:picMk id="22" creationId="{E686DB16-EC73-41AE-95F4-3E85B1DCC303}"/>
          </ac:picMkLst>
        </pc:picChg>
        <pc:picChg chg="mod ord">
          <ac:chgData name="Sandro" userId="d22bc16d-f60b-4a01-948a-ddc2955155c1" providerId="ADAL" clId="{CFFF9677-6F8D-47ED-8D3A-7D2DF92422E2}" dt="2020-05-22T18:34:51.474" v="4027" actId="1076"/>
          <ac:picMkLst>
            <pc:docMk/>
            <pc:sldMk cId="2573669284" sldId="771"/>
            <ac:picMk id="23" creationId="{96E2CC76-0931-4455-BADC-5569903E8CD0}"/>
          </ac:picMkLst>
        </pc:picChg>
        <pc:picChg chg="add mod">
          <ac:chgData name="Sandro" userId="d22bc16d-f60b-4a01-948a-ddc2955155c1" providerId="ADAL" clId="{CFFF9677-6F8D-47ED-8D3A-7D2DF92422E2}" dt="2020-05-22T18:37:03.121" v="4039" actId="1076"/>
          <ac:picMkLst>
            <pc:docMk/>
            <pc:sldMk cId="2573669284" sldId="771"/>
            <ac:picMk id="24" creationId="{15CB71CB-927D-4AF1-8146-A7474B4EDACE}"/>
          </ac:picMkLst>
        </pc:picChg>
        <pc:picChg chg="add mod">
          <ac:chgData name="Sandro" userId="d22bc16d-f60b-4a01-948a-ddc2955155c1" providerId="ADAL" clId="{CFFF9677-6F8D-47ED-8D3A-7D2DF92422E2}" dt="2020-05-22T18:37:11.971" v="4041" actId="1076"/>
          <ac:picMkLst>
            <pc:docMk/>
            <pc:sldMk cId="2573669284" sldId="771"/>
            <ac:picMk id="29" creationId="{7A8B4537-8F54-4D26-A84B-1B3922D260E7}"/>
          </ac:picMkLst>
        </pc:picChg>
      </pc:sldChg>
      <pc:sldChg chg="addSp delSp modSp add mod">
        <pc:chgData name="Sandro" userId="d22bc16d-f60b-4a01-948a-ddc2955155c1" providerId="ADAL" clId="{CFFF9677-6F8D-47ED-8D3A-7D2DF92422E2}" dt="2020-05-22T19:02:55.895" v="5587" actId="20577"/>
        <pc:sldMkLst>
          <pc:docMk/>
          <pc:sldMk cId="542631624" sldId="772"/>
        </pc:sldMkLst>
        <pc:spChg chg="mod">
          <ac:chgData name="Sandro" userId="d22bc16d-f60b-4a01-948a-ddc2955155c1" providerId="ADAL" clId="{CFFF9677-6F8D-47ED-8D3A-7D2DF92422E2}" dt="2020-05-22T18:59:43.981" v="5201" actId="20577"/>
          <ac:spMkLst>
            <pc:docMk/>
            <pc:sldMk cId="542631624" sldId="772"/>
            <ac:spMk id="3" creationId="{753E9AE4-6A54-41DC-8C15-CB157BAB3CA5}"/>
          </ac:spMkLst>
        </pc:spChg>
        <pc:spChg chg="del mod">
          <ac:chgData name="Sandro" userId="d22bc16d-f60b-4a01-948a-ddc2955155c1" providerId="ADAL" clId="{CFFF9677-6F8D-47ED-8D3A-7D2DF92422E2}" dt="2020-05-22T18:59:42.189" v="5200" actId="478"/>
          <ac:spMkLst>
            <pc:docMk/>
            <pc:sldMk cId="542631624" sldId="772"/>
            <ac:spMk id="5" creationId="{81243953-9708-4B70-8AA8-FDB36D161D72}"/>
          </ac:spMkLst>
        </pc:spChg>
        <pc:graphicFrameChg chg="add mod modGraphic">
          <ac:chgData name="Sandro" userId="d22bc16d-f60b-4a01-948a-ddc2955155c1" providerId="ADAL" clId="{CFFF9677-6F8D-47ED-8D3A-7D2DF92422E2}" dt="2020-05-22T19:02:55.895" v="5587" actId="20577"/>
          <ac:graphicFrameMkLst>
            <pc:docMk/>
            <pc:sldMk cId="542631624" sldId="772"/>
            <ac:graphicFrameMk id="2" creationId="{E7F121CD-0509-4412-8B49-28143CA36E34}"/>
          </ac:graphicFrameMkLst>
        </pc:graphicFrameChg>
      </pc:sldChg>
      <pc:sldChg chg="add del">
        <pc:chgData name="Sandro" userId="d22bc16d-f60b-4a01-948a-ddc2955155c1" providerId="ADAL" clId="{CFFF9677-6F8D-47ED-8D3A-7D2DF92422E2}" dt="2020-05-22T18:38:25.305" v="4043"/>
        <pc:sldMkLst>
          <pc:docMk/>
          <pc:sldMk cId="2340168965" sldId="772"/>
        </pc:sldMkLst>
      </pc:sldChg>
      <pc:sldChg chg="addSp delSp modSp add mod">
        <pc:chgData name="Sandro" userId="d22bc16d-f60b-4a01-948a-ddc2955155c1" providerId="ADAL" clId="{CFFF9677-6F8D-47ED-8D3A-7D2DF92422E2}" dt="2020-05-22T19:13:16.075" v="6040" actId="20577"/>
        <pc:sldMkLst>
          <pc:docMk/>
          <pc:sldMk cId="3767450028" sldId="773"/>
        </pc:sldMkLst>
        <pc:spChg chg="add mod">
          <ac:chgData name="Sandro" userId="d22bc16d-f60b-4a01-948a-ddc2955155c1" providerId="ADAL" clId="{CFFF9677-6F8D-47ED-8D3A-7D2DF92422E2}" dt="2020-05-22T19:04:47.645" v="5606" actId="1076"/>
          <ac:spMkLst>
            <pc:docMk/>
            <pc:sldMk cId="3767450028" sldId="773"/>
            <ac:spMk id="2" creationId="{A5EF6D16-3BEE-4924-8674-69726D4017F7}"/>
          </ac:spMkLst>
        </pc:spChg>
        <pc:spChg chg="mod">
          <ac:chgData name="Sandro" userId="d22bc16d-f60b-4a01-948a-ddc2955155c1" providerId="ADAL" clId="{CFFF9677-6F8D-47ED-8D3A-7D2DF92422E2}" dt="2020-05-22T18:51:51.445" v="4610" actId="20577"/>
          <ac:spMkLst>
            <pc:docMk/>
            <pc:sldMk cId="3767450028" sldId="773"/>
            <ac:spMk id="3" creationId="{753E9AE4-6A54-41DC-8C15-CB157BAB3CA5}"/>
          </ac:spMkLst>
        </pc:spChg>
        <pc:spChg chg="del">
          <ac:chgData name="Sandro" userId="d22bc16d-f60b-4a01-948a-ddc2955155c1" providerId="ADAL" clId="{CFFF9677-6F8D-47ED-8D3A-7D2DF92422E2}" dt="2020-05-22T18:50:27.512" v="4576" actId="478"/>
          <ac:spMkLst>
            <pc:docMk/>
            <pc:sldMk cId="3767450028" sldId="773"/>
            <ac:spMk id="4" creationId="{7B6EA32A-8FCC-489D-B437-816AD29825E1}"/>
          </ac:spMkLst>
        </pc:spChg>
        <pc:spChg chg="del">
          <ac:chgData name="Sandro" userId="d22bc16d-f60b-4a01-948a-ddc2955155c1" providerId="ADAL" clId="{CFFF9677-6F8D-47ED-8D3A-7D2DF92422E2}" dt="2020-05-22T18:50:29.708" v="4577" actId="478"/>
          <ac:spMkLst>
            <pc:docMk/>
            <pc:sldMk cId="3767450028" sldId="773"/>
            <ac:spMk id="5" creationId="{81243953-9708-4B70-8AA8-FDB36D161D72}"/>
          </ac:spMkLst>
        </pc:spChg>
        <pc:spChg chg="add mod">
          <ac:chgData name="Sandro" userId="d22bc16d-f60b-4a01-948a-ddc2955155c1" providerId="ADAL" clId="{CFFF9677-6F8D-47ED-8D3A-7D2DF92422E2}" dt="2020-05-22T19:04:47.645" v="5606" actId="1076"/>
          <ac:spMkLst>
            <pc:docMk/>
            <pc:sldMk cId="3767450028" sldId="773"/>
            <ac:spMk id="9" creationId="{AFCA0AF4-BE45-497A-9D2A-2607BCC2A96A}"/>
          </ac:spMkLst>
        </pc:spChg>
        <pc:spChg chg="add mod">
          <ac:chgData name="Sandro" userId="d22bc16d-f60b-4a01-948a-ddc2955155c1" providerId="ADAL" clId="{CFFF9677-6F8D-47ED-8D3A-7D2DF92422E2}" dt="2020-05-22T19:04:47.645" v="5606" actId="1076"/>
          <ac:spMkLst>
            <pc:docMk/>
            <pc:sldMk cId="3767450028" sldId="773"/>
            <ac:spMk id="13" creationId="{39EFE76B-2A3B-4D48-9E95-FC41B151EB1B}"/>
          </ac:spMkLst>
        </pc:spChg>
        <pc:spChg chg="add mod">
          <ac:chgData name="Sandro" userId="d22bc16d-f60b-4a01-948a-ddc2955155c1" providerId="ADAL" clId="{CFFF9677-6F8D-47ED-8D3A-7D2DF92422E2}" dt="2020-05-22T19:04:47.645" v="5606" actId="1076"/>
          <ac:spMkLst>
            <pc:docMk/>
            <pc:sldMk cId="3767450028" sldId="773"/>
            <ac:spMk id="16" creationId="{66E05346-6C75-45E3-AC41-3128A2965345}"/>
          </ac:spMkLst>
        </pc:spChg>
        <pc:graphicFrameChg chg="add mod modGraphic">
          <ac:chgData name="Sandro" userId="d22bc16d-f60b-4a01-948a-ddc2955155c1" providerId="ADAL" clId="{CFFF9677-6F8D-47ED-8D3A-7D2DF92422E2}" dt="2020-05-22T19:13:16.075" v="6040" actId="20577"/>
          <ac:graphicFrameMkLst>
            <pc:docMk/>
            <pc:sldMk cId="3767450028" sldId="773"/>
            <ac:graphicFrameMk id="8" creationId="{A021B374-CD6E-4BD3-8CD5-A6B957EE4EFA}"/>
          </ac:graphicFrameMkLst>
        </pc:graphicFrameChg>
        <pc:picChg chg="del">
          <ac:chgData name="Sandro" userId="d22bc16d-f60b-4a01-948a-ddc2955155c1" providerId="ADAL" clId="{CFFF9677-6F8D-47ED-8D3A-7D2DF92422E2}" dt="2020-05-22T18:50:27.512" v="4576" actId="478"/>
          <ac:picMkLst>
            <pc:docMk/>
            <pc:sldMk cId="3767450028" sldId="773"/>
            <ac:picMk id="6" creationId="{46064540-162B-4C7F-A176-A71090CB8F2A}"/>
          </ac:picMkLst>
        </pc:picChg>
        <pc:picChg chg="del">
          <ac:chgData name="Sandro" userId="d22bc16d-f60b-4a01-948a-ddc2955155c1" providerId="ADAL" clId="{CFFF9677-6F8D-47ED-8D3A-7D2DF92422E2}" dt="2020-05-22T18:50:27.512" v="4576" actId="478"/>
          <ac:picMkLst>
            <pc:docMk/>
            <pc:sldMk cId="3767450028" sldId="773"/>
            <ac:picMk id="7" creationId="{F8DAB522-E41A-4008-AECA-700F64B4F085}"/>
          </ac:picMkLst>
        </pc:picChg>
        <pc:picChg chg="add mod">
          <ac:chgData name="Sandro" userId="d22bc16d-f60b-4a01-948a-ddc2955155c1" providerId="ADAL" clId="{CFFF9677-6F8D-47ED-8D3A-7D2DF92422E2}" dt="2020-05-22T19:04:47.645" v="5606" actId="1076"/>
          <ac:picMkLst>
            <pc:docMk/>
            <pc:sldMk cId="3767450028" sldId="773"/>
            <ac:picMk id="10" creationId="{7A56E917-C9F6-4DA8-ACED-5C1B330F5200}"/>
          </ac:picMkLst>
        </pc:picChg>
        <pc:picChg chg="add mod">
          <ac:chgData name="Sandro" userId="d22bc16d-f60b-4a01-948a-ddc2955155c1" providerId="ADAL" clId="{CFFF9677-6F8D-47ED-8D3A-7D2DF92422E2}" dt="2020-05-22T19:04:47.645" v="5606" actId="1076"/>
          <ac:picMkLst>
            <pc:docMk/>
            <pc:sldMk cId="3767450028" sldId="773"/>
            <ac:picMk id="11" creationId="{636C74E5-A2B7-4B8C-9E02-714BDD3D07A7}"/>
          </ac:picMkLst>
        </pc:picChg>
        <pc:picChg chg="add mod">
          <ac:chgData name="Sandro" userId="d22bc16d-f60b-4a01-948a-ddc2955155c1" providerId="ADAL" clId="{CFFF9677-6F8D-47ED-8D3A-7D2DF92422E2}" dt="2020-05-22T19:04:47.645" v="5606" actId="1076"/>
          <ac:picMkLst>
            <pc:docMk/>
            <pc:sldMk cId="3767450028" sldId="773"/>
            <ac:picMk id="12" creationId="{38CA916A-3ECB-42B6-A453-6F5A562650FF}"/>
          </ac:picMkLst>
        </pc:picChg>
        <pc:picChg chg="add mod">
          <ac:chgData name="Sandro" userId="d22bc16d-f60b-4a01-948a-ddc2955155c1" providerId="ADAL" clId="{CFFF9677-6F8D-47ED-8D3A-7D2DF92422E2}" dt="2020-05-22T19:04:47.645" v="5606" actId="1076"/>
          <ac:picMkLst>
            <pc:docMk/>
            <pc:sldMk cId="3767450028" sldId="773"/>
            <ac:picMk id="14" creationId="{01FDDC28-BC36-407B-AF7A-E5EF4520495F}"/>
          </ac:picMkLst>
        </pc:picChg>
        <pc:picChg chg="add mod">
          <ac:chgData name="Sandro" userId="d22bc16d-f60b-4a01-948a-ddc2955155c1" providerId="ADAL" clId="{CFFF9677-6F8D-47ED-8D3A-7D2DF92422E2}" dt="2020-05-22T19:04:47.645" v="5606" actId="1076"/>
          <ac:picMkLst>
            <pc:docMk/>
            <pc:sldMk cId="3767450028" sldId="773"/>
            <ac:picMk id="15" creationId="{7B6754CF-F6F0-44A4-91BA-CDC0E2802B4D}"/>
          </ac:picMkLst>
        </pc:picChg>
      </pc:sldChg>
      <pc:sldChg chg="modSp add mod ord">
        <pc:chgData name="Sandro" userId="d22bc16d-f60b-4a01-948a-ddc2955155c1" providerId="ADAL" clId="{CFFF9677-6F8D-47ED-8D3A-7D2DF92422E2}" dt="2020-05-22T19:13:26.529" v="6047" actId="20577"/>
        <pc:sldMkLst>
          <pc:docMk/>
          <pc:sldMk cId="479706822" sldId="774"/>
        </pc:sldMkLst>
        <pc:graphicFrameChg chg="modGraphic">
          <ac:chgData name="Sandro" userId="d22bc16d-f60b-4a01-948a-ddc2955155c1" providerId="ADAL" clId="{CFFF9677-6F8D-47ED-8D3A-7D2DF92422E2}" dt="2020-05-22T19:13:26.529" v="6047" actId="20577"/>
          <ac:graphicFrameMkLst>
            <pc:docMk/>
            <pc:sldMk cId="479706822" sldId="774"/>
            <ac:graphicFrameMk id="8" creationId="{A021B374-CD6E-4BD3-8CD5-A6B957EE4EFA}"/>
          </ac:graphicFrameMkLst>
        </pc:graphicFrameChg>
      </pc:sldChg>
      <pc:sldChg chg="add">
        <pc:chgData name="Sandro" userId="d22bc16d-f60b-4a01-948a-ddc2955155c1" providerId="ADAL" clId="{CFFF9677-6F8D-47ED-8D3A-7D2DF92422E2}" dt="2020-05-22T19:13:35.450" v="6048"/>
        <pc:sldMkLst>
          <pc:docMk/>
          <pc:sldMk cId="4168866920" sldId="775"/>
        </pc:sldMkLst>
      </pc:sldChg>
      <pc:sldChg chg="addSp delSp modSp add mod modNotesTx">
        <pc:chgData name="Sandro" userId="d22bc16d-f60b-4a01-948a-ddc2955155c1" providerId="ADAL" clId="{CFFF9677-6F8D-47ED-8D3A-7D2DF92422E2}" dt="2020-05-22T20:43:24.595" v="7724" actId="20577"/>
        <pc:sldMkLst>
          <pc:docMk/>
          <pc:sldMk cId="1640607890" sldId="776"/>
        </pc:sldMkLst>
        <pc:spChg chg="mod">
          <ac:chgData name="Sandro" userId="d22bc16d-f60b-4a01-948a-ddc2955155c1" providerId="ADAL" clId="{CFFF9677-6F8D-47ED-8D3A-7D2DF92422E2}" dt="2020-05-22T20:43:24.595" v="7724" actId="20577"/>
          <ac:spMkLst>
            <pc:docMk/>
            <pc:sldMk cId="1640607890" sldId="776"/>
            <ac:spMk id="3" creationId="{753E9AE4-6A54-41DC-8C15-CB157BAB3CA5}"/>
          </ac:spMkLst>
        </pc:spChg>
        <pc:spChg chg="del mod">
          <ac:chgData name="Sandro" userId="d22bc16d-f60b-4a01-948a-ddc2955155c1" providerId="ADAL" clId="{CFFF9677-6F8D-47ED-8D3A-7D2DF92422E2}" dt="2020-05-22T19:22:36.468" v="6510" actId="478"/>
          <ac:spMkLst>
            <pc:docMk/>
            <pc:sldMk cId="1640607890" sldId="776"/>
            <ac:spMk id="5" creationId="{81243953-9708-4B70-8AA8-FDB36D161D72}"/>
          </ac:spMkLst>
        </pc:spChg>
        <pc:spChg chg="del mod">
          <ac:chgData name="Sandro" userId="d22bc16d-f60b-4a01-948a-ddc2955155c1" providerId="ADAL" clId="{CFFF9677-6F8D-47ED-8D3A-7D2DF92422E2}" dt="2020-05-22T19:22:41.605" v="6512" actId="478"/>
          <ac:spMkLst>
            <pc:docMk/>
            <pc:sldMk cId="1640607890" sldId="776"/>
            <ac:spMk id="6" creationId="{62CDADDA-04D4-4D06-90A9-1A4CA9C90908}"/>
          </ac:spMkLst>
        </pc:spChg>
        <pc:spChg chg="add mod">
          <ac:chgData name="Sandro" userId="d22bc16d-f60b-4a01-948a-ddc2955155c1" providerId="ADAL" clId="{CFFF9677-6F8D-47ED-8D3A-7D2DF92422E2}" dt="2020-05-22T19:25:02.540" v="6522" actId="1076"/>
          <ac:spMkLst>
            <pc:docMk/>
            <pc:sldMk cId="1640607890" sldId="776"/>
            <ac:spMk id="8" creationId="{FD7EA97E-2CF7-40D0-9A56-85C7C9CDEB8C}"/>
          </ac:spMkLst>
        </pc:spChg>
        <pc:spChg chg="add mod">
          <ac:chgData name="Sandro" userId="d22bc16d-f60b-4a01-948a-ddc2955155c1" providerId="ADAL" clId="{CFFF9677-6F8D-47ED-8D3A-7D2DF92422E2}" dt="2020-05-22T19:25:02.540" v="6522" actId="1076"/>
          <ac:spMkLst>
            <pc:docMk/>
            <pc:sldMk cId="1640607890" sldId="776"/>
            <ac:spMk id="10" creationId="{CF5F03CF-4917-49A4-B55E-5864F9F10334}"/>
          </ac:spMkLst>
        </pc:spChg>
        <pc:spChg chg="add mod">
          <ac:chgData name="Sandro" userId="d22bc16d-f60b-4a01-948a-ddc2955155c1" providerId="ADAL" clId="{CFFF9677-6F8D-47ED-8D3A-7D2DF92422E2}" dt="2020-05-22T19:25:02.540" v="6522" actId="1076"/>
          <ac:spMkLst>
            <pc:docMk/>
            <pc:sldMk cId="1640607890" sldId="776"/>
            <ac:spMk id="11" creationId="{6EC235C1-0F04-4D3D-9A04-4AC1BFF1116A}"/>
          </ac:spMkLst>
        </pc:spChg>
        <pc:spChg chg="add mod">
          <ac:chgData name="Sandro" userId="d22bc16d-f60b-4a01-948a-ddc2955155c1" providerId="ADAL" clId="{CFFF9677-6F8D-47ED-8D3A-7D2DF92422E2}" dt="2020-05-22T19:25:02.540" v="6522" actId="1076"/>
          <ac:spMkLst>
            <pc:docMk/>
            <pc:sldMk cId="1640607890" sldId="776"/>
            <ac:spMk id="12" creationId="{24D88C73-4B17-4D8C-9A2E-4FBB32C1FC68}"/>
          </ac:spMkLst>
        </pc:spChg>
        <pc:graphicFrameChg chg="add mod modGraphic">
          <ac:chgData name="Sandro" userId="d22bc16d-f60b-4a01-948a-ddc2955155c1" providerId="ADAL" clId="{CFFF9677-6F8D-47ED-8D3A-7D2DF92422E2}" dt="2020-05-22T19:28:39.329" v="6725"/>
          <ac:graphicFrameMkLst>
            <pc:docMk/>
            <pc:sldMk cId="1640607890" sldId="776"/>
            <ac:graphicFrameMk id="7" creationId="{2D5950DC-E5B8-46A6-B2EC-E3E0EEFAFC55}"/>
          </ac:graphicFrameMkLst>
        </pc:graphicFrameChg>
        <pc:picChg chg="add mod">
          <ac:chgData name="Sandro" userId="d22bc16d-f60b-4a01-948a-ddc2955155c1" providerId="ADAL" clId="{CFFF9677-6F8D-47ED-8D3A-7D2DF92422E2}" dt="2020-05-22T19:25:02.540" v="6522" actId="1076"/>
          <ac:picMkLst>
            <pc:docMk/>
            <pc:sldMk cId="1640607890" sldId="776"/>
            <ac:picMk id="9" creationId="{B3844264-4306-4138-8526-61B52C54C18B}"/>
          </ac:picMkLst>
        </pc:picChg>
      </pc:sldChg>
      <pc:sldChg chg="modSp add mod ord">
        <pc:chgData name="Sandro" userId="d22bc16d-f60b-4a01-948a-ddc2955155c1" providerId="ADAL" clId="{CFFF9677-6F8D-47ED-8D3A-7D2DF92422E2}" dt="2020-05-22T19:32:13.267" v="7156" actId="114"/>
        <pc:sldMkLst>
          <pc:docMk/>
          <pc:sldMk cId="84053256" sldId="777"/>
        </pc:sldMkLst>
        <pc:spChg chg="mod">
          <ac:chgData name="Sandro" userId="d22bc16d-f60b-4a01-948a-ddc2955155c1" providerId="ADAL" clId="{CFFF9677-6F8D-47ED-8D3A-7D2DF92422E2}" dt="2020-05-22T19:29:04.658" v="6767" actId="20577"/>
          <ac:spMkLst>
            <pc:docMk/>
            <pc:sldMk cId="84053256" sldId="777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19:32:13.267" v="7156" actId="114"/>
          <ac:spMkLst>
            <pc:docMk/>
            <pc:sldMk cId="84053256" sldId="777"/>
            <ac:spMk id="5" creationId="{81243953-9708-4B70-8AA8-FDB36D161D72}"/>
          </ac:spMkLst>
        </pc:spChg>
        <pc:spChg chg="mod">
          <ac:chgData name="Sandro" userId="d22bc16d-f60b-4a01-948a-ddc2955155c1" providerId="ADAL" clId="{CFFF9677-6F8D-47ED-8D3A-7D2DF92422E2}" dt="2020-05-22T19:31:40.546" v="7134" actId="20577"/>
          <ac:spMkLst>
            <pc:docMk/>
            <pc:sldMk cId="84053256" sldId="777"/>
            <ac:spMk id="6" creationId="{62CDADDA-04D4-4D06-90A9-1A4CA9C90908}"/>
          </ac:spMkLst>
        </pc:spChg>
      </pc:sldChg>
      <pc:sldChg chg="add ord">
        <pc:chgData name="Sandro" userId="d22bc16d-f60b-4a01-948a-ddc2955155c1" providerId="ADAL" clId="{CFFF9677-6F8D-47ED-8D3A-7D2DF92422E2}" dt="2020-05-22T19:26:06.085" v="6525"/>
        <pc:sldMkLst>
          <pc:docMk/>
          <pc:sldMk cId="3434672110" sldId="778"/>
        </pc:sldMkLst>
      </pc:sldChg>
      <pc:sldChg chg="addSp delSp modSp add mod ord">
        <pc:chgData name="Sandro" userId="d22bc16d-f60b-4a01-948a-ddc2955155c1" providerId="ADAL" clId="{CFFF9677-6F8D-47ED-8D3A-7D2DF92422E2}" dt="2020-05-22T20:43:57.427" v="7737" actId="1076"/>
        <pc:sldMkLst>
          <pc:docMk/>
          <pc:sldMk cId="3466895271" sldId="779"/>
        </pc:sldMkLst>
        <pc:spChg chg="mod">
          <ac:chgData name="Sandro" userId="d22bc16d-f60b-4a01-948a-ddc2955155c1" providerId="ADAL" clId="{CFFF9677-6F8D-47ED-8D3A-7D2DF92422E2}" dt="2020-05-22T20:43:48.387" v="7736" actId="20577"/>
          <ac:spMkLst>
            <pc:docMk/>
            <pc:sldMk cId="3466895271" sldId="779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20:41:44.681" v="7703" actId="6549"/>
          <ac:spMkLst>
            <pc:docMk/>
            <pc:sldMk cId="3466895271" sldId="779"/>
            <ac:spMk id="5" creationId="{81243953-9708-4B70-8AA8-FDB36D161D72}"/>
          </ac:spMkLst>
        </pc:spChg>
        <pc:spChg chg="del mod">
          <ac:chgData name="Sandro" userId="d22bc16d-f60b-4a01-948a-ddc2955155c1" providerId="ADAL" clId="{CFFF9677-6F8D-47ED-8D3A-7D2DF92422E2}" dt="2020-05-22T20:41:34.570" v="7699" actId="478"/>
          <ac:spMkLst>
            <pc:docMk/>
            <pc:sldMk cId="3466895271" sldId="779"/>
            <ac:spMk id="6" creationId="{62CDADDA-04D4-4D06-90A9-1A4CA9C90908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7" creationId="{1BB4C09B-BCE0-48EA-BD34-D3FE03B5E07B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8" creationId="{D2EDC3E0-31F3-4E7D-9C3D-79F8568B5BB8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9" creationId="{D6878FF5-2236-4172-BFE3-7EFB42309F5E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0" creationId="{85A3A2AB-07F7-496B-86BE-C113456DEECE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1" creationId="{3B1ADCA0-7434-4B29-BB0E-14E3184A4468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3" creationId="{80C60388-DDDF-4417-8C6E-D8BDCBD841B6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4" creationId="{A1B11C65-3E45-4754-BFBC-6859E3581212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5" creationId="{9F0CC7B7-ECF3-4AEA-BC40-5C8825B4531E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6" creationId="{B036183F-500F-46B3-911F-F6B0D05E1CB1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7" creationId="{F6FD1A3C-8020-4944-BDAC-1AD0263B9538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8" creationId="{EC3D258F-49C4-414C-BE9B-E3AFE974BB57}"/>
          </ac:spMkLst>
        </pc:spChg>
        <pc:spChg chg="add del mod">
          <ac:chgData name="Sandro" userId="d22bc16d-f60b-4a01-948a-ddc2955155c1" providerId="ADAL" clId="{CFFF9677-6F8D-47ED-8D3A-7D2DF92422E2}" dt="2020-05-22T20:42:04.611" v="7711"/>
          <ac:spMkLst>
            <pc:docMk/>
            <pc:sldMk cId="3466895271" sldId="779"/>
            <ac:spMk id="19" creationId="{58E23DC3-6120-424B-AAF8-1548B699F0E1}"/>
          </ac:spMkLst>
        </pc:spChg>
        <pc:graphicFrameChg chg="add del mod modGraphic">
          <ac:chgData name="Sandro" userId="d22bc16d-f60b-4a01-948a-ddc2955155c1" providerId="ADAL" clId="{CFFF9677-6F8D-47ED-8D3A-7D2DF92422E2}" dt="2020-05-22T20:42:04.611" v="7711"/>
          <ac:graphicFrameMkLst>
            <pc:docMk/>
            <pc:sldMk cId="3466895271" sldId="779"/>
            <ac:graphicFrameMk id="12" creationId="{699B8416-9830-4FED-9318-0A0508C45CB7}"/>
          </ac:graphicFrameMkLst>
        </pc:graphicFrameChg>
        <pc:picChg chg="add mod">
          <ac:chgData name="Sandro" userId="d22bc16d-f60b-4a01-948a-ddc2955155c1" providerId="ADAL" clId="{CFFF9677-6F8D-47ED-8D3A-7D2DF92422E2}" dt="2020-05-22T20:43:57.427" v="7737" actId="1076"/>
          <ac:picMkLst>
            <pc:docMk/>
            <pc:sldMk cId="3466895271" sldId="779"/>
            <ac:picMk id="2" creationId="{AF98A2F6-C7D3-4FB2-8586-996AAFB55CC2}"/>
          </ac:picMkLst>
        </pc:picChg>
      </pc:sldChg>
      <pc:sldChg chg="modSp add mod ord">
        <pc:chgData name="Sandro" userId="d22bc16d-f60b-4a01-948a-ddc2955155c1" providerId="ADAL" clId="{CFFF9677-6F8D-47ED-8D3A-7D2DF92422E2}" dt="2020-05-22T19:36:13.986" v="7398" actId="20577"/>
        <pc:sldMkLst>
          <pc:docMk/>
          <pc:sldMk cId="2063667175" sldId="780"/>
        </pc:sldMkLst>
        <pc:spChg chg="mod">
          <ac:chgData name="Sandro" userId="d22bc16d-f60b-4a01-948a-ddc2955155c1" providerId="ADAL" clId="{CFFF9677-6F8D-47ED-8D3A-7D2DF92422E2}" dt="2020-05-22T19:34:12.738" v="7182" actId="20577"/>
          <ac:spMkLst>
            <pc:docMk/>
            <pc:sldMk cId="2063667175" sldId="780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19:36:13.986" v="7398" actId="20577"/>
          <ac:spMkLst>
            <pc:docMk/>
            <pc:sldMk cId="2063667175" sldId="780"/>
            <ac:spMk id="5" creationId="{81243953-9708-4B70-8AA8-FDB36D161D72}"/>
          </ac:spMkLst>
        </pc:spChg>
        <pc:spChg chg="mod">
          <ac:chgData name="Sandro" userId="d22bc16d-f60b-4a01-948a-ddc2955155c1" providerId="ADAL" clId="{CFFF9677-6F8D-47ED-8D3A-7D2DF92422E2}" dt="2020-05-22T19:34:59.598" v="7274" actId="20577"/>
          <ac:spMkLst>
            <pc:docMk/>
            <pc:sldMk cId="2063667175" sldId="780"/>
            <ac:spMk id="6" creationId="{62CDADDA-04D4-4D06-90A9-1A4CA9C90908}"/>
          </ac:spMkLst>
        </pc:spChg>
      </pc:sldChg>
      <pc:sldChg chg="modSp add mod ord">
        <pc:chgData name="Sandro" userId="d22bc16d-f60b-4a01-948a-ddc2955155c1" providerId="ADAL" clId="{CFFF9677-6F8D-47ED-8D3A-7D2DF92422E2}" dt="2020-05-22T20:43:32.011" v="7728" actId="20577"/>
        <pc:sldMkLst>
          <pc:docMk/>
          <pc:sldMk cId="1172102095" sldId="781"/>
        </pc:sldMkLst>
        <pc:spChg chg="mod">
          <ac:chgData name="Sandro" userId="d22bc16d-f60b-4a01-948a-ddc2955155c1" providerId="ADAL" clId="{CFFF9677-6F8D-47ED-8D3A-7D2DF92422E2}" dt="2020-05-22T20:43:32.011" v="7728" actId="20577"/>
          <ac:spMkLst>
            <pc:docMk/>
            <pc:sldMk cId="1172102095" sldId="781"/>
            <ac:spMk id="3" creationId="{753E9AE4-6A54-41DC-8C15-CB157BAB3CA5}"/>
          </ac:spMkLst>
        </pc:spChg>
      </pc:sldChg>
      <pc:sldChg chg="delSp modSp add mod">
        <pc:chgData name="Sandro" userId="d22bc16d-f60b-4a01-948a-ddc2955155c1" providerId="ADAL" clId="{CFFF9677-6F8D-47ED-8D3A-7D2DF92422E2}" dt="2020-05-22T20:49:17.864" v="8279" actId="20577"/>
        <pc:sldMkLst>
          <pc:docMk/>
          <pc:sldMk cId="2985601223" sldId="782"/>
        </pc:sldMkLst>
        <pc:spChg chg="mod">
          <ac:chgData name="Sandro" userId="d22bc16d-f60b-4a01-948a-ddc2955155c1" providerId="ADAL" clId="{CFFF9677-6F8D-47ED-8D3A-7D2DF92422E2}" dt="2020-05-22T20:44:09.771" v="7750" actId="20577"/>
          <ac:spMkLst>
            <pc:docMk/>
            <pc:sldMk cId="2985601223" sldId="782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20:49:17.864" v="8279" actId="20577"/>
          <ac:spMkLst>
            <pc:docMk/>
            <pc:sldMk cId="2985601223" sldId="782"/>
            <ac:spMk id="5" creationId="{81243953-9708-4B70-8AA8-FDB36D161D72}"/>
          </ac:spMkLst>
        </pc:spChg>
        <pc:picChg chg="del">
          <ac:chgData name="Sandro" userId="d22bc16d-f60b-4a01-948a-ddc2955155c1" providerId="ADAL" clId="{CFFF9677-6F8D-47ED-8D3A-7D2DF92422E2}" dt="2020-05-22T20:45:18.807" v="7923" actId="478"/>
          <ac:picMkLst>
            <pc:docMk/>
            <pc:sldMk cId="2985601223" sldId="782"/>
            <ac:picMk id="2" creationId="{AF98A2F6-C7D3-4FB2-8586-996AAFB55CC2}"/>
          </ac:picMkLst>
        </pc:picChg>
      </pc:sldChg>
      <pc:sldChg chg="addSp delSp modSp add mod ord">
        <pc:chgData name="Sandro" userId="d22bc16d-f60b-4a01-948a-ddc2955155c1" providerId="ADAL" clId="{CFFF9677-6F8D-47ED-8D3A-7D2DF92422E2}" dt="2020-05-22T20:53:26.457" v="8665" actId="20577"/>
        <pc:sldMkLst>
          <pc:docMk/>
          <pc:sldMk cId="120757734" sldId="783"/>
        </pc:sldMkLst>
        <pc:spChg chg="mod">
          <ac:chgData name="Sandro" userId="d22bc16d-f60b-4a01-948a-ddc2955155c1" providerId="ADAL" clId="{CFFF9677-6F8D-47ED-8D3A-7D2DF92422E2}" dt="2020-05-22T20:49:52.314" v="8299" actId="20577"/>
          <ac:spMkLst>
            <pc:docMk/>
            <pc:sldMk cId="120757734" sldId="783"/>
            <ac:spMk id="3" creationId="{753E9AE4-6A54-41DC-8C15-CB157BAB3CA5}"/>
          </ac:spMkLst>
        </pc:spChg>
        <pc:spChg chg="del">
          <ac:chgData name="Sandro" userId="d22bc16d-f60b-4a01-948a-ddc2955155c1" providerId="ADAL" clId="{CFFF9677-6F8D-47ED-8D3A-7D2DF92422E2}" dt="2020-05-22T20:50:01.096" v="8300" actId="478"/>
          <ac:spMkLst>
            <pc:docMk/>
            <pc:sldMk cId="120757734" sldId="783"/>
            <ac:spMk id="8" creationId="{FD7EA97E-2CF7-40D0-9A56-85C7C9CDEB8C}"/>
          </ac:spMkLst>
        </pc:spChg>
        <pc:spChg chg="del">
          <ac:chgData name="Sandro" userId="d22bc16d-f60b-4a01-948a-ddc2955155c1" providerId="ADAL" clId="{CFFF9677-6F8D-47ED-8D3A-7D2DF92422E2}" dt="2020-05-22T20:50:01.096" v="8300" actId="478"/>
          <ac:spMkLst>
            <pc:docMk/>
            <pc:sldMk cId="120757734" sldId="783"/>
            <ac:spMk id="10" creationId="{CF5F03CF-4917-49A4-B55E-5864F9F10334}"/>
          </ac:spMkLst>
        </pc:spChg>
        <pc:spChg chg="del">
          <ac:chgData name="Sandro" userId="d22bc16d-f60b-4a01-948a-ddc2955155c1" providerId="ADAL" clId="{CFFF9677-6F8D-47ED-8D3A-7D2DF92422E2}" dt="2020-05-22T20:50:01.096" v="8300" actId="478"/>
          <ac:spMkLst>
            <pc:docMk/>
            <pc:sldMk cId="120757734" sldId="783"/>
            <ac:spMk id="11" creationId="{6EC235C1-0F04-4D3D-9A04-4AC1BFF1116A}"/>
          </ac:spMkLst>
        </pc:spChg>
        <pc:spChg chg="del">
          <ac:chgData name="Sandro" userId="d22bc16d-f60b-4a01-948a-ddc2955155c1" providerId="ADAL" clId="{CFFF9677-6F8D-47ED-8D3A-7D2DF92422E2}" dt="2020-05-22T20:50:01.096" v="8300" actId="478"/>
          <ac:spMkLst>
            <pc:docMk/>
            <pc:sldMk cId="120757734" sldId="783"/>
            <ac:spMk id="12" creationId="{24D88C73-4B17-4D8C-9A2E-4FBB32C1FC68}"/>
          </ac:spMkLst>
        </pc:spChg>
        <pc:spChg chg="add mod">
          <ac:chgData name="Sandro" userId="d22bc16d-f60b-4a01-948a-ddc2955155c1" providerId="ADAL" clId="{CFFF9677-6F8D-47ED-8D3A-7D2DF92422E2}" dt="2020-05-22T20:53:26.457" v="8665" actId="20577"/>
          <ac:spMkLst>
            <pc:docMk/>
            <pc:sldMk cId="120757734" sldId="783"/>
            <ac:spMk id="13" creationId="{42A4DCAB-AECC-446C-AA1C-542150658CB1}"/>
          </ac:spMkLst>
        </pc:spChg>
        <pc:graphicFrameChg chg="add mod modGraphic">
          <ac:chgData name="Sandro" userId="d22bc16d-f60b-4a01-948a-ddc2955155c1" providerId="ADAL" clId="{CFFF9677-6F8D-47ED-8D3A-7D2DF92422E2}" dt="2020-05-22T20:53:15.908" v="8621" actId="1076"/>
          <ac:graphicFrameMkLst>
            <pc:docMk/>
            <pc:sldMk cId="120757734" sldId="783"/>
            <ac:graphicFrameMk id="2" creationId="{86204341-1539-4557-9169-6F35120F8CEB}"/>
          </ac:graphicFrameMkLst>
        </pc:graphicFrameChg>
        <pc:graphicFrameChg chg="del">
          <ac:chgData name="Sandro" userId="d22bc16d-f60b-4a01-948a-ddc2955155c1" providerId="ADAL" clId="{CFFF9677-6F8D-47ED-8D3A-7D2DF92422E2}" dt="2020-05-22T20:50:01.096" v="8300" actId="478"/>
          <ac:graphicFrameMkLst>
            <pc:docMk/>
            <pc:sldMk cId="120757734" sldId="783"/>
            <ac:graphicFrameMk id="7" creationId="{2D5950DC-E5B8-46A6-B2EC-E3E0EEFAFC55}"/>
          </ac:graphicFrameMkLst>
        </pc:graphicFrameChg>
        <pc:picChg chg="del">
          <ac:chgData name="Sandro" userId="d22bc16d-f60b-4a01-948a-ddc2955155c1" providerId="ADAL" clId="{CFFF9677-6F8D-47ED-8D3A-7D2DF92422E2}" dt="2020-05-22T20:50:01.096" v="8300" actId="478"/>
          <ac:picMkLst>
            <pc:docMk/>
            <pc:sldMk cId="120757734" sldId="783"/>
            <ac:picMk id="9" creationId="{B3844264-4306-4138-8526-61B52C54C18B}"/>
          </ac:picMkLst>
        </pc:picChg>
      </pc:sldChg>
      <pc:sldChg chg="modSp add mod ord">
        <pc:chgData name="Sandro" userId="d22bc16d-f60b-4a01-948a-ddc2955155c1" providerId="ADAL" clId="{CFFF9677-6F8D-47ED-8D3A-7D2DF92422E2}" dt="2020-05-22T21:09:41.874" v="8959" actId="20577"/>
        <pc:sldMkLst>
          <pc:docMk/>
          <pc:sldMk cId="570110168" sldId="784"/>
        </pc:sldMkLst>
        <pc:spChg chg="mod">
          <ac:chgData name="Sandro" userId="d22bc16d-f60b-4a01-948a-ddc2955155c1" providerId="ADAL" clId="{CFFF9677-6F8D-47ED-8D3A-7D2DF92422E2}" dt="2020-05-22T21:02:59.863" v="8934" actId="20577"/>
          <ac:spMkLst>
            <pc:docMk/>
            <pc:sldMk cId="570110168" sldId="784"/>
            <ac:spMk id="3" creationId="{753E9AE4-6A54-41DC-8C15-CB157BAB3CA5}"/>
          </ac:spMkLst>
        </pc:spChg>
        <pc:spChg chg="mod">
          <ac:chgData name="Sandro" userId="d22bc16d-f60b-4a01-948a-ddc2955155c1" providerId="ADAL" clId="{CFFF9677-6F8D-47ED-8D3A-7D2DF92422E2}" dt="2020-05-22T21:09:41.874" v="8959" actId="20577"/>
          <ac:spMkLst>
            <pc:docMk/>
            <pc:sldMk cId="570110168" sldId="784"/>
            <ac:spMk id="5" creationId="{81243953-9708-4B70-8AA8-FDB36D161D72}"/>
          </ac:spMkLst>
        </pc:spChg>
      </pc:sldChg>
    </pc:docChg>
  </pc:docChgLst>
  <pc:docChgLst>
    <pc:chgData name="Hugo" userId="ea3b8808-58fe-4fde-bf79-dea1702d2ab3" providerId="ADAL" clId="{7F58187A-DA92-452E-AE65-BE83293D92B9}"/>
    <pc:docChg chg="undo custSel addSld delSld modSld modNotesMaster modHandout">
      <pc:chgData name="Hugo" userId="ea3b8808-58fe-4fde-bf79-dea1702d2ab3" providerId="ADAL" clId="{7F58187A-DA92-452E-AE65-BE83293D92B9}" dt="2020-02-19T12:45:00.353" v="490"/>
      <pc:docMkLst>
        <pc:docMk/>
      </pc:docMkLst>
      <pc:sldChg chg="modSp">
        <pc:chgData name="Hugo" userId="ea3b8808-58fe-4fde-bf79-dea1702d2ab3" providerId="ADAL" clId="{7F58187A-DA92-452E-AE65-BE83293D92B9}" dt="2020-02-19T12:44:07.700" v="489" actId="20577"/>
        <pc:sldMkLst>
          <pc:docMk/>
          <pc:sldMk cId="2989746546" sldId="256"/>
        </pc:sldMkLst>
        <pc:spChg chg="mod">
          <ac:chgData name="Hugo" userId="ea3b8808-58fe-4fde-bf79-dea1702d2ab3" providerId="ADAL" clId="{7F58187A-DA92-452E-AE65-BE83293D92B9}" dt="2020-02-14T13:47:44.094" v="476" actId="20577"/>
          <ac:spMkLst>
            <pc:docMk/>
            <pc:sldMk cId="2989746546" sldId="256"/>
            <ac:spMk id="2" creationId="{00000000-0000-0000-0000-000000000000}"/>
          </ac:spMkLst>
        </pc:spChg>
        <pc:spChg chg="mod">
          <ac:chgData name="Hugo" userId="ea3b8808-58fe-4fde-bf79-dea1702d2ab3" providerId="ADAL" clId="{7F58187A-DA92-452E-AE65-BE83293D92B9}" dt="2020-02-19T12:44:07.700" v="489" actId="20577"/>
          <ac:spMkLst>
            <pc:docMk/>
            <pc:sldMk cId="2989746546" sldId="256"/>
            <ac:spMk id="3" creationId="{00000000-0000-0000-0000-000000000000}"/>
          </ac:spMkLst>
        </pc:spChg>
      </pc:sldChg>
      <pc:sldChg chg="addSp delSp modSp delAnim modAnim">
        <pc:chgData name="Hugo" userId="ea3b8808-58fe-4fde-bf79-dea1702d2ab3" providerId="ADAL" clId="{7F58187A-DA92-452E-AE65-BE83293D92B9}" dt="2020-02-14T14:20:59.698" v="488" actId="14100"/>
        <pc:sldMkLst>
          <pc:docMk/>
          <pc:sldMk cId="2860160571" sldId="259"/>
        </pc:sldMkLst>
        <pc:spChg chg="del mod">
          <ac:chgData name="Hugo" userId="ea3b8808-58fe-4fde-bf79-dea1702d2ab3" providerId="ADAL" clId="{7F58187A-DA92-452E-AE65-BE83293D92B9}" dt="2020-02-14T13:14:21.033" v="11" actId="478"/>
          <ac:spMkLst>
            <pc:docMk/>
            <pc:sldMk cId="2860160571" sldId="259"/>
            <ac:spMk id="3" creationId="{00000000-0000-0000-0000-000000000000}"/>
          </ac:spMkLst>
        </pc:spChg>
        <pc:spChg chg="add del">
          <ac:chgData name="Hugo" userId="ea3b8808-58fe-4fde-bf79-dea1702d2ab3" providerId="ADAL" clId="{7F58187A-DA92-452E-AE65-BE83293D92B9}" dt="2020-02-14T13:15:18.837" v="18"/>
          <ac:spMkLst>
            <pc:docMk/>
            <pc:sldMk cId="2860160571" sldId="259"/>
            <ac:spMk id="4" creationId="{08A33F05-A4A7-4B39-9A3E-45216A46F824}"/>
          </ac:spMkLst>
        </pc:spChg>
        <pc:picChg chg="add del mod">
          <ac:chgData name="Hugo" userId="ea3b8808-58fe-4fde-bf79-dea1702d2ab3" providerId="ADAL" clId="{7F58187A-DA92-452E-AE65-BE83293D92B9}" dt="2020-02-14T14:19:58.572" v="482" actId="478"/>
          <ac:picMkLst>
            <pc:docMk/>
            <pc:sldMk cId="2860160571" sldId="259"/>
            <ac:picMk id="2" creationId="{27D92FAD-9046-4841-BE39-11B939BEAE82}"/>
          </ac:picMkLst>
        </pc:picChg>
        <pc:picChg chg="add del mod">
          <ac:chgData name="Hugo" userId="ea3b8808-58fe-4fde-bf79-dea1702d2ab3" providerId="ADAL" clId="{7F58187A-DA92-452E-AE65-BE83293D92B9}" dt="2020-02-14T13:15:15.336" v="16" actId="478"/>
          <ac:picMkLst>
            <pc:docMk/>
            <pc:sldMk cId="2860160571" sldId="259"/>
            <ac:picMk id="2" creationId="{2FDCB73E-0A1C-4250-A1DA-9639F89AE70C}"/>
          </ac:picMkLst>
        </pc:picChg>
        <pc:picChg chg="add mod">
          <ac:chgData name="Hugo" userId="ea3b8808-58fe-4fde-bf79-dea1702d2ab3" providerId="ADAL" clId="{7F58187A-DA92-452E-AE65-BE83293D92B9}" dt="2020-02-14T14:20:59.698" v="488" actId="14100"/>
          <ac:picMkLst>
            <pc:docMk/>
            <pc:sldMk cId="2860160571" sldId="259"/>
            <ac:picMk id="3" creationId="{8C26A1B0-ED4A-4D5A-A5F7-134D8E911A56}"/>
          </ac:picMkLst>
        </pc:picChg>
        <pc:picChg chg="add del mod">
          <ac:chgData name="Hugo" userId="ea3b8808-58fe-4fde-bf79-dea1702d2ab3" providerId="ADAL" clId="{7F58187A-DA92-452E-AE65-BE83293D92B9}" dt="2020-02-14T14:18:20.811" v="477" actId="478"/>
          <ac:picMkLst>
            <pc:docMk/>
            <pc:sldMk cId="2860160571" sldId="259"/>
            <ac:picMk id="5" creationId="{CDFA9C57-2B4F-46F6-B99E-52DE838D3308}"/>
          </ac:picMkLst>
        </pc:picChg>
      </pc:sldChg>
      <pc:sldChg chg="del">
        <pc:chgData name="Hugo" userId="ea3b8808-58fe-4fde-bf79-dea1702d2ab3" providerId="ADAL" clId="{7F58187A-DA92-452E-AE65-BE83293D92B9}" dt="2020-02-14T13:40:58.609" v="148" actId="47"/>
        <pc:sldMkLst>
          <pc:docMk/>
          <pc:sldMk cId="2869966019" sldId="262"/>
        </pc:sldMkLst>
      </pc:sldChg>
      <pc:sldChg chg="modSp del">
        <pc:chgData name="Hugo" userId="ea3b8808-58fe-4fde-bf79-dea1702d2ab3" providerId="ADAL" clId="{7F58187A-DA92-452E-AE65-BE83293D92B9}" dt="2020-02-14T13:47:40.433" v="475" actId="47"/>
        <pc:sldMkLst>
          <pc:docMk/>
          <pc:sldMk cId="293618434" sldId="265"/>
        </pc:sldMkLst>
        <pc:spChg chg="mod">
          <ac:chgData name="Hugo" userId="ea3b8808-58fe-4fde-bf79-dea1702d2ab3" providerId="ADAL" clId="{7F58187A-DA92-452E-AE65-BE83293D92B9}" dt="2020-02-14T13:15:52.061" v="28" actId="20577"/>
          <ac:spMkLst>
            <pc:docMk/>
            <pc:sldMk cId="293618434" sldId="265"/>
            <ac:spMk id="4" creationId="{00000000-0000-0000-0000-000000000000}"/>
          </ac:spMkLst>
        </pc:spChg>
      </pc:sldChg>
      <pc:sldChg chg="addSp delSp modSp">
        <pc:chgData name="Hugo" userId="ea3b8808-58fe-4fde-bf79-dea1702d2ab3" providerId="ADAL" clId="{7F58187A-DA92-452E-AE65-BE83293D92B9}" dt="2020-02-14T13:39:42.539" v="129" actId="14100"/>
        <pc:sldMkLst>
          <pc:docMk/>
          <pc:sldMk cId="3823548774" sldId="266"/>
        </pc:sldMkLst>
        <pc:spChg chg="mod">
          <ac:chgData name="Hugo" userId="ea3b8808-58fe-4fde-bf79-dea1702d2ab3" providerId="ADAL" clId="{7F58187A-DA92-452E-AE65-BE83293D92B9}" dt="2020-02-14T13:33:51.546" v="72" actId="14100"/>
          <ac:spMkLst>
            <pc:docMk/>
            <pc:sldMk cId="3823548774" sldId="266"/>
            <ac:spMk id="3" creationId="{00000000-0000-0000-0000-000000000000}"/>
          </ac:spMkLst>
        </pc:spChg>
        <pc:spChg chg="del">
          <ac:chgData name="Hugo" userId="ea3b8808-58fe-4fde-bf79-dea1702d2ab3" providerId="ADAL" clId="{7F58187A-DA92-452E-AE65-BE83293D92B9}" dt="2020-02-14T13:30:37.861" v="50" actId="478"/>
          <ac:spMkLst>
            <pc:docMk/>
            <pc:sldMk cId="3823548774" sldId="266"/>
            <ac:spMk id="5" creationId="{00000000-0000-0000-0000-000000000000}"/>
          </ac:spMkLst>
        </pc:spChg>
        <pc:spChg chg="add mod">
          <ac:chgData name="Hugo" userId="ea3b8808-58fe-4fde-bf79-dea1702d2ab3" providerId="ADAL" clId="{7F58187A-DA92-452E-AE65-BE83293D92B9}" dt="2020-02-14T13:39:42.539" v="129" actId="14100"/>
          <ac:spMkLst>
            <pc:docMk/>
            <pc:sldMk cId="3823548774" sldId="266"/>
            <ac:spMk id="6" creationId="{2488428A-1C5B-4A8B-8D8B-CCA80C185FD4}"/>
          </ac:spMkLst>
        </pc:spChg>
        <pc:picChg chg="add mod ord modCrop">
          <ac:chgData name="Hugo" userId="ea3b8808-58fe-4fde-bf79-dea1702d2ab3" providerId="ADAL" clId="{7F58187A-DA92-452E-AE65-BE83293D92B9}" dt="2020-02-14T13:33:33.386" v="68" actId="1037"/>
          <ac:picMkLst>
            <pc:docMk/>
            <pc:sldMk cId="3823548774" sldId="266"/>
            <ac:picMk id="4" creationId="{7626B677-B45C-4597-BBF7-F986B9C3F2CF}"/>
          </ac:picMkLst>
        </pc:picChg>
      </pc:sldChg>
      <pc:sldChg chg="del">
        <pc:chgData name="Hugo" userId="ea3b8808-58fe-4fde-bf79-dea1702d2ab3" providerId="ADAL" clId="{7F58187A-DA92-452E-AE65-BE83293D92B9}" dt="2020-02-14T13:40:57.130" v="147" actId="47"/>
        <pc:sldMkLst>
          <pc:docMk/>
          <pc:sldMk cId="1633547564" sldId="267"/>
        </pc:sldMkLst>
      </pc:sldChg>
      <pc:sldChg chg="del">
        <pc:chgData name="Hugo" userId="ea3b8808-58fe-4fde-bf79-dea1702d2ab3" providerId="ADAL" clId="{7F58187A-DA92-452E-AE65-BE83293D92B9}" dt="2020-02-14T13:40:57.130" v="147" actId="47"/>
        <pc:sldMkLst>
          <pc:docMk/>
          <pc:sldMk cId="605259518" sldId="268"/>
        </pc:sldMkLst>
      </pc:sldChg>
      <pc:sldChg chg="del">
        <pc:chgData name="Hugo" userId="ea3b8808-58fe-4fde-bf79-dea1702d2ab3" providerId="ADAL" clId="{7F58187A-DA92-452E-AE65-BE83293D92B9}" dt="2020-02-14T13:40:59.980" v="149" actId="47"/>
        <pc:sldMkLst>
          <pc:docMk/>
          <pc:sldMk cId="2870859052" sldId="269"/>
        </pc:sldMkLst>
      </pc:sldChg>
      <pc:sldChg chg="addSp delSp modSp setBg">
        <pc:chgData name="Hugo" userId="ea3b8808-58fe-4fde-bf79-dea1702d2ab3" providerId="ADAL" clId="{7F58187A-DA92-452E-AE65-BE83293D92B9}" dt="2020-02-14T13:40:45.351" v="146" actId="207"/>
        <pc:sldMkLst>
          <pc:docMk/>
          <pc:sldMk cId="130594074" sldId="271"/>
        </pc:sldMkLst>
        <pc:spChg chg="del">
          <ac:chgData name="Hugo" userId="ea3b8808-58fe-4fde-bf79-dea1702d2ab3" providerId="ADAL" clId="{7F58187A-DA92-452E-AE65-BE83293D92B9}" dt="2020-02-14T13:35:47.611" v="74"/>
          <ac:spMkLst>
            <pc:docMk/>
            <pc:sldMk cId="130594074" sldId="271"/>
            <ac:spMk id="2" creationId="{00000000-0000-0000-0000-000000000000}"/>
          </ac:spMkLst>
        </pc:spChg>
        <pc:spChg chg="add mod">
          <ac:chgData name="Hugo" userId="ea3b8808-58fe-4fde-bf79-dea1702d2ab3" providerId="ADAL" clId="{7F58187A-DA92-452E-AE65-BE83293D92B9}" dt="2020-02-14T13:40:45.351" v="146" actId="207"/>
          <ac:spMkLst>
            <pc:docMk/>
            <pc:sldMk cId="130594074" sldId="271"/>
            <ac:spMk id="5" creationId="{33A976B3-4C70-4DA1-A08C-968089A6231A}"/>
          </ac:spMkLst>
        </pc:spChg>
        <pc:picChg chg="add mod">
          <ac:chgData name="Hugo" userId="ea3b8808-58fe-4fde-bf79-dea1702d2ab3" providerId="ADAL" clId="{7F58187A-DA92-452E-AE65-BE83293D92B9}" dt="2020-02-14T13:35:58.648" v="78" actId="14100"/>
          <ac:picMkLst>
            <pc:docMk/>
            <pc:sldMk cId="130594074" sldId="271"/>
            <ac:picMk id="3" creationId="{36C23AF6-28E2-466A-A68F-A0BC6F301D18}"/>
          </ac:picMkLst>
        </pc:picChg>
      </pc:sldChg>
      <pc:sldChg chg="addSp delSp modSp add del mod chgLayout">
        <pc:chgData name="Hugo" userId="ea3b8808-58fe-4fde-bf79-dea1702d2ab3" providerId="ADAL" clId="{7F58187A-DA92-452E-AE65-BE83293D92B9}" dt="2020-02-14T13:42:37.637" v="160" actId="47"/>
        <pc:sldMkLst>
          <pc:docMk/>
          <pc:sldMk cId="3345388372" sldId="272"/>
        </pc:sldMkLst>
        <pc:spChg chg="add del mod">
          <ac:chgData name="Hugo" userId="ea3b8808-58fe-4fde-bf79-dea1702d2ab3" providerId="ADAL" clId="{7F58187A-DA92-452E-AE65-BE83293D92B9}" dt="2020-02-14T13:41:43.962" v="152" actId="6264"/>
          <ac:spMkLst>
            <pc:docMk/>
            <pc:sldMk cId="3345388372" sldId="272"/>
            <ac:spMk id="2" creationId="{9A9EF67F-0586-4776-8AA1-3B9994DEFFDC}"/>
          </ac:spMkLst>
        </pc:spChg>
        <pc:spChg chg="add del mod ord">
          <ac:chgData name="Hugo" userId="ea3b8808-58fe-4fde-bf79-dea1702d2ab3" providerId="ADAL" clId="{7F58187A-DA92-452E-AE65-BE83293D92B9}" dt="2020-02-14T13:41:48.967" v="153"/>
          <ac:spMkLst>
            <pc:docMk/>
            <pc:sldMk cId="3345388372" sldId="272"/>
            <ac:spMk id="3" creationId="{4FB8E550-6D93-4EB8-B036-D403D6D59CF5}"/>
          </ac:spMkLst>
        </pc:spChg>
        <pc:spChg chg="add del mod">
          <ac:chgData name="Hugo" userId="ea3b8808-58fe-4fde-bf79-dea1702d2ab3" providerId="ADAL" clId="{7F58187A-DA92-452E-AE65-BE83293D92B9}" dt="2020-02-14T13:41:55.509" v="154"/>
          <ac:spMkLst>
            <pc:docMk/>
            <pc:sldMk cId="3345388372" sldId="272"/>
            <ac:spMk id="4" creationId="{B8FDB4E1-05FA-4949-BB29-03D55226354F}"/>
          </ac:spMkLst>
        </pc:spChg>
        <pc:spChg chg="add del mod">
          <ac:chgData name="Hugo" userId="ea3b8808-58fe-4fde-bf79-dea1702d2ab3" providerId="ADAL" clId="{7F58187A-DA92-452E-AE65-BE83293D92B9}" dt="2020-02-14T13:42:03.947" v="155"/>
          <ac:spMkLst>
            <pc:docMk/>
            <pc:sldMk cId="3345388372" sldId="272"/>
            <ac:spMk id="5" creationId="{21DCFC91-0179-42F5-81E0-007340ECD90D}"/>
          </ac:spMkLst>
        </pc:spChg>
        <pc:spChg chg="add del mod">
          <ac:chgData name="Hugo" userId="ea3b8808-58fe-4fde-bf79-dea1702d2ab3" providerId="ADAL" clId="{7F58187A-DA92-452E-AE65-BE83293D92B9}" dt="2020-02-14T13:42:15.018" v="156"/>
          <ac:spMkLst>
            <pc:docMk/>
            <pc:sldMk cId="3345388372" sldId="272"/>
            <ac:spMk id="6" creationId="{84345471-7C4D-40B0-8768-5EB5A9BD34AC}"/>
          </ac:spMkLst>
        </pc:spChg>
        <pc:spChg chg="add mod">
          <ac:chgData name="Hugo" userId="ea3b8808-58fe-4fde-bf79-dea1702d2ab3" providerId="ADAL" clId="{7F58187A-DA92-452E-AE65-BE83293D92B9}" dt="2020-02-14T13:42:18.376" v="158" actId="20577"/>
          <ac:spMkLst>
            <pc:docMk/>
            <pc:sldMk cId="3345388372" sldId="272"/>
            <ac:spMk id="7" creationId="{1D3B9F1B-20A9-42BE-983E-5C5C30229976}"/>
          </ac:spMkLst>
        </pc:spChg>
      </pc:sldChg>
      <pc:sldChg chg="addSp delSp modSp add">
        <pc:chgData name="Hugo" userId="ea3b8808-58fe-4fde-bf79-dea1702d2ab3" providerId="ADAL" clId="{7F58187A-DA92-452E-AE65-BE83293D92B9}" dt="2020-02-14T13:45:33.194" v="420" actId="948"/>
        <pc:sldMkLst>
          <pc:docMk/>
          <pc:sldMk cId="2497101210" sldId="273"/>
        </pc:sldMkLst>
        <pc:spChg chg="add mod">
          <ac:chgData name="Hugo" userId="ea3b8808-58fe-4fde-bf79-dea1702d2ab3" providerId="ADAL" clId="{7F58187A-DA92-452E-AE65-BE83293D92B9}" dt="2020-02-14T13:43:02.844" v="226" actId="20577"/>
          <ac:spMkLst>
            <pc:docMk/>
            <pc:sldMk cId="2497101210" sldId="273"/>
            <ac:spMk id="2" creationId="{2CE84D2F-96EB-44C4-B7E2-4CC51F7AEECC}"/>
          </ac:spMkLst>
        </pc:spChg>
        <pc:spChg chg="del">
          <ac:chgData name="Hugo" userId="ea3b8808-58fe-4fde-bf79-dea1702d2ab3" providerId="ADAL" clId="{7F58187A-DA92-452E-AE65-BE83293D92B9}" dt="2020-02-14T13:42:42.204" v="161"/>
          <ac:spMkLst>
            <pc:docMk/>
            <pc:sldMk cId="2497101210" sldId="273"/>
            <ac:spMk id="3" creationId="{00000000-0000-0000-0000-000000000000}"/>
          </ac:spMkLst>
        </pc:spChg>
        <pc:spChg chg="mod">
          <ac:chgData name="Hugo" userId="ea3b8808-58fe-4fde-bf79-dea1702d2ab3" providerId="ADAL" clId="{7F58187A-DA92-452E-AE65-BE83293D92B9}" dt="2020-02-14T13:45:33.194" v="420" actId="948"/>
          <ac:spMkLst>
            <pc:docMk/>
            <pc:sldMk cId="2497101210" sldId="273"/>
            <ac:spMk id="5" creationId="{00000000-0000-0000-0000-000000000000}"/>
          </ac:spMkLst>
        </pc:spChg>
      </pc:sldChg>
      <pc:sldChg chg="addSp modSp add">
        <pc:chgData name="Hugo" userId="ea3b8808-58fe-4fde-bf79-dea1702d2ab3" providerId="ADAL" clId="{7F58187A-DA92-452E-AE65-BE83293D92B9}" dt="2020-02-14T13:47:13.407" v="439" actId="1076"/>
        <pc:sldMkLst>
          <pc:docMk/>
          <pc:sldMk cId="299511842" sldId="274"/>
        </pc:sldMkLst>
        <pc:spChg chg="add mod">
          <ac:chgData name="Hugo" userId="ea3b8808-58fe-4fde-bf79-dea1702d2ab3" providerId="ADAL" clId="{7F58187A-DA92-452E-AE65-BE83293D92B9}" dt="2020-02-14T13:47:13.407" v="439" actId="1076"/>
          <ac:spMkLst>
            <pc:docMk/>
            <pc:sldMk cId="299511842" sldId="274"/>
            <ac:spMk id="4" creationId="{846AB78D-086B-4CD3-AC93-6882550F79ED}"/>
          </ac:spMkLst>
        </pc:spChg>
        <pc:picChg chg="add mod">
          <ac:chgData name="Hugo" userId="ea3b8808-58fe-4fde-bf79-dea1702d2ab3" providerId="ADAL" clId="{7F58187A-DA92-452E-AE65-BE83293D92B9}" dt="2020-02-14T13:46:44.762" v="425" actId="14100"/>
          <ac:picMkLst>
            <pc:docMk/>
            <pc:sldMk cId="299511842" sldId="274"/>
            <ac:picMk id="3" creationId="{889BFF4F-C7F5-4775-9A80-5C0586FD5F54}"/>
          </ac:picMkLst>
        </pc:picChg>
      </pc:sldChg>
    </pc:docChg>
  </pc:docChgLst>
  <pc:docChgLst>
    <pc:chgData name="Sandro" userId="d22bc16d-f60b-4a01-948a-ddc2955155c1" providerId="ADAL" clId="{C02899D3-DCF7-43A8-BB2C-0B3E3F0C4F82}"/>
    <pc:docChg chg="undo custSel addSld delSld modSld sldOrd">
      <pc:chgData name="Sandro" userId="d22bc16d-f60b-4a01-948a-ddc2955155c1" providerId="ADAL" clId="{C02899D3-DCF7-43A8-BB2C-0B3E3F0C4F82}" dt="2020-04-21T22:14:48.837" v="2218" actId="47"/>
      <pc:docMkLst>
        <pc:docMk/>
      </pc:docMkLst>
      <pc:sldChg chg="addSp modSp">
        <pc:chgData name="Sandro" userId="d22bc16d-f60b-4a01-948a-ddc2955155c1" providerId="ADAL" clId="{C02899D3-DCF7-43A8-BB2C-0B3E3F0C4F82}" dt="2020-04-21T21:35:17.722" v="2206" actId="113"/>
        <pc:sldMkLst>
          <pc:docMk/>
          <pc:sldMk cId="2989746546" sldId="256"/>
        </pc:sldMkLst>
        <pc:spChg chg="mod">
          <ac:chgData name="Sandro" userId="d22bc16d-f60b-4a01-948a-ddc2955155c1" providerId="ADAL" clId="{C02899D3-DCF7-43A8-BB2C-0B3E3F0C4F82}" dt="2020-04-15T00:39:07.780" v="1138" actId="20577"/>
          <ac:spMkLst>
            <pc:docMk/>
            <pc:sldMk cId="2989746546" sldId="256"/>
            <ac:spMk id="2" creationId="{00000000-0000-0000-0000-000000000000}"/>
          </ac:spMkLst>
        </pc:spChg>
        <pc:spChg chg="add mod">
          <ac:chgData name="Sandro" userId="d22bc16d-f60b-4a01-948a-ddc2955155c1" providerId="ADAL" clId="{C02899D3-DCF7-43A8-BB2C-0B3E3F0C4F82}" dt="2020-04-21T21:35:17.722" v="2206" actId="113"/>
          <ac:spMkLst>
            <pc:docMk/>
            <pc:sldMk cId="2989746546" sldId="256"/>
            <ac:spMk id="4" creationId="{3B09CB6E-0480-4B85-A9F7-24079BCE1CCF}"/>
          </ac:spMkLst>
        </pc:spChg>
      </pc:sldChg>
      <pc:sldChg chg="del">
        <pc:chgData name="Sandro" userId="d22bc16d-f60b-4a01-948a-ddc2955155c1" providerId="ADAL" clId="{C02899D3-DCF7-43A8-BB2C-0B3E3F0C4F82}" dt="2020-04-15T00:39:14.842" v="1139" actId="47"/>
        <pc:sldMkLst>
          <pc:docMk/>
          <pc:sldMk cId="350797443" sldId="737"/>
        </pc:sldMkLst>
      </pc:sldChg>
      <pc:sldChg chg="del">
        <pc:chgData name="Sandro" userId="d22bc16d-f60b-4a01-948a-ddc2955155c1" providerId="ADAL" clId="{C02899D3-DCF7-43A8-BB2C-0B3E3F0C4F82}" dt="2020-04-14T23:44:20.468" v="282" actId="47"/>
        <pc:sldMkLst>
          <pc:docMk/>
          <pc:sldMk cId="3747772356" sldId="739"/>
        </pc:sldMkLst>
      </pc:sldChg>
      <pc:sldChg chg="addSp modSp del">
        <pc:chgData name="Sandro" userId="d22bc16d-f60b-4a01-948a-ddc2955155c1" providerId="ADAL" clId="{C02899D3-DCF7-43A8-BB2C-0B3E3F0C4F82}" dt="2020-04-21T22:14:48.837" v="2218" actId="47"/>
        <pc:sldMkLst>
          <pc:docMk/>
          <pc:sldMk cId="58178481" sldId="741"/>
        </pc:sldMkLst>
        <pc:spChg chg="mod">
          <ac:chgData name="Sandro" userId="d22bc16d-f60b-4a01-948a-ddc2955155c1" providerId="ADAL" clId="{C02899D3-DCF7-43A8-BB2C-0B3E3F0C4F82}" dt="2020-04-14T23:50:13.522" v="387" actId="20577"/>
          <ac:spMkLst>
            <pc:docMk/>
            <pc:sldMk cId="58178481" sldId="741"/>
            <ac:spMk id="3" creationId="{753E9AE4-6A54-41DC-8C15-CB157BAB3CA5}"/>
          </ac:spMkLst>
        </pc:spChg>
        <pc:spChg chg="mod">
          <ac:chgData name="Sandro" userId="d22bc16d-f60b-4a01-948a-ddc2955155c1" providerId="ADAL" clId="{C02899D3-DCF7-43A8-BB2C-0B3E3F0C4F82}" dt="2020-04-15T00:57:28.790" v="1653" actId="1076"/>
          <ac:spMkLst>
            <pc:docMk/>
            <pc:sldMk cId="58178481" sldId="741"/>
            <ac:spMk id="5" creationId="{81243953-9708-4B70-8AA8-FDB36D161D72}"/>
          </ac:spMkLst>
        </pc:spChg>
        <pc:spChg chg="add mod">
          <ac:chgData name="Sandro" userId="d22bc16d-f60b-4a01-948a-ddc2955155c1" providerId="ADAL" clId="{C02899D3-DCF7-43A8-BB2C-0B3E3F0C4F82}" dt="2020-04-15T01:16:52.371" v="1875" actId="15"/>
          <ac:spMkLst>
            <pc:docMk/>
            <pc:sldMk cId="58178481" sldId="741"/>
            <ac:spMk id="6" creationId="{1894D43B-7422-4B59-BDC5-45E524F252FA}"/>
          </ac:spMkLst>
        </pc:spChg>
        <pc:spChg chg="add mod">
          <ac:chgData name="Sandro" userId="d22bc16d-f60b-4a01-948a-ddc2955155c1" providerId="ADAL" clId="{C02899D3-DCF7-43A8-BB2C-0B3E3F0C4F82}" dt="2020-04-15T01:17:13.172" v="1880" actId="1036"/>
          <ac:spMkLst>
            <pc:docMk/>
            <pc:sldMk cId="58178481" sldId="741"/>
            <ac:spMk id="7" creationId="{D392CB98-8CBE-4F0D-ACAB-2EF70A000DDF}"/>
          </ac:spMkLst>
        </pc:spChg>
        <pc:graphicFrameChg chg="add mod modGraphic">
          <ac:chgData name="Sandro" userId="d22bc16d-f60b-4a01-948a-ddc2955155c1" providerId="ADAL" clId="{C02899D3-DCF7-43A8-BB2C-0B3E3F0C4F82}" dt="2020-04-15T01:16:34.850" v="1869" actId="20577"/>
          <ac:graphicFrameMkLst>
            <pc:docMk/>
            <pc:sldMk cId="58178481" sldId="741"/>
            <ac:graphicFrameMk id="2" creationId="{A9038A38-5EDA-4B5D-B029-55427955B38F}"/>
          </ac:graphicFrameMkLst>
        </pc:graphicFrameChg>
        <pc:picChg chg="add mod">
          <ac:chgData name="Sandro" userId="d22bc16d-f60b-4a01-948a-ddc2955155c1" providerId="ADAL" clId="{C02899D3-DCF7-43A8-BB2C-0B3E3F0C4F82}" dt="2020-04-15T00:57:31.270" v="1654" actId="1076"/>
          <ac:picMkLst>
            <pc:docMk/>
            <pc:sldMk cId="58178481" sldId="741"/>
            <ac:picMk id="4" creationId="{603AE742-F638-4B18-BDA4-19DFAAACB1AC}"/>
          </ac:picMkLst>
        </pc:picChg>
      </pc:sldChg>
      <pc:sldChg chg="addSp delSp modSp">
        <pc:chgData name="Sandro" userId="d22bc16d-f60b-4a01-948a-ddc2955155c1" providerId="ADAL" clId="{C02899D3-DCF7-43A8-BB2C-0B3E3F0C4F82}" dt="2020-04-21T22:14:42.544" v="2217" actId="1076"/>
        <pc:sldMkLst>
          <pc:docMk/>
          <pc:sldMk cId="3752221500" sldId="742"/>
        </pc:sldMkLst>
        <pc:spChg chg="mod">
          <ac:chgData name="Sandro" userId="d22bc16d-f60b-4a01-948a-ddc2955155c1" providerId="ADAL" clId="{C02899D3-DCF7-43A8-BB2C-0B3E3F0C4F82}" dt="2020-04-21T22:13:45.404" v="2208"/>
          <ac:spMkLst>
            <pc:docMk/>
            <pc:sldMk cId="3752221500" sldId="742"/>
            <ac:spMk id="3" creationId="{753E9AE4-6A54-41DC-8C15-CB157BAB3CA5}"/>
          </ac:spMkLst>
        </pc:spChg>
        <pc:spChg chg="mod">
          <ac:chgData name="Sandro" userId="d22bc16d-f60b-4a01-948a-ddc2955155c1" providerId="ADAL" clId="{C02899D3-DCF7-43A8-BB2C-0B3E3F0C4F82}" dt="2020-04-21T22:13:59.248" v="2210" actId="6549"/>
          <ac:spMkLst>
            <pc:docMk/>
            <pc:sldMk cId="3752221500" sldId="742"/>
            <ac:spMk id="5" creationId="{81243953-9708-4B70-8AA8-FDB36D161D72}"/>
          </ac:spMkLst>
        </pc:spChg>
        <pc:spChg chg="add mod">
          <ac:chgData name="Sandro" userId="d22bc16d-f60b-4a01-948a-ddc2955155c1" providerId="ADAL" clId="{C02899D3-DCF7-43A8-BB2C-0B3E3F0C4F82}" dt="2020-04-21T22:14:42.544" v="2217" actId="1076"/>
          <ac:spMkLst>
            <pc:docMk/>
            <pc:sldMk cId="3752221500" sldId="742"/>
            <ac:spMk id="12" creationId="{8B422CBA-EF9B-4198-A6A1-0935B4A6DA4F}"/>
          </ac:spMkLst>
        </pc:spChg>
        <pc:spChg chg="add del">
          <ac:chgData name="Sandro" userId="d22bc16d-f60b-4a01-948a-ddc2955155c1" providerId="ADAL" clId="{C02899D3-DCF7-43A8-BB2C-0B3E3F0C4F82}" dt="2020-04-21T21:34:05.375" v="2117"/>
          <ac:spMkLst>
            <pc:docMk/>
            <pc:sldMk cId="3752221500" sldId="742"/>
            <ac:spMk id="18" creationId="{7F092FD5-685A-4D77-BB50-21C608F92F96}"/>
          </ac:spMkLst>
        </pc:spChg>
        <pc:graphicFrameChg chg="add mod">
          <ac:chgData name="Sandro" userId="d22bc16d-f60b-4a01-948a-ddc2955155c1" providerId="ADAL" clId="{C02899D3-DCF7-43A8-BB2C-0B3E3F0C4F82}" dt="2020-04-21T22:14:18.564" v="2215" actId="1076"/>
          <ac:graphicFrameMkLst>
            <pc:docMk/>
            <pc:sldMk cId="3752221500" sldId="742"/>
            <ac:graphicFrameMk id="11" creationId="{E65D0030-438E-4622-868F-265D07634D3F}"/>
          </ac:graphicFrameMkLst>
        </pc:graphicFrame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4" creationId="{D9430700-5E2B-4FC8-909C-4E15BBA2B865}"/>
          </ac:picMkLst>
        </pc:picChg>
        <pc:picChg chg="add del mod">
          <ac:chgData name="Sandro" userId="d22bc16d-f60b-4a01-948a-ddc2955155c1" providerId="ADAL" clId="{C02899D3-DCF7-43A8-BB2C-0B3E3F0C4F82}" dt="2020-04-15T01:20:15.262" v="1903" actId="478"/>
          <ac:picMkLst>
            <pc:docMk/>
            <pc:sldMk cId="3752221500" sldId="742"/>
            <ac:picMk id="7" creationId="{C735469F-43AC-44EE-9D95-B38DD7A355B6}"/>
          </ac:picMkLst>
        </pc:picChg>
        <pc:picChg chg="add del mod">
          <ac:chgData name="Sandro" userId="d22bc16d-f60b-4a01-948a-ddc2955155c1" providerId="ADAL" clId="{C02899D3-DCF7-43A8-BB2C-0B3E3F0C4F82}" dt="2020-04-21T21:31:38.906" v="2093" actId="478"/>
          <ac:picMkLst>
            <pc:docMk/>
            <pc:sldMk cId="3752221500" sldId="742"/>
            <ac:picMk id="8" creationId="{5A70C51F-7EC4-4351-BE22-BD4F86A00B16}"/>
          </ac:picMkLst>
        </pc:picChg>
        <pc:picChg chg="add del mod">
          <ac:chgData name="Sandro" userId="d22bc16d-f60b-4a01-948a-ddc2955155c1" providerId="ADAL" clId="{C02899D3-DCF7-43A8-BB2C-0B3E3F0C4F82}" dt="2020-04-21T21:31:47.615" v="2096" actId="478"/>
          <ac:picMkLst>
            <pc:docMk/>
            <pc:sldMk cId="3752221500" sldId="742"/>
            <ac:picMk id="9" creationId="{DB381144-53CA-465B-9793-181719BD8B98}"/>
          </ac:picMkLst>
        </pc:picChg>
        <pc:picChg chg="add mod">
          <ac:chgData name="Sandro" userId="d22bc16d-f60b-4a01-948a-ddc2955155c1" providerId="ADAL" clId="{C02899D3-DCF7-43A8-BB2C-0B3E3F0C4F82}" dt="2020-04-21T22:14:09.076" v="2213" actId="1076"/>
          <ac:picMkLst>
            <pc:docMk/>
            <pc:sldMk cId="3752221500" sldId="742"/>
            <ac:picMk id="10" creationId="{1A099CDA-DD64-432E-B765-BB1D47CB2E88}"/>
          </ac:picMkLst>
        </pc:picChg>
        <pc:picChg chg="add del mod">
          <ac:chgData name="Sandro" userId="d22bc16d-f60b-4a01-948a-ddc2955155c1" providerId="ADAL" clId="{C02899D3-DCF7-43A8-BB2C-0B3E3F0C4F82}" dt="2020-04-21T21:31:58.808" v="2101" actId="478"/>
          <ac:picMkLst>
            <pc:docMk/>
            <pc:sldMk cId="3752221500" sldId="742"/>
            <ac:picMk id="10" creationId="{771EF869-5F3D-4EDD-A165-F9EBD49026B8}"/>
          </ac:picMkLst>
        </pc:picChg>
        <pc:picChg chg="add del mod">
          <ac:chgData name="Sandro" userId="d22bc16d-f60b-4a01-948a-ddc2955155c1" providerId="ADAL" clId="{C02899D3-DCF7-43A8-BB2C-0B3E3F0C4F82}" dt="2020-04-21T21:32:04.828" v="2104" actId="478"/>
          <ac:picMkLst>
            <pc:docMk/>
            <pc:sldMk cId="3752221500" sldId="742"/>
            <ac:picMk id="11" creationId="{F6D8BA5F-4F2F-468F-BCF4-C85EB3503CDA}"/>
          </ac:picMkLst>
        </pc:picChg>
        <pc:picChg chg="add del mod">
          <ac:chgData name="Sandro" userId="d22bc16d-f60b-4a01-948a-ddc2955155c1" providerId="ADAL" clId="{C02899D3-DCF7-43A8-BB2C-0B3E3F0C4F82}" dt="2020-04-21T21:32:11.335" v="2106" actId="478"/>
          <ac:picMkLst>
            <pc:docMk/>
            <pc:sldMk cId="3752221500" sldId="742"/>
            <ac:picMk id="12" creationId="{2CDE33AD-A2F5-43E7-AF04-D9657FB10815}"/>
          </ac:picMkLst>
        </pc:pic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13" creationId="{A6FD2754-F8C9-4196-9024-7A446AA4FAFD}"/>
          </ac:picMkLst>
        </pc:pic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14" creationId="{7D56F58A-3822-49FD-A1C0-6E1A9F18AC84}"/>
          </ac:picMkLst>
        </pc:pic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15" creationId="{6BAADD5B-0291-4FFB-84E8-0C5EA7477933}"/>
          </ac:picMkLst>
        </pc:pic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16" creationId="{E26C7921-A1F3-4AE1-A9D4-152BF3781013}"/>
          </ac:picMkLst>
        </pc:picChg>
        <pc:picChg chg="add del mod">
          <ac:chgData name="Sandro" userId="d22bc16d-f60b-4a01-948a-ddc2955155c1" providerId="ADAL" clId="{C02899D3-DCF7-43A8-BB2C-0B3E3F0C4F82}" dt="2020-04-21T22:14:02.349" v="2211" actId="478"/>
          <ac:picMkLst>
            <pc:docMk/>
            <pc:sldMk cId="3752221500" sldId="742"/>
            <ac:picMk id="17" creationId="{8900A78F-94B6-4707-B38F-24FF6FFE2A78}"/>
          </ac:picMkLst>
        </pc:picChg>
        <pc:picChg chg="add del mod">
          <ac:chgData name="Sandro" userId="d22bc16d-f60b-4a01-948a-ddc2955155c1" providerId="ADAL" clId="{C02899D3-DCF7-43A8-BB2C-0B3E3F0C4F82}" dt="2020-04-15T01:09:44.493" v="1704" actId="478"/>
          <ac:picMkLst>
            <pc:docMk/>
            <pc:sldMk cId="3752221500" sldId="742"/>
            <ac:picMk id="6146" creationId="{A83C6101-1FEA-422F-83CA-68ABC6F97BB3}"/>
          </ac:picMkLst>
        </pc:picChg>
        <pc:picChg chg="add del mod">
          <ac:chgData name="Sandro" userId="d22bc16d-f60b-4a01-948a-ddc2955155c1" providerId="ADAL" clId="{C02899D3-DCF7-43A8-BB2C-0B3E3F0C4F82}" dt="2020-04-15T01:18:53.960" v="1894" actId="478"/>
          <ac:picMkLst>
            <pc:docMk/>
            <pc:sldMk cId="3752221500" sldId="742"/>
            <ac:picMk id="6148" creationId="{31EE7344-BDE0-4F7B-BBAA-DC96E7F0F108}"/>
          </ac:picMkLst>
        </pc:picChg>
        <pc:picChg chg="add del mod">
          <ac:chgData name="Sandro" userId="d22bc16d-f60b-4a01-948a-ddc2955155c1" providerId="ADAL" clId="{C02899D3-DCF7-43A8-BB2C-0B3E3F0C4F82}" dt="2020-04-21T21:31:29.516" v="2089" actId="478"/>
          <ac:picMkLst>
            <pc:docMk/>
            <pc:sldMk cId="3752221500" sldId="742"/>
            <ac:picMk id="6150" creationId="{8B537314-C205-4AB3-B10A-252489A9E503}"/>
          </ac:picMkLst>
        </pc:picChg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3030601742" sldId="743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1012370898" sldId="744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470004824" sldId="745"/>
        </pc:sldMkLst>
      </pc:sldChg>
      <pc:sldChg chg="addSp delSp modSp mod ord">
        <pc:chgData name="Sandro" userId="d22bc16d-f60b-4a01-948a-ddc2955155c1" providerId="ADAL" clId="{C02899D3-DCF7-43A8-BB2C-0B3E3F0C4F82}" dt="2020-04-21T21:33:14.745" v="2115" actId="113"/>
        <pc:sldMkLst>
          <pc:docMk/>
          <pc:sldMk cId="2979950605" sldId="746"/>
        </pc:sldMkLst>
        <pc:spChg chg="mod">
          <ac:chgData name="Sandro" userId="d22bc16d-f60b-4a01-948a-ddc2955155c1" providerId="ADAL" clId="{C02899D3-DCF7-43A8-BB2C-0B3E3F0C4F82}" dt="2020-04-15T00:23:32.040" v="857" actId="20577"/>
          <ac:spMkLst>
            <pc:docMk/>
            <pc:sldMk cId="2979950605" sldId="746"/>
            <ac:spMk id="2" creationId="{D41768F2-C65E-44D6-BF4D-EBF25F8F7729}"/>
          </ac:spMkLst>
        </pc:spChg>
        <pc:spChg chg="mod">
          <ac:chgData name="Sandro" userId="d22bc16d-f60b-4a01-948a-ddc2955155c1" providerId="ADAL" clId="{C02899D3-DCF7-43A8-BB2C-0B3E3F0C4F82}" dt="2020-04-15T00:05:46.737" v="688"/>
          <ac:spMkLst>
            <pc:docMk/>
            <pc:sldMk cId="2979950605" sldId="746"/>
            <ac:spMk id="3" creationId="{753E9AE4-6A54-41DC-8C15-CB157BAB3CA5}"/>
          </ac:spMkLst>
        </pc:spChg>
        <pc:spChg chg="mod">
          <ac:chgData name="Sandro" userId="d22bc16d-f60b-4a01-948a-ddc2955155c1" providerId="ADAL" clId="{C02899D3-DCF7-43A8-BB2C-0B3E3F0C4F82}" dt="2020-04-15T00:19:58.259" v="768" actId="114"/>
          <ac:spMkLst>
            <pc:docMk/>
            <pc:sldMk cId="2979950605" sldId="746"/>
            <ac:spMk id="5" creationId="{81243953-9708-4B70-8AA8-FDB36D161D72}"/>
          </ac:spMkLst>
        </pc:spChg>
        <pc:spChg chg="add mod">
          <ac:chgData name="Sandro" userId="d22bc16d-f60b-4a01-948a-ddc2955155c1" providerId="ADAL" clId="{C02899D3-DCF7-43A8-BB2C-0B3E3F0C4F82}" dt="2020-04-15T00:23:57.530" v="858" actId="1076"/>
          <ac:spMkLst>
            <pc:docMk/>
            <pc:sldMk cId="2979950605" sldId="746"/>
            <ac:spMk id="9" creationId="{622F23C2-8502-4B4C-ADC3-1E9ACF495B88}"/>
          </ac:spMkLst>
        </pc:spChg>
        <pc:graphicFrameChg chg="add del mod">
          <ac:chgData name="Sandro" userId="d22bc16d-f60b-4a01-948a-ddc2955155c1" providerId="ADAL" clId="{C02899D3-DCF7-43A8-BB2C-0B3E3F0C4F82}" dt="2020-04-15T00:19:02.726" v="691" actId="478"/>
          <ac:graphicFrameMkLst>
            <pc:docMk/>
            <pc:sldMk cId="2979950605" sldId="746"/>
            <ac:graphicFrameMk id="6" creationId="{03E48384-E0CA-47C9-BB41-C249718B5CBA}"/>
          </ac:graphicFrameMkLst>
        </pc:graphicFrameChg>
        <pc:graphicFrameChg chg="add mod modGraphic">
          <ac:chgData name="Sandro" userId="d22bc16d-f60b-4a01-948a-ddc2955155c1" providerId="ADAL" clId="{C02899D3-DCF7-43A8-BB2C-0B3E3F0C4F82}" dt="2020-04-21T21:33:14.745" v="2115" actId="113"/>
          <ac:graphicFrameMkLst>
            <pc:docMk/>
            <pc:sldMk cId="2979950605" sldId="746"/>
            <ac:graphicFrameMk id="7" creationId="{13FE4F0D-0528-4477-9DBE-F759D7C301CA}"/>
          </ac:graphicFrameMkLst>
        </pc:graphicFrameChg>
        <pc:graphicFrameChg chg="add mod">
          <ac:chgData name="Sandro" userId="d22bc16d-f60b-4a01-948a-ddc2955155c1" providerId="ADAL" clId="{C02899D3-DCF7-43A8-BB2C-0B3E3F0C4F82}" dt="2020-04-15T00:20:12.740" v="773" actId="1076"/>
          <ac:graphicFrameMkLst>
            <pc:docMk/>
            <pc:sldMk cId="2979950605" sldId="746"/>
            <ac:graphicFrameMk id="8" creationId="{641EABBC-D0C2-4164-858B-3385E981DB19}"/>
          </ac:graphicFrameMkLst>
        </pc:graphicFrameChg>
        <pc:picChg chg="del">
          <ac:chgData name="Sandro" userId="d22bc16d-f60b-4a01-948a-ddc2955155c1" providerId="ADAL" clId="{C02899D3-DCF7-43A8-BB2C-0B3E3F0C4F82}" dt="2020-04-15T00:19:15.998" v="698" actId="478"/>
          <ac:picMkLst>
            <pc:docMk/>
            <pc:sldMk cId="2979950605" sldId="746"/>
            <ac:picMk id="4" creationId="{5CE8FF0A-C38D-4797-B8AC-148AF1569159}"/>
          </ac:picMkLst>
        </pc:picChg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1618246733" sldId="747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3048928720" sldId="748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96607089" sldId="749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3256598968" sldId="750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3714161626" sldId="751"/>
        </pc:sldMkLst>
      </pc:sldChg>
      <pc:sldChg chg="del">
        <pc:chgData name="Sandro" userId="d22bc16d-f60b-4a01-948a-ddc2955155c1" providerId="ADAL" clId="{C02899D3-DCF7-43A8-BB2C-0B3E3F0C4F82}" dt="2020-04-15T00:45:20.650" v="1273" actId="47"/>
        <pc:sldMkLst>
          <pc:docMk/>
          <pc:sldMk cId="830130521" sldId="752"/>
        </pc:sldMkLst>
      </pc:sldChg>
      <pc:sldChg chg="modSp add">
        <pc:chgData name="Sandro" userId="d22bc16d-f60b-4a01-948a-ddc2955155c1" providerId="ADAL" clId="{C02899D3-DCF7-43A8-BB2C-0B3E3F0C4F82}" dt="2020-04-15T01:07:47.032" v="1697" actId="6549"/>
        <pc:sldMkLst>
          <pc:docMk/>
          <pc:sldMk cId="2835636123" sldId="753"/>
        </pc:sldMkLst>
        <pc:spChg chg="mod">
          <ac:chgData name="Sandro" userId="d22bc16d-f60b-4a01-948a-ddc2955155c1" providerId="ADAL" clId="{C02899D3-DCF7-43A8-BB2C-0B3E3F0C4F82}" dt="2020-04-15T01:07:47.032" v="1697" actId="6549"/>
          <ac:spMkLst>
            <pc:docMk/>
            <pc:sldMk cId="2835636123" sldId="753"/>
            <ac:spMk id="3" creationId="{753E9AE4-6A54-41DC-8C15-CB157BAB3CA5}"/>
          </ac:spMkLst>
        </pc:spChg>
        <pc:graphicFrameChg chg="mod">
          <ac:chgData name="Sandro" userId="d22bc16d-f60b-4a01-948a-ddc2955155c1" providerId="ADAL" clId="{C02899D3-DCF7-43A8-BB2C-0B3E3F0C4F82}" dt="2020-04-15T00:39:33" v="1162" actId="20577"/>
          <ac:graphicFrameMkLst>
            <pc:docMk/>
            <pc:sldMk cId="2835636123" sldId="753"/>
            <ac:graphicFrameMk id="2" creationId="{F9DAADC2-98BD-4B18-A3FC-CEF1201D9DB6}"/>
          </ac:graphicFrameMkLst>
        </pc:graphicFrameChg>
      </pc:sldChg>
      <pc:sldChg chg="add del">
        <pc:chgData name="Sandro" userId="d22bc16d-f60b-4a01-948a-ddc2955155c1" providerId="ADAL" clId="{C02899D3-DCF7-43A8-BB2C-0B3E3F0C4F82}" dt="2020-04-15T00:39:50.652" v="1164" actId="47"/>
        <pc:sldMkLst>
          <pc:docMk/>
          <pc:sldMk cId="2725102035" sldId="754"/>
        </pc:sldMkLst>
      </pc:sldChg>
      <pc:sldChg chg="addSp delSp modSp add">
        <pc:chgData name="Sandro" userId="d22bc16d-f60b-4a01-948a-ddc2955155c1" providerId="ADAL" clId="{C02899D3-DCF7-43A8-BB2C-0B3E3F0C4F82}" dt="2020-04-15T01:00:22.848" v="1663" actId="6549"/>
        <pc:sldMkLst>
          <pc:docMk/>
          <pc:sldMk cId="260955371" sldId="755"/>
        </pc:sldMkLst>
        <pc:spChg chg="add del">
          <ac:chgData name="Sandro" userId="d22bc16d-f60b-4a01-948a-ddc2955155c1" providerId="ADAL" clId="{C02899D3-DCF7-43A8-BB2C-0B3E3F0C4F82}" dt="2020-04-15T00:31:48.894" v="943" actId="478"/>
          <ac:spMkLst>
            <pc:docMk/>
            <pc:sldMk cId="260955371" sldId="755"/>
            <ac:spMk id="2" creationId="{1DB22974-43CE-413C-99E7-FFE344BF663F}"/>
          </ac:spMkLst>
        </pc:spChg>
        <pc:spChg chg="mod">
          <ac:chgData name="Sandro" userId="d22bc16d-f60b-4a01-948a-ddc2955155c1" providerId="ADAL" clId="{C02899D3-DCF7-43A8-BB2C-0B3E3F0C4F82}" dt="2020-04-14T23:56:18.195" v="424" actId="6549"/>
          <ac:spMkLst>
            <pc:docMk/>
            <pc:sldMk cId="260955371" sldId="755"/>
            <ac:spMk id="3" creationId="{753E9AE4-6A54-41DC-8C15-CB157BAB3CA5}"/>
          </ac:spMkLst>
        </pc:spChg>
        <pc:spChg chg="mod">
          <ac:chgData name="Sandro" userId="d22bc16d-f60b-4a01-948a-ddc2955155c1" providerId="ADAL" clId="{C02899D3-DCF7-43A8-BB2C-0B3E3F0C4F82}" dt="2020-04-15T01:00:22.848" v="1663" actId="6549"/>
          <ac:spMkLst>
            <pc:docMk/>
            <pc:sldMk cId="260955371" sldId="755"/>
            <ac:spMk id="5" creationId="{81243953-9708-4B70-8AA8-FDB36D161D72}"/>
          </ac:spMkLst>
        </pc:spChg>
        <pc:spChg chg="add del mod">
          <ac:chgData name="Sandro" userId="d22bc16d-f60b-4a01-948a-ddc2955155c1" providerId="ADAL" clId="{C02899D3-DCF7-43A8-BB2C-0B3E3F0C4F82}" dt="2020-04-15T00:34:50.678" v="1039" actId="21"/>
          <ac:spMkLst>
            <pc:docMk/>
            <pc:sldMk cId="260955371" sldId="755"/>
            <ac:spMk id="7" creationId="{D9A3A497-681C-40E3-8BB2-5DEEC640B3A3}"/>
          </ac:spMkLst>
        </pc:spChg>
        <pc:spChg chg="add del mod">
          <ac:chgData name="Sandro" userId="d22bc16d-f60b-4a01-948a-ddc2955155c1" providerId="ADAL" clId="{C02899D3-DCF7-43A8-BB2C-0B3E3F0C4F82}" dt="2020-04-15T00:34:50.678" v="1039" actId="21"/>
          <ac:spMkLst>
            <pc:docMk/>
            <pc:sldMk cId="260955371" sldId="755"/>
            <ac:spMk id="9" creationId="{FB4C4620-4A27-43B9-A969-D81301B807B1}"/>
          </ac:spMkLst>
        </pc:spChg>
        <pc:picChg chg="add del mod">
          <ac:chgData name="Sandro" userId="d22bc16d-f60b-4a01-948a-ddc2955155c1" providerId="ADAL" clId="{C02899D3-DCF7-43A8-BB2C-0B3E3F0C4F82}" dt="2020-04-15T00:32:29.235" v="952" actId="478"/>
          <ac:picMkLst>
            <pc:docMk/>
            <pc:sldMk cId="260955371" sldId="755"/>
            <ac:picMk id="6" creationId="{070E946F-8414-49DA-8195-5C4C36FD9479}"/>
          </ac:picMkLst>
        </pc:picChg>
        <pc:picChg chg="add del mod">
          <ac:chgData name="Sandro" userId="d22bc16d-f60b-4a01-948a-ddc2955155c1" providerId="ADAL" clId="{C02899D3-DCF7-43A8-BB2C-0B3E3F0C4F82}" dt="2020-04-15T00:34:50.678" v="1039" actId="21"/>
          <ac:picMkLst>
            <pc:docMk/>
            <pc:sldMk cId="260955371" sldId="755"/>
            <ac:picMk id="2050" creationId="{568993E6-9926-420B-970B-8B5BDE94FDD2}"/>
          </ac:picMkLst>
        </pc:picChg>
      </pc:sldChg>
      <pc:sldChg chg="modSp add del">
        <pc:chgData name="Sandro" userId="d22bc16d-f60b-4a01-948a-ddc2955155c1" providerId="ADAL" clId="{C02899D3-DCF7-43A8-BB2C-0B3E3F0C4F82}" dt="2020-04-14T23:59:58.230" v="449" actId="47"/>
        <pc:sldMkLst>
          <pc:docMk/>
          <pc:sldMk cId="1951096800" sldId="756"/>
        </pc:sldMkLst>
        <pc:spChg chg="mod">
          <ac:chgData name="Sandro" userId="d22bc16d-f60b-4a01-948a-ddc2955155c1" providerId="ADAL" clId="{C02899D3-DCF7-43A8-BB2C-0B3E3F0C4F82}" dt="2020-04-14T23:58:41.918" v="438" actId="20577"/>
          <ac:spMkLst>
            <pc:docMk/>
            <pc:sldMk cId="1951096800" sldId="756"/>
            <ac:spMk id="3" creationId="{BBCFFE8B-5546-4866-9F7A-D3FC9B7CB032}"/>
          </ac:spMkLst>
        </pc:spChg>
      </pc:sldChg>
      <pc:sldChg chg="modSp add">
        <pc:chgData name="Sandro" userId="d22bc16d-f60b-4a01-948a-ddc2955155c1" providerId="ADAL" clId="{C02899D3-DCF7-43A8-BB2C-0B3E3F0C4F82}" dt="2020-04-15T00:05:07.978" v="685" actId="20577"/>
        <pc:sldMkLst>
          <pc:docMk/>
          <pc:sldMk cId="386268703" sldId="757"/>
        </pc:sldMkLst>
        <pc:spChg chg="mod">
          <ac:chgData name="Sandro" userId="d22bc16d-f60b-4a01-948a-ddc2955155c1" providerId="ADAL" clId="{C02899D3-DCF7-43A8-BB2C-0B3E3F0C4F82}" dt="2020-04-15T00:01:51.321" v="460" actId="20577"/>
          <ac:spMkLst>
            <pc:docMk/>
            <pc:sldMk cId="386268703" sldId="757"/>
            <ac:spMk id="3" creationId="{753E9AE4-6A54-41DC-8C15-CB157BAB3CA5}"/>
          </ac:spMkLst>
        </pc:spChg>
        <pc:spChg chg="mod">
          <ac:chgData name="Sandro" userId="d22bc16d-f60b-4a01-948a-ddc2955155c1" providerId="ADAL" clId="{C02899D3-DCF7-43A8-BB2C-0B3E3F0C4F82}" dt="2020-04-15T00:05:07.978" v="685" actId="20577"/>
          <ac:spMkLst>
            <pc:docMk/>
            <pc:sldMk cId="386268703" sldId="757"/>
            <ac:spMk id="5" creationId="{81243953-9708-4B70-8AA8-FDB36D161D72}"/>
          </ac:spMkLst>
        </pc:spChg>
      </pc:sldChg>
      <pc:sldChg chg="addSp delSp modSp add mod">
        <pc:chgData name="Sandro" userId="d22bc16d-f60b-4a01-948a-ddc2955155c1" providerId="ADAL" clId="{C02899D3-DCF7-43A8-BB2C-0B3E3F0C4F82}" dt="2020-04-21T21:33:09.424" v="2114" actId="113"/>
        <pc:sldMkLst>
          <pc:docMk/>
          <pc:sldMk cId="1144714969" sldId="758"/>
        </pc:sldMkLst>
        <pc:spChg chg="mod">
          <ac:chgData name="Sandro" userId="d22bc16d-f60b-4a01-948a-ddc2955155c1" providerId="ADAL" clId="{C02899D3-DCF7-43A8-BB2C-0B3E3F0C4F82}" dt="2020-04-15T00:27:22.810" v="928" actId="1076"/>
          <ac:spMkLst>
            <pc:docMk/>
            <pc:sldMk cId="1144714969" sldId="758"/>
            <ac:spMk id="2" creationId="{D41768F2-C65E-44D6-BF4D-EBF25F8F7729}"/>
          </ac:spMkLst>
        </pc:spChg>
        <pc:spChg chg="add mod">
          <ac:chgData name="Sandro" userId="d22bc16d-f60b-4a01-948a-ddc2955155c1" providerId="ADAL" clId="{C02899D3-DCF7-43A8-BB2C-0B3E3F0C4F82}" dt="2020-04-15T00:26:11.013" v="874" actId="1038"/>
          <ac:spMkLst>
            <pc:docMk/>
            <pc:sldMk cId="1144714969" sldId="758"/>
            <ac:spMk id="4" creationId="{567B7E41-A689-41B9-8526-2A04DCB46B41}"/>
          </ac:spMkLst>
        </pc:spChg>
        <pc:spChg chg="add mod">
          <ac:chgData name="Sandro" userId="d22bc16d-f60b-4a01-948a-ddc2955155c1" providerId="ADAL" clId="{C02899D3-DCF7-43A8-BB2C-0B3E3F0C4F82}" dt="2020-04-15T00:26:14.475" v="881" actId="1035"/>
          <ac:spMkLst>
            <pc:docMk/>
            <pc:sldMk cId="1144714969" sldId="758"/>
            <ac:spMk id="11" creationId="{1D053F42-D085-41CC-8456-22124087EB8D}"/>
          </ac:spMkLst>
        </pc:spChg>
        <pc:spChg chg="add mod">
          <ac:chgData name="Sandro" userId="d22bc16d-f60b-4a01-948a-ddc2955155c1" providerId="ADAL" clId="{C02899D3-DCF7-43A8-BB2C-0B3E3F0C4F82}" dt="2020-04-15T00:27:32.733" v="932" actId="1035"/>
          <ac:spMkLst>
            <pc:docMk/>
            <pc:sldMk cId="1144714969" sldId="758"/>
            <ac:spMk id="12" creationId="{FB101C76-6B02-4DB8-B3B4-F3AA6E060E95}"/>
          </ac:spMkLst>
        </pc:spChg>
        <pc:graphicFrameChg chg="modGraphic">
          <ac:chgData name="Sandro" userId="d22bc16d-f60b-4a01-948a-ddc2955155c1" providerId="ADAL" clId="{C02899D3-DCF7-43A8-BB2C-0B3E3F0C4F82}" dt="2020-04-21T21:33:09.424" v="2114" actId="113"/>
          <ac:graphicFrameMkLst>
            <pc:docMk/>
            <pc:sldMk cId="1144714969" sldId="758"/>
            <ac:graphicFrameMk id="7" creationId="{13FE4F0D-0528-4477-9DBE-F759D7C301CA}"/>
          </ac:graphicFrameMkLst>
        </pc:graphicFrameChg>
        <pc:graphicFrameChg chg="del">
          <ac:chgData name="Sandro" userId="d22bc16d-f60b-4a01-948a-ddc2955155c1" providerId="ADAL" clId="{C02899D3-DCF7-43A8-BB2C-0B3E3F0C4F82}" dt="2020-04-15T00:27:06.173" v="919" actId="478"/>
          <ac:graphicFrameMkLst>
            <pc:docMk/>
            <pc:sldMk cId="1144714969" sldId="758"/>
            <ac:graphicFrameMk id="8" creationId="{641EABBC-D0C2-4164-858B-3385E981DB19}"/>
          </ac:graphicFrameMkLst>
        </pc:graphicFrameChg>
        <pc:graphicFrameChg chg="add mod">
          <ac:chgData name="Sandro" userId="d22bc16d-f60b-4a01-948a-ddc2955155c1" providerId="ADAL" clId="{C02899D3-DCF7-43A8-BB2C-0B3E3F0C4F82}" dt="2020-04-15T00:27:08.616" v="923" actId="1037"/>
          <ac:graphicFrameMkLst>
            <pc:docMk/>
            <pc:sldMk cId="1144714969" sldId="758"/>
            <ac:graphicFrameMk id="10" creationId="{641EABBC-D0C2-4164-858B-3385E981DB19}"/>
          </ac:graphicFrameMkLst>
        </pc:graphicFrameChg>
      </pc:sldChg>
      <pc:sldChg chg="add del">
        <pc:chgData name="Sandro" userId="d22bc16d-f60b-4a01-948a-ddc2955155c1" providerId="ADAL" clId="{C02899D3-DCF7-43A8-BB2C-0B3E3F0C4F82}" dt="2020-04-15T00:45:12.612" v="1272" actId="47"/>
        <pc:sldMkLst>
          <pc:docMk/>
          <pc:sldMk cId="2518368175" sldId="759"/>
        </pc:sldMkLst>
      </pc:sldChg>
      <pc:sldChg chg="addSp delSp modSp add">
        <pc:chgData name="Sandro" userId="d22bc16d-f60b-4a01-948a-ddc2955155c1" providerId="ADAL" clId="{C02899D3-DCF7-43A8-BB2C-0B3E3F0C4F82}" dt="2020-04-21T21:32:52.567" v="2113" actId="1076"/>
        <pc:sldMkLst>
          <pc:docMk/>
          <pc:sldMk cId="3920398115" sldId="760"/>
        </pc:sldMkLst>
        <pc:spChg chg="mod">
          <ac:chgData name="Sandro" userId="d22bc16d-f60b-4a01-948a-ddc2955155c1" providerId="ADAL" clId="{C02899D3-DCF7-43A8-BB2C-0B3E3F0C4F82}" dt="2020-04-15T00:38:02.374" v="1081" actId="20577"/>
          <ac:spMkLst>
            <pc:docMk/>
            <pc:sldMk cId="3920398115" sldId="760"/>
            <ac:spMk id="3" creationId="{753E9AE4-6A54-41DC-8C15-CB157BAB3CA5}"/>
          </ac:spMkLst>
        </pc:spChg>
        <pc:spChg chg="del">
          <ac:chgData name="Sandro" userId="d22bc16d-f60b-4a01-948a-ddc2955155c1" providerId="ADAL" clId="{C02899D3-DCF7-43A8-BB2C-0B3E3F0C4F82}" dt="2020-04-15T00:35:00.909" v="1041" actId="478"/>
          <ac:spMkLst>
            <pc:docMk/>
            <pc:sldMk cId="3920398115" sldId="760"/>
            <ac:spMk id="5" creationId="{81243953-9708-4B70-8AA8-FDB36D161D72}"/>
          </ac:spMkLst>
        </pc:spChg>
        <pc:spChg chg="add mod">
          <ac:chgData name="Sandro" userId="d22bc16d-f60b-4a01-948a-ddc2955155c1" providerId="ADAL" clId="{C02899D3-DCF7-43A8-BB2C-0B3E3F0C4F82}" dt="2020-04-15T00:42:35.719" v="1240" actId="20577"/>
          <ac:spMkLst>
            <pc:docMk/>
            <pc:sldMk cId="3920398115" sldId="760"/>
            <ac:spMk id="6" creationId="{282FB619-2736-4D78-931B-927ACF0C85B6}"/>
          </ac:spMkLst>
        </pc:spChg>
        <pc:spChg chg="add mod">
          <ac:chgData name="Sandro" userId="d22bc16d-f60b-4a01-948a-ddc2955155c1" providerId="ADAL" clId="{C02899D3-DCF7-43A8-BB2C-0B3E3F0C4F82}" dt="2020-04-15T00:42:45.724" v="1243" actId="1076"/>
          <ac:spMkLst>
            <pc:docMk/>
            <pc:sldMk cId="3920398115" sldId="760"/>
            <ac:spMk id="7" creationId="{927776B8-745C-41A9-B30C-44BE71D9AD71}"/>
          </ac:spMkLst>
        </pc:spChg>
        <pc:spChg chg="add mod">
          <ac:chgData name="Sandro" userId="d22bc16d-f60b-4a01-948a-ddc2955155c1" providerId="ADAL" clId="{C02899D3-DCF7-43A8-BB2C-0B3E3F0C4F82}" dt="2020-04-15T01:00:41.181" v="1664" actId="1076"/>
          <ac:spMkLst>
            <pc:docMk/>
            <pc:sldMk cId="3920398115" sldId="760"/>
            <ac:spMk id="9" creationId="{026EBA08-EDF1-43BB-BF78-AE50B6D0BE9E}"/>
          </ac:spMkLst>
        </pc:spChg>
        <pc:picChg chg="add del mod">
          <ac:chgData name="Sandro" userId="d22bc16d-f60b-4a01-948a-ddc2955155c1" providerId="ADAL" clId="{C02899D3-DCF7-43A8-BB2C-0B3E3F0C4F82}" dt="2020-04-21T21:32:47.429" v="2112" actId="478"/>
          <ac:picMkLst>
            <pc:docMk/>
            <pc:sldMk cId="3920398115" sldId="760"/>
            <ac:picMk id="4" creationId="{604C7FA6-E0BE-4401-857C-1F38D8A39B5B}"/>
          </ac:picMkLst>
        </pc:picChg>
        <pc:picChg chg="add mod">
          <ac:chgData name="Sandro" userId="d22bc16d-f60b-4a01-948a-ddc2955155c1" providerId="ADAL" clId="{C02899D3-DCF7-43A8-BB2C-0B3E3F0C4F82}" dt="2020-04-21T21:32:52.567" v="2113" actId="1076"/>
          <ac:picMkLst>
            <pc:docMk/>
            <pc:sldMk cId="3920398115" sldId="760"/>
            <ac:picMk id="5" creationId="{96ACEAA5-DCEF-4484-8D97-AC79906D3FE1}"/>
          </ac:picMkLst>
        </pc:picChg>
        <pc:picChg chg="add mod modCrop">
          <ac:chgData name="Sandro" userId="d22bc16d-f60b-4a01-948a-ddc2955155c1" providerId="ADAL" clId="{C02899D3-DCF7-43A8-BB2C-0B3E3F0C4F82}" dt="2020-04-15T00:43:34.548" v="1258" actId="1076"/>
          <ac:picMkLst>
            <pc:docMk/>
            <pc:sldMk cId="3920398115" sldId="760"/>
            <ac:picMk id="8" creationId="{15D38414-58F4-4658-989B-F7C54E693C08}"/>
          </ac:picMkLst>
        </pc:picChg>
      </pc:sldChg>
      <pc:sldChg chg="addSp modSp add">
        <pc:chgData name="Sandro" userId="d22bc16d-f60b-4a01-948a-ddc2955155c1" providerId="ADAL" clId="{C02899D3-DCF7-43A8-BB2C-0B3E3F0C4F82}" dt="2020-04-15T01:07:59.638" v="1698"/>
        <pc:sldMkLst>
          <pc:docMk/>
          <pc:sldMk cId="792517619" sldId="761"/>
        </pc:sldMkLst>
        <pc:spChg chg="mod">
          <ac:chgData name="Sandro" userId="d22bc16d-f60b-4a01-948a-ddc2955155c1" providerId="ADAL" clId="{C02899D3-DCF7-43A8-BB2C-0B3E3F0C4F82}" dt="2020-04-15T01:07:59.638" v="1698"/>
          <ac:spMkLst>
            <pc:docMk/>
            <pc:sldMk cId="792517619" sldId="761"/>
            <ac:spMk id="3" creationId="{753E9AE4-6A54-41DC-8C15-CB157BAB3CA5}"/>
          </ac:spMkLst>
        </pc:spChg>
        <pc:spChg chg="add mod">
          <ac:chgData name="Sandro" userId="d22bc16d-f60b-4a01-948a-ddc2955155c1" providerId="ADAL" clId="{C02899D3-DCF7-43A8-BB2C-0B3E3F0C4F82}" dt="2020-04-15T00:45:47.626" v="1275" actId="1076"/>
          <ac:spMkLst>
            <pc:docMk/>
            <pc:sldMk cId="792517619" sldId="761"/>
            <ac:spMk id="4" creationId="{9FC8198F-A7DC-4F9A-92D2-706FB6D866F7}"/>
          </ac:spMkLst>
        </pc:spChg>
      </pc:sldChg>
      <pc:sldChg chg="addSp delSp modSp add del">
        <pc:chgData name="Sandro" userId="d22bc16d-f60b-4a01-948a-ddc2955155c1" providerId="ADAL" clId="{C02899D3-DCF7-43A8-BB2C-0B3E3F0C4F82}" dt="2020-04-15T01:14:41.818" v="1816" actId="47"/>
        <pc:sldMkLst>
          <pc:docMk/>
          <pc:sldMk cId="1698961130" sldId="762"/>
        </pc:sldMkLst>
        <pc:spChg chg="mod">
          <ac:chgData name="Sandro" userId="d22bc16d-f60b-4a01-948a-ddc2955155c1" providerId="ADAL" clId="{C02899D3-DCF7-43A8-BB2C-0B3E3F0C4F82}" dt="2020-04-15T01:13:01.455" v="1726" actId="20577"/>
          <ac:spMkLst>
            <pc:docMk/>
            <pc:sldMk cId="1698961130" sldId="762"/>
            <ac:spMk id="3" creationId="{236AEBE2-E489-4EBD-800A-E4AA502239A6}"/>
          </ac:spMkLst>
        </pc:spChg>
        <pc:picChg chg="add del mod">
          <ac:chgData name="Sandro" userId="d22bc16d-f60b-4a01-948a-ddc2955155c1" providerId="ADAL" clId="{C02899D3-DCF7-43A8-BB2C-0B3E3F0C4F82}" dt="2020-04-15T01:13:05.860" v="1728" actId="21"/>
          <ac:picMkLst>
            <pc:docMk/>
            <pc:sldMk cId="1698961130" sldId="762"/>
            <ac:picMk id="4" creationId="{C5A4833B-5D17-4899-88C4-BD48DFA98417}"/>
          </ac:picMkLst>
        </pc:picChg>
      </pc:sldChg>
      <pc:sldChg chg="addSp delSp modSp add">
        <pc:chgData name="Sandro" userId="d22bc16d-f60b-4a01-948a-ddc2955155c1" providerId="ADAL" clId="{C02899D3-DCF7-43A8-BB2C-0B3E3F0C4F82}" dt="2020-04-15T01:21:10.076" v="1929" actId="20577"/>
        <pc:sldMkLst>
          <pc:docMk/>
          <pc:sldMk cId="1371795871" sldId="763"/>
        </pc:sldMkLst>
        <pc:spChg chg="add mod">
          <ac:chgData name="Sandro" userId="d22bc16d-f60b-4a01-948a-ddc2955155c1" providerId="ADAL" clId="{C02899D3-DCF7-43A8-BB2C-0B3E3F0C4F82}" dt="2020-04-15T01:14:09.841" v="1815" actId="1076"/>
          <ac:spMkLst>
            <pc:docMk/>
            <pc:sldMk cId="1371795871" sldId="763"/>
            <ac:spMk id="2" creationId="{A32F3E58-AA7C-46C5-A960-0D8F5FCED428}"/>
          </ac:spMkLst>
        </pc:spChg>
        <pc:spChg chg="mod">
          <ac:chgData name="Sandro" userId="d22bc16d-f60b-4a01-948a-ddc2955155c1" providerId="ADAL" clId="{C02899D3-DCF7-43A8-BB2C-0B3E3F0C4F82}" dt="2020-04-15T01:21:10.076" v="1929" actId="20577"/>
          <ac:spMkLst>
            <pc:docMk/>
            <pc:sldMk cId="1371795871" sldId="763"/>
            <ac:spMk id="3" creationId="{753E9AE4-6A54-41DC-8C15-CB157BAB3CA5}"/>
          </ac:spMkLst>
        </pc:spChg>
        <pc:spChg chg="del">
          <ac:chgData name="Sandro" userId="d22bc16d-f60b-4a01-948a-ddc2955155c1" providerId="ADAL" clId="{C02899D3-DCF7-43A8-BB2C-0B3E3F0C4F82}" dt="2020-04-15T01:13:16.076" v="1731" actId="478"/>
          <ac:spMkLst>
            <pc:docMk/>
            <pc:sldMk cId="1371795871" sldId="763"/>
            <ac:spMk id="5" creationId="{81243953-9708-4B70-8AA8-FDB36D161D72}"/>
          </ac:spMkLst>
        </pc:spChg>
        <pc:picChg chg="add mod">
          <ac:chgData name="Sandro" userId="d22bc16d-f60b-4a01-948a-ddc2955155c1" providerId="ADAL" clId="{C02899D3-DCF7-43A8-BB2C-0B3E3F0C4F82}" dt="2020-04-15T01:13:50.488" v="1772" actId="1076"/>
          <ac:picMkLst>
            <pc:docMk/>
            <pc:sldMk cId="1371795871" sldId="763"/>
            <ac:picMk id="4" creationId="{21CDB044-33E7-46D1-A4A3-647F0CF5E52C}"/>
          </ac:picMkLst>
        </pc:picChg>
      </pc:sldChg>
      <pc:sldChg chg="delSp modSp add">
        <pc:chgData name="Sandro" userId="d22bc16d-f60b-4a01-948a-ddc2955155c1" providerId="ADAL" clId="{C02899D3-DCF7-43A8-BB2C-0B3E3F0C4F82}" dt="2020-04-16T02:59:38.104" v="2084" actId="478"/>
        <pc:sldMkLst>
          <pc:docMk/>
          <pc:sldMk cId="3035744585" sldId="764"/>
        </pc:sldMkLst>
        <pc:spChg chg="mod">
          <ac:chgData name="Sandro" userId="d22bc16d-f60b-4a01-948a-ddc2955155c1" providerId="ADAL" clId="{C02899D3-DCF7-43A8-BB2C-0B3E3F0C4F82}" dt="2020-04-15T01:28:30.237" v="2077" actId="20577"/>
          <ac:spMkLst>
            <pc:docMk/>
            <pc:sldMk cId="3035744585" sldId="764"/>
            <ac:spMk id="3" creationId="{753E9AE4-6A54-41DC-8C15-CB157BAB3CA5}"/>
          </ac:spMkLst>
        </pc:spChg>
        <pc:spChg chg="del">
          <ac:chgData name="Sandro" userId="d22bc16d-f60b-4a01-948a-ddc2955155c1" providerId="ADAL" clId="{C02899D3-DCF7-43A8-BB2C-0B3E3F0C4F82}" dt="2020-04-16T02:59:38.104" v="2084" actId="478"/>
          <ac:spMkLst>
            <pc:docMk/>
            <pc:sldMk cId="3035744585" sldId="764"/>
            <ac:spMk id="4" creationId="{9FC8198F-A7DC-4F9A-92D2-706FB6D866F7}"/>
          </ac:spMkLst>
        </pc:spChg>
        <pc:graphicFrameChg chg="mod">
          <ac:chgData name="Sandro" userId="d22bc16d-f60b-4a01-948a-ddc2955155c1" providerId="ADAL" clId="{C02899D3-DCF7-43A8-BB2C-0B3E3F0C4F82}" dt="2020-04-15T01:28:39.249" v="2079" actId="20577"/>
          <ac:graphicFrameMkLst>
            <pc:docMk/>
            <pc:sldMk cId="3035744585" sldId="764"/>
            <ac:graphicFrameMk id="2" creationId="{F9DAADC2-98BD-4B18-A3FC-CEF1201D9DB6}"/>
          </ac:graphicFrameMkLst>
        </pc:graphicFrameChg>
      </pc:sldChg>
      <pc:sldChg chg="add">
        <pc:chgData name="Sandro" userId="d22bc16d-f60b-4a01-948a-ddc2955155c1" providerId="ADAL" clId="{C02899D3-DCF7-43A8-BB2C-0B3E3F0C4F82}" dt="2020-04-21T22:13:38.306" v="2207"/>
        <pc:sldMkLst>
          <pc:docMk/>
          <pc:sldMk cId="2280112353" sldId="765"/>
        </pc:sldMkLst>
      </pc:sldChg>
    </pc:docChg>
  </pc:docChgLst>
  <pc:docChgLst>
    <pc:chgData name="Sandro Almeida" userId="d22bc16d-f60b-4a01-948a-ddc2955155c1" providerId="ADAL" clId="{3682F1DD-485C-4F33-92C1-5F0754B1AE05}"/>
    <pc:docChg chg="undo custSel addSld delSld modSld sldOrd">
      <pc:chgData name="Sandro Almeida" userId="d22bc16d-f60b-4a01-948a-ddc2955155c1" providerId="ADAL" clId="{3682F1DD-485C-4F33-92C1-5F0754B1AE05}" dt="2020-03-02T20:33:15.025" v="2007" actId="1076"/>
      <pc:docMkLst>
        <pc:docMk/>
      </pc:docMkLst>
      <pc:sldChg chg="modSp">
        <pc:chgData name="Sandro Almeida" userId="d22bc16d-f60b-4a01-948a-ddc2955155c1" providerId="ADAL" clId="{3682F1DD-485C-4F33-92C1-5F0754B1AE05}" dt="2020-03-02T19:00:56.474" v="53" actId="20577"/>
        <pc:sldMkLst>
          <pc:docMk/>
          <pc:sldMk cId="2989746546" sldId="256"/>
        </pc:sldMkLst>
        <pc:spChg chg="mod">
          <ac:chgData name="Sandro Almeida" userId="d22bc16d-f60b-4a01-948a-ddc2955155c1" providerId="ADAL" clId="{3682F1DD-485C-4F33-92C1-5F0754B1AE05}" dt="2020-03-02T19:00:47.072" v="23" actId="20577"/>
          <ac:spMkLst>
            <pc:docMk/>
            <pc:sldMk cId="2989746546" sldId="256"/>
            <ac:spMk id="2" creationId="{00000000-0000-0000-0000-000000000000}"/>
          </ac:spMkLst>
        </pc:spChg>
        <pc:spChg chg="mod">
          <ac:chgData name="Sandro Almeida" userId="d22bc16d-f60b-4a01-948a-ddc2955155c1" providerId="ADAL" clId="{3682F1DD-485C-4F33-92C1-5F0754B1AE05}" dt="2020-03-02T19:00:56.474" v="53" actId="20577"/>
          <ac:spMkLst>
            <pc:docMk/>
            <pc:sldMk cId="2989746546" sldId="256"/>
            <ac:spMk id="3" creationId="{00000000-0000-0000-0000-000000000000}"/>
          </ac:spMkLst>
        </pc:spChg>
      </pc:sldChg>
      <pc:sldChg chg="del">
        <pc:chgData name="Sandro Almeida" userId="d22bc16d-f60b-4a01-948a-ddc2955155c1" providerId="ADAL" clId="{3682F1DD-485C-4F33-92C1-5F0754B1AE05}" dt="2020-03-02T19:01:13.633" v="57" actId="47"/>
        <pc:sldMkLst>
          <pc:docMk/>
          <pc:sldMk cId="2392239930" sldId="327"/>
        </pc:sldMkLst>
      </pc:sldChg>
      <pc:sldChg chg="del">
        <pc:chgData name="Sandro Almeida" userId="d22bc16d-f60b-4a01-948a-ddc2955155c1" providerId="ADAL" clId="{3682F1DD-485C-4F33-92C1-5F0754B1AE05}" dt="2020-03-02T19:01:08.427" v="55" actId="47"/>
        <pc:sldMkLst>
          <pc:docMk/>
          <pc:sldMk cId="3861055095" sldId="328"/>
        </pc:sldMkLst>
      </pc:sldChg>
      <pc:sldChg chg="del">
        <pc:chgData name="Sandro Almeida" userId="d22bc16d-f60b-4a01-948a-ddc2955155c1" providerId="ADAL" clId="{3682F1DD-485C-4F33-92C1-5F0754B1AE05}" dt="2020-03-02T19:01:12.116" v="56" actId="47"/>
        <pc:sldMkLst>
          <pc:docMk/>
          <pc:sldMk cId="932557529" sldId="735"/>
        </pc:sldMkLst>
      </pc:sldChg>
      <pc:sldChg chg="del">
        <pc:chgData name="Sandro Almeida" userId="d22bc16d-f60b-4a01-948a-ddc2955155c1" providerId="ADAL" clId="{3682F1DD-485C-4F33-92C1-5F0754B1AE05}" dt="2020-03-02T19:43:12.972" v="1327" actId="47"/>
        <pc:sldMkLst>
          <pc:docMk/>
          <pc:sldMk cId="2429907665" sldId="736"/>
        </pc:sldMkLst>
      </pc:sldChg>
      <pc:sldChg chg="addSp delSp modSp add">
        <pc:chgData name="Sandro Almeida" userId="d22bc16d-f60b-4a01-948a-ddc2955155c1" providerId="ADAL" clId="{3682F1DD-485C-4F33-92C1-5F0754B1AE05}" dt="2020-03-02T19:09:41.583" v="156" actId="20577"/>
        <pc:sldMkLst>
          <pc:docMk/>
          <pc:sldMk cId="350797443" sldId="737"/>
        </pc:sldMkLst>
        <pc:spChg chg="add del">
          <ac:chgData name="Sandro Almeida" userId="d22bc16d-f60b-4a01-948a-ddc2955155c1" providerId="ADAL" clId="{3682F1DD-485C-4F33-92C1-5F0754B1AE05}" dt="2020-03-02T19:04:59.561" v="62" actId="478"/>
          <ac:spMkLst>
            <pc:docMk/>
            <pc:sldMk cId="350797443" sldId="737"/>
            <ac:spMk id="2" creationId="{329ED0D6-7086-4D2F-8C87-1AA75AFA0CE0}"/>
          </ac:spMkLst>
        </pc:spChg>
        <pc:spChg chg="mod">
          <ac:chgData name="Sandro Almeida" userId="d22bc16d-f60b-4a01-948a-ddc2955155c1" providerId="ADAL" clId="{3682F1DD-485C-4F33-92C1-5F0754B1AE05}" dt="2020-03-02T19:09:21.209" v="136" actId="1076"/>
          <ac:spMkLst>
            <pc:docMk/>
            <pc:sldMk cId="350797443" sldId="737"/>
            <ac:spMk id="3" creationId="{753E9AE4-6A54-41DC-8C15-CB157BAB3CA5}"/>
          </ac:spMkLst>
        </pc:spChg>
        <pc:spChg chg="add del">
          <ac:chgData name="Sandro Almeida" userId="d22bc16d-f60b-4a01-948a-ddc2955155c1" providerId="ADAL" clId="{3682F1DD-485C-4F33-92C1-5F0754B1AE05}" dt="2020-03-02T19:04:43.305" v="59"/>
          <ac:spMkLst>
            <pc:docMk/>
            <pc:sldMk cId="350797443" sldId="737"/>
            <ac:spMk id="4" creationId="{29AA094C-B453-48C1-A58F-D0F69851DAF2}"/>
          </ac:spMkLst>
        </pc:spChg>
        <pc:spChg chg="add mod">
          <ac:chgData name="Sandro Almeida" userId="d22bc16d-f60b-4a01-948a-ddc2955155c1" providerId="ADAL" clId="{3682F1DD-485C-4F33-92C1-5F0754B1AE05}" dt="2020-03-02T19:09:41.583" v="156" actId="20577"/>
          <ac:spMkLst>
            <pc:docMk/>
            <pc:sldMk cId="350797443" sldId="737"/>
            <ac:spMk id="5" creationId="{81243953-9708-4B70-8AA8-FDB36D161D72}"/>
          </ac:spMkLst>
        </pc:spChg>
      </pc:sldChg>
      <pc:sldChg chg="modSp add del">
        <pc:chgData name="Sandro Almeida" userId="d22bc16d-f60b-4a01-948a-ddc2955155c1" providerId="ADAL" clId="{3682F1DD-485C-4F33-92C1-5F0754B1AE05}" dt="2020-03-02T19:09:26.952" v="138" actId="47"/>
        <pc:sldMkLst>
          <pc:docMk/>
          <pc:sldMk cId="3033125943" sldId="738"/>
        </pc:sldMkLst>
        <pc:spChg chg="mod">
          <ac:chgData name="Sandro Almeida" userId="d22bc16d-f60b-4a01-948a-ddc2955155c1" providerId="ADAL" clId="{3682F1DD-485C-4F33-92C1-5F0754B1AE05}" dt="2020-03-02T19:09:05.894" v="134" actId="20577"/>
          <ac:spMkLst>
            <pc:docMk/>
            <pc:sldMk cId="3033125943" sldId="738"/>
            <ac:spMk id="3" creationId="{2AE779B4-6618-4347-8734-F2D24769D198}"/>
          </ac:spMkLst>
        </pc:spChg>
      </pc:sldChg>
      <pc:sldChg chg="addSp delSp modSp add ord">
        <pc:chgData name="Sandro Almeida" userId="d22bc16d-f60b-4a01-948a-ddc2955155c1" providerId="ADAL" clId="{3682F1DD-485C-4F33-92C1-5F0754B1AE05}" dt="2020-03-02T19:53:06.966" v="1687" actId="20577"/>
        <pc:sldMkLst>
          <pc:docMk/>
          <pc:sldMk cId="3747772356" sldId="739"/>
        </pc:sldMkLst>
        <pc:spChg chg="mod">
          <ac:chgData name="Sandro Almeida" userId="d22bc16d-f60b-4a01-948a-ddc2955155c1" providerId="ADAL" clId="{3682F1DD-485C-4F33-92C1-5F0754B1AE05}" dt="2020-03-02T19:19:34.021" v="492" actId="20577"/>
          <ac:spMkLst>
            <pc:docMk/>
            <pc:sldMk cId="3747772356" sldId="739"/>
            <ac:spMk id="3" creationId="{753E9AE4-6A54-41DC-8C15-CB157BAB3CA5}"/>
          </ac:spMkLst>
        </pc:spChg>
        <pc:spChg chg="del mod">
          <ac:chgData name="Sandro Almeida" userId="d22bc16d-f60b-4a01-948a-ddc2955155c1" providerId="ADAL" clId="{3682F1DD-485C-4F33-92C1-5F0754B1AE05}" dt="2020-03-02T19:16:57.653" v="365" actId="478"/>
          <ac:spMkLst>
            <pc:docMk/>
            <pc:sldMk cId="3747772356" sldId="739"/>
            <ac:spMk id="5" creationId="{81243953-9708-4B70-8AA8-FDB36D161D72}"/>
          </ac:spMkLst>
        </pc:spChg>
        <pc:graphicFrameChg chg="add mod">
          <ac:chgData name="Sandro Almeida" userId="d22bc16d-f60b-4a01-948a-ddc2955155c1" providerId="ADAL" clId="{3682F1DD-485C-4F33-92C1-5F0754B1AE05}" dt="2020-03-02T19:53:06.966" v="1687" actId="20577"/>
          <ac:graphicFrameMkLst>
            <pc:docMk/>
            <pc:sldMk cId="3747772356" sldId="739"/>
            <ac:graphicFrameMk id="2" creationId="{F9DAADC2-98BD-4B18-A3FC-CEF1201D9DB6}"/>
          </ac:graphicFrameMkLst>
        </pc:graphicFrameChg>
      </pc:sldChg>
      <pc:sldChg chg="add del">
        <pc:chgData name="Sandro Almeida" userId="d22bc16d-f60b-4a01-948a-ddc2955155c1" providerId="ADAL" clId="{3682F1DD-485C-4F33-92C1-5F0754B1AE05}" dt="2020-03-02T19:43:02.294" v="1325" actId="47"/>
        <pc:sldMkLst>
          <pc:docMk/>
          <pc:sldMk cId="4103079996" sldId="740"/>
        </pc:sldMkLst>
      </pc:sldChg>
      <pc:sldChg chg="modSp add">
        <pc:chgData name="Sandro Almeida" userId="d22bc16d-f60b-4a01-948a-ddc2955155c1" providerId="ADAL" clId="{3682F1DD-485C-4F33-92C1-5F0754B1AE05}" dt="2020-03-02T20:17:16.329" v="1893" actId="20577"/>
        <pc:sldMkLst>
          <pc:docMk/>
          <pc:sldMk cId="58178481" sldId="741"/>
        </pc:sldMkLst>
        <pc:spChg chg="mod">
          <ac:chgData name="Sandro Almeida" userId="d22bc16d-f60b-4a01-948a-ddc2955155c1" providerId="ADAL" clId="{3682F1DD-485C-4F33-92C1-5F0754B1AE05}" dt="2020-03-02T19:23:21.096" v="520" actId="20577"/>
          <ac:spMkLst>
            <pc:docMk/>
            <pc:sldMk cId="58178481" sldId="741"/>
            <ac:spMk id="3" creationId="{753E9AE4-6A54-41DC-8C15-CB157BAB3CA5}"/>
          </ac:spMkLst>
        </pc:spChg>
        <pc:spChg chg="mod">
          <ac:chgData name="Sandro Almeida" userId="d22bc16d-f60b-4a01-948a-ddc2955155c1" providerId="ADAL" clId="{3682F1DD-485C-4F33-92C1-5F0754B1AE05}" dt="2020-03-02T20:17:16.329" v="1893" actId="20577"/>
          <ac:spMkLst>
            <pc:docMk/>
            <pc:sldMk cId="58178481" sldId="741"/>
            <ac:spMk id="5" creationId="{81243953-9708-4B70-8AA8-FDB36D161D72}"/>
          </ac:spMkLst>
        </pc:spChg>
      </pc:sldChg>
      <pc:sldChg chg="modSp add">
        <pc:chgData name="Sandro Almeida" userId="d22bc16d-f60b-4a01-948a-ddc2955155c1" providerId="ADAL" clId="{3682F1DD-485C-4F33-92C1-5F0754B1AE05}" dt="2020-03-02T20:17:25.878" v="1894" actId="6549"/>
        <pc:sldMkLst>
          <pc:docMk/>
          <pc:sldMk cId="3752221500" sldId="742"/>
        </pc:sldMkLst>
        <pc:spChg chg="mod">
          <ac:chgData name="Sandro Almeida" userId="d22bc16d-f60b-4a01-948a-ddc2955155c1" providerId="ADAL" clId="{3682F1DD-485C-4F33-92C1-5F0754B1AE05}" dt="2020-03-02T19:25:17.256" v="680" actId="20577"/>
          <ac:spMkLst>
            <pc:docMk/>
            <pc:sldMk cId="3752221500" sldId="742"/>
            <ac:spMk id="3" creationId="{753E9AE4-6A54-41DC-8C15-CB157BAB3CA5}"/>
          </ac:spMkLst>
        </pc:spChg>
        <pc:spChg chg="mod">
          <ac:chgData name="Sandro Almeida" userId="d22bc16d-f60b-4a01-948a-ddc2955155c1" providerId="ADAL" clId="{3682F1DD-485C-4F33-92C1-5F0754B1AE05}" dt="2020-03-02T20:17:25.878" v="1894" actId="6549"/>
          <ac:spMkLst>
            <pc:docMk/>
            <pc:sldMk cId="3752221500" sldId="742"/>
            <ac:spMk id="5" creationId="{81243953-9708-4B70-8AA8-FDB36D161D72}"/>
          </ac:spMkLst>
        </pc:spChg>
      </pc:sldChg>
      <pc:sldChg chg="add del">
        <pc:chgData name="Sandro Almeida" userId="d22bc16d-f60b-4a01-948a-ddc2955155c1" providerId="ADAL" clId="{3682F1DD-485C-4F33-92C1-5F0754B1AE05}" dt="2020-03-02T19:28:43.752" v="964" actId="47"/>
        <pc:sldMkLst>
          <pc:docMk/>
          <pc:sldMk cId="291497121" sldId="743"/>
        </pc:sldMkLst>
      </pc:sldChg>
      <pc:sldChg chg="add">
        <pc:chgData name="Sandro Almeida" userId="d22bc16d-f60b-4a01-948a-ddc2955155c1" providerId="ADAL" clId="{3682F1DD-485C-4F33-92C1-5F0754B1AE05}" dt="2020-03-02T19:28:49.448" v="966"/>
        <pc:sldMkLst>
          <pc:docMk/>
          <pc:sldMk cId="3030601742" sldId="743"/>
        </pc:sldMkLst>
      </pc:sldChg>
      <pc:sldChg chg="add del">
        <pc:chgData name="Sandro Almeida" userId="d22bc16d-f60b-4a01-948a-ddc2955155c1" providerId="ADAL" clId="{3682F1DD-485C-4F33-92C1-5F0754B1AE05}" dt="2020-03-02T19:28:46.120" v="965" actId="47"/>
        <pc:sldMkLst>
          <pc:docMk/>
          <pc:sldMk cId="213768712" sldId="744"/>
        </pc:sldMkLst>
      </pc:sldChg>
      <pc:sldChg chg="addSp delSp modSp add">
        <pc:chgData name="Sandro Almeida" userId="d22bc16d-f60b-4a01-948a-ddc2955155c1" providerId="ADAL" clId="{3682F1DD-485C-4F33-92C1-5F0754B1AE05}" dt="2020-03-02T19:37:44.071" v="1185"/>
        <pc:sldMkLst>
          <pc:docMk/>
          <pc:sldMk cId="1012370898" sldId="744"/>
        </pc:sldMkLst>
        <pc:spChg chg="mod">
          <ac:chgData name="Sandro Almeida" userId="d22bc16d-f60b-4a01-948a-ddc2955155c1" providerId="ADAL" clId="{3682F1DD-485C-4F33-92C1-5F0754B1AE05}" dt="2020-03-02T19:29:00.472" v="983" actId="20577"/>
          <ac:spMkLst>
            <pc:docMk/>
            <pc:sldMk cId="1012370898" sldId="744"/>
            <ac:spMk id="3" creationId="{753E9AE4-6A54-41DC-8C15-CB157BAB3CA5}"/>
          </ac:spMkLst>
        </pc:spChg>
        <pc:spChg chg="mod">
          <ac:chgData name="Sandro Almeida" userId="d22bc16d-f60b-4a01-948a-ddc2955155c1" providerId="ADAL" clId="{3682F1DD-485C-4F33-92C1-5F0754B1AE05}" dt="2020-03-02T19:32:21.620" v="1178" actId="20577"/>
          <ac:spMkLst>
            <pc:docMk/>
            <pc:sldMk cId="1012370898" sldId="744"/>
            <ac:spMk id="5" creationId="{81243953-9708-4B70-8AA8-FDB36D161D72}"/>
          </ac:spMkLst>
        </pc:spChg>
        <pc:picChg chg="add del">
          <ac:chgData name="Sandro Almeida" userId="d22bc16d-f60b-4a01-948a-ddc2955155c1" providerId="ADAL" clId="{3682F1DD-485C-4F33-92C1-5F0754B1AE05}" dt="2020-03-02T19:37:44.071" v="1185"/>
          <ac:picMkLst>
            <pc:docMk/>
            <pc:sldMk cId="1012370898" sldId="744"/>
            <ac:picMk id="4" creationId="{D10700A7-4B48-482C-8055-9AC1460C417F}"/>
          </ac:picMkLst>
        </pc:picChg>
      </pc:sldChg>
      <pc:sldChg chg="addSp delSp modSp add ord">
        <pc:chgData name="Sandro Almeida" userId="d22bc16d-f60b-4a01-948a-ddc2955155c1" providerId="ADAL" clId="{3682F1DD-485C-4F33-92C1-5F0754B1AE05}" dt="2020-03-02T20:22:58.292" v="1949" actId="404"/>
        <pc:sldMkLst>
          <pc:docMk/>
          <pc:sldMk cId="470004824" sldId="745"/>
        </pc:sldMkLst>
        <pc:spChg chg="add mod">
          <ac:chgData name="Sandro Almeida" userId="d22bc16d-f60b-4a01-948a-ddc2955155c1" providerId="ADAL" clId="{3682F1DD-485C-4F33-92C1-5F0754B1AE05}" dt="2020-03-02T20:22:58.292" v="1949" actId="404"/>
          <ac:spMkLst>
            <pc:docMk/>
            <pc:sldMk cId="470004824" sldId="745"/>
            <ac:spMk id="6" creationId="{BF83104D-241C-492F-A69E-6C8B17B38B49}"/>
          </ac:spMkLst>
        </pc:spChg>
        <pc:picChg chg="add mod">
          <ac:chgData name="Sandro Almeida" userId="d22bc16d-f60b-4a01-948a-ddc2955155c1" providerId="ADAL" clId="{3682F1DD-485C-4F33-92C1-5F0754B1AE05}" dt="2020-03-02T20:21:32.550" v="1908" actId="1035"/>
          <ac:picMkLst>
            <pc:docMk/>
            <pc:sldMk cId="470004824" sldId="745"/>
            <ac:picMk id="5" creationId="{D8659A48-0E21-4513-A4CC-B5DD789BCCB1}"/>
          </ac:picMkLst>
        </pc:picChg>
        <pc:picChg chg="add del mod">
          <ac:chgData name="Sandro Almeida" userId="d22bc16d-f60b-4a01-948a-ddc2955155c1" providerId="ADAL" clId="{3682F1DD-485C-4F33-92C1-5F0754B1AE05}" dt="2020-03-02T20:21:12.073" v="1903" actId="478"/>
          <ac:picMkLst>
            <pc:docMk/>
            <pc:sldMk cId="470004824" sldId="745"/>
            <ac:picMk id="1026" creationId="{316638A5-0D07-45AA-8BB1-BE86C5942089}"/>
          </ac:picMkLst>
        </pc:picChg>
      </pc:sldChg>
      <pc:sldChg chg="addSp modSp add">
        <pc:chgData name="Sandro Almeida" userId="d22bc16d-f60b-4a01-948a-ddc2955155c1" providerId="ADAL" clId="{3682F1DD-485C-4F33-92C1-5F0754B1AE05}" dt="2020-03-02T20:19:08.627" v="1899"/>
        <pc:sldMkLst>
          <pc:docMk/>
          <pc:sldMk cId="2979950605" sldId="746"/>
        </pc:sldMkLst>
        <pc:spChg chg="add mod">
          <ac:chgData name="Sandro Almeida" userId="d22bc16d-f60b-4a01-948a-ddc2955155c1" providerId="ADAL" clId="{3682F1DD-485C-4F33-92C1-5F0754B1AE05}" dt="2020-03-02T19:44:21.378" v="1394" actId="1076"/>
          <ac:spMkLst>
            <pc:docMk/>
            <pc:sldMk cId="2979950605" sldId="746"/>
            <ac:spMk id="2" creationId="{D41768F2-C65E-44D6-BF4D-EBF25F8F7729}"/>
          </ac:spMkLst>
        </pc:spChg>
        <pc:spChg chg="mod">
          <ac:chgData name="Sandro Almeida" userId="d22bc16d-f60b-4a01-948a-ddc2955155c1" providerId="ADAL" clId="{3682F1DD-485C-4F33-92C1-5F0754B1AE05}" dt="2020-03-02T20:19:08.627" v="1899"/>
          <ac:spMkLst>
            <pc:docMk/>
            <pc:sldMk cId="2979950605" sldId="746"/>
            <ac:spMk id="5" creationId="{81243953-9708-4B70-8AA8-FDB36D161D72}"/>
          </ac:spMkLst>
        </pc:spChg>
        <pc:picChg chg="add mod">
          <ac:chgData name="Sandro Almeida" userId="d22bc16d-f60b-4a01-948a-ddc2955155c1" providerId="ADAL" clId="{3682F1DD-485C-4F33-92C1-5F0754B1AE05}" dt="2020-03-02T19:38:28.666" v="1193" actId="1076"/>
          <ac:picMkLst>
            <pc:docMk/>
            <pc:sldMk cId="2979950605" sldId="746"/>
            <ac:picMk id="4" creationId="{5CE8FF0A-C38D-4797-B8AC-148AF1569159}"/>
          </ac:picMkLst>
        </pc:picChg>
      </pc:sldChg>
      <pc:sldChg chg="add del">
        <pc:chgData name="Sandro Almeida" userId="d22bc16d-f60b-4a01-948a-ddc2955155c1" providerId="ADAL" clId="{3682F1DD-485C-4F33-92C1-5F0754B1AE05}" dt="2020-03-02T19:33:52.424" v="1180"/>
        <pc:sldMkLst>
          <pc:docMk/>
          <pc:sldMk cId="4027597063" sldId="746"/>
        </pc:sldMkLst>
      </pc:sldChg>
      <pc:sldChg chg="delSp modSp add">
        <pc:chgData name="Sandro Almeida" userId="d22bc16d-f60b-4a01-948a-ddc2955155c1" providerId="ADAL" clId="{3682F1DD-485C-4F33-92C1-5F0754B1AE05}" dt="2020-03-02T19:40:42.415" v="1258" actId="478"/>
        <pc:sldMkLst>
          <pc:docMk/>
          <pc:sldMk cId="1618246733" sldId="747"/>
        </pc:sldMkLst>
        <pc:spChg chg="del">
          <ac:chgData name="Sandro Almeida" userId="d22bc16d-f60b-4a01-948a-ddc2955155c1" providerId="ADAL" clId="{3682F1DD-485C-4F33-92C1-5F0754B1AE05}" dt="2020-03-02T19:40:42.415" v="1258" actId="478"/>
          <ac:spMkLst>
            <pc:docMk/>
            <pc:sldMk cId="1618246733" sldId="747"/>
            <ac:spMk id="2" creationId="{D41768F2-C65E-44D6-BF4D-EBF25F8F7729}"/>
          </ac:spMkLst>
        </pc:spChg>
        <pc:spChg chg="mod">
          <ac:chgData name="Sandro Almeida" userId="d22bc16d-f60b-4a01-948a-ddc2955155c1" providerId="ADAL" clId="{3682F1DD-485C-4F33-92C1-5F0754B1AE05}" dt="2020-03-02T19:40:32.593" v="1256" actId="20577"/>
          <ac:spMkLst>
            <pc:docMk/>
            <pc:sldMk cId="1618246733" sldId="747"/>
            <ac:spMk id="5" creationId="{81243953-9708-4B70-8AA8-FDB36D161D72}"/>
          </ac:spMkLst>
        </pc:spChg>
        <pc:picChg chg="del">
          <ac:chgData name="Sandro Almeida" userId="d22bc16d-f60b-4a01-948a-ddc2955155c1" providerId="ADAL" clId="{3682F1DD-485C-4F33-92C1-5F0754B1AE05}" dt="2020-03-02T19:40:34.796" v="1257" actId="478"/>
          <ac:picMkLst>
            <pc:docMk/>
            <pc:sldMk cId="1618246733" sldId="747"/>
            <ac:picMk id="4" creationId="{5CE8FF0A-C38D-4797-B8AC-148AF1569159}"/>
          </ac:picMkLst>
        </pc:picChg>
      </pc:sldChg>
      <pc:sldChg chg="addSp delSp modSp add">
        <pc:chgData name="Sandro Almeida" userId="d22bc16d-f60b-4a01-948a-ddc2955155c1" providerId="ADAL" clId="{3682F1DD-485C-4F33-92C1-5F0754B1AE05}" dt="2020-03-02T19:42:44.658" v="1323" actId="1076"/>
        <pc:sldMkLst>
          <pc:docMk/>
          <pc:sldMk cId="3048928720" sldId="748"/>
        </pc:sldMkLst>
        <pc:spChg chg="del">
          <ac:chgData name="Sandro Almeida" userId="d22bc16d-f60b-4a01-948a-ddc2955155c1" providerId="ADAL" clId="{3682F1DD-485C-4F33-92C1-5F0754B1AE05}" dt="2020-03-02T19:41:41.318" v="1263" actId="478"/>
          <ac:spMkLst>
            <pc:docMk/>
            <pc:sldMk cId="3048928720" sldId="748"/>
            <ac:spMk id="5" creationId="{81243953-9708-4B70-8AA8-FDB36D161D72}"/>
          </ac:spMkLst>
        </pc:spChg>
        <pc:graphicFrameChg chg="add mod">
          <ac:chgData name="Sandro Almeida" userId="d22bc16d-f60b-4a01-948a-ddc2955155c1" providerId="ADAL" clId="{3682F1DD-485C-4F33-92C1-5F0754B1AE05}" dt="2020-03-02T19:42:44.658" v="1323" actId="1076"/>
          <ac:graphicFrameMkLst>
            <pc:docMk/>
            <pc:sldMk cId="3048928720" sldId="748"/>
            <ac:graphicFrameMk id="4" creationId="{CECF38C4-AF70-46A4-A667-5972549A1F0D}"/>
          </ac:graphicFrameMkLst>
        </pc:graphicFrameChg>
      </pc:sldChg>
      <pc:sldChg chg="add">
        <pc:chgData name="Sandro Almeida" userId="d22bc16d-f60b-4a01-948a-ddc2955155c1" providerId="ADAL" clId="{3682F1DD-485C-4F33-92C1-5F0754B1AE05}" dt="2020-03-02T19:43:00.770" v="1324"/>
        <pc:sldMkLst>
          <pc:docMk/>
          <pc:sldMk cId="96607089" sldId="749"/>
        </pc:sldMkLst>
      </pc:sldChg>
      <pc:sldChg chg="addSp delSp modSp add">
        <pc:chgData name="Sandro Almeida" userId="d22bc16d-f60b-4a01-948a-ddc2955155c1" providerId="ADAL" clId="{3682F1DD-485C-4F33-92C1-5F0754B1AE05}" dt="2020-03-02T20:22:43.192" v="1929" actId="1076"/>
        <pc:sldMkLst>
          <pc:docMk/>
          <pc:sldMk cId="3256598968" sldId="750"/>
        </pc:sldMkLst>
        <pc:spChg chg="mod">
          <ac:chgData name="Sandro Almeida" userId="d22bc16d-f60b-4a01-948a-ddc2955155c1" providerId="ADAL" clId="{3682F1DD-485C-4F33-92C1-5F0754B1AE05}" dt="2020-03-02T20:00:21.299" v="1804" actId="20577"/>
          <ac:spMkLst>
            <pc:docMk/>
            <pc:sldMk cId="3256598968" sldId="750"/>
            <ac:spMk id="3" creationId="{753E9AE4-6A54-41DC-8C15-CB157BAB3CA5}"/>
          </ac:spMkLst>
        </pc:spChg>
        <pc:spChg chg="mod">
          <ac:chgData name="Sandro Almeida" userId="d22bc16d-f60b-4a01-948a-ddc2955155c1" providerId="ADAL" clId="{3682F1DD-485C-4F33-92C1-5F0754B1AE05}" dt="2020-03-02T19:50:44.963" v="1682" actId="20577"/>
          <ac:spMkLst>
            <pc:docMk/>
            <pc:sldMk cId="3256598968" sldId="750"/>
            <ac:spMk id="5" creationId="{81243953-9708-4B70-8AA8-FDB36D161D72}"/>
          </ac:spMkLst>
        </pc:spChg>
        <pc:picChg chg="add mod">
          <ac:chgData name="Sandro Almeida" userId="d22bc16d-f60b-4a01-948a-ddc2955155c1" providerId="ADAL" clId="{3682F1DD-485C-4F33-92C1-5F0754B1AE05}" dt="2020-03-02T20:22:43.192" v="1929" actId="1076"/>
          <ac:picMkLst>
            <pc:docMk/>
            <pc:sldMk cId="3256598968" sldId="750"/>
            <ac:picMk id="4" creationId="{93B614F2-C669-4DFE-BF84-F54E65F34965}"/>
          </ac:picMkLst>
        </pc:picChg>
        <pc:picChg chg="add del mod">
          <ac:chgData name="Sandro Almeida" userId="d22bc16d-f60b-4a01-948a-ddc2955155c1" providerId="ADAL" clId="{3682F1DD-485C-4F33-92C1-5F0754B1AE05}" dt="2020-03-02T20:22:39.680" v="1928" actId="478"/>
          <ac:picMkLst>
            <pc:docMk/>
            <pc:sldMk cId="3256598968" sldId="750"/>
            <ac:picMk id="2050" creationId="{F20051BD-65C5-4EDD-AEF2-84D020C13AF2}"/>
          </ac:picMkLst>
        </pc:picChg>
      </pc:sldChg>
      <pc:sldChg chg="addSp delSp modSp add">
        <pc:chgData name="Sandro Almeida" userId="d22bc16d-f60b-4a01-948a-ddc2955155c1" providerId="ADAL" clId="{3682F1DD-485C-4F33-92C1-5F0754B1AE05}" dt="2020-03-02T20:23:32.343" v="1955" actId="1076"/>
        <pc:sldMkLst>
          <pc:docMk/>
          <pc:sldMk cId="3714161626" sldId="751"/>
        </pc:sldMkLst>
        <pc:picChg chg="add mod">
          <ac:chgData name="Sandro Almeida" userId="d22bc16d-f60b-4a01-948a-ddc2955155c1" providerId="ADAL" clId="{3682F1DD-485C-4F33-92C1-5F0754B1AE05}" dt="2020-03-02T20:23:32.343" v="1955" actId="1076"/>
          <ac:picMkLst>
            <pc:docMk/>
            <pc:sldMk cId="3714161626" sldId="751"/>
            <ac:picMk id="5" creationId="{7850003E-DCCA-40B6-9756-7EE3B9F67416}"/>
          </ac:picMkLst>
        </pc:picChg>
        <pc:picChg chg="add del mod">
          <ac:chgData name="Sandro Almeida" userId="d22bc16d-f60b-4a01-948a-ddc2955155c1" providerId="ADAL" clId="{3682F1DD-485C-4F33-92C1-5F0754B1AE05}" dt="2020-03-02T20:23:23.791" v="1953" actId="478"/>
          <ac:picMkLst>
            <pc:docMk/>
            <pc:sldMk cId="3714161626" sldId="751"/>
            <ac:picMk id="3074" creationId="{E824F4B1-6992-4400-B8DC-815720962567}"/>
          </ac:picMkLst>
        </pc:picChg>
      </pc:sldChg>
      <pc:sldChg chg="addSp delSp modSp add">
        <pc:chgData name="Sandro Almeida" userId="d22bc16d-f60b-4a01-948a-ddc2955155c1" providerId="ADAL" clId="{3682F1DD-485C-4F33-92C1-5F0754B1AE05}" dt="2020-03-02T20:33:15.025" v="2007" actId="1076"/>
        <pc:sldMkLst>
          <pc:docMk/>
          <pc:sldMk cId="830130521" sldId="752"/>
        </pc:sldMkLst>
        <pc:spChg chg="mod">
          <ac:chgData name="Sandro Almeida" userId="d22bc16d-f60b-4a01-948a-ddc2955155c1" providerId="ADAL" clId="{3682F1DD-485C-4F33-92C1-5F0754B1AE05}" dt="2020-03-02T20:00:37.335" v="1819" actId="20577"/>
          <ac:spMkLst>
            <pc:docMk/>
            <pc:sldMk cId="830130521" sldId="752"/>
            <ac:spMk id="3" creationId="{753E9AE4-6A54-41DC-8C15-CB157BAB3CA5}"/>
          </ac:spMkLst>
        </pc:spChg>
        <pc:spChg chg="mod">
          <ac:chgData name="Sandro Almeida" userId="d22bc16d-f60b-4a01-948a-ddc2955155c1" providerId="ADAL" clId="{3682F1DD-485C-4F33-92C1-5F0754B1AE05}" dt="2020-03-02T20:24:36.701" v="1998" actId="1076"/>
          <ac:spMkLst>
            <pc:docMk/>
            <pc:sldMk cId="830130521" sldId="752"/>
            <ac:spMk id="5" creationId="{81243953-9708-4B70-8AA8-FDB36D161D72}"/>
          </ac:spMkLst>
        </pc:spChg>
        <pc:picChg chg="add mod">
          <ac:chgData name="Sandro Almeida" userId="d22bc16d-f60b-4a01-948a-ddc2955155c1" providerId="ADAL" clId="{3682F1DD-485C-4F33-92C1-5F0754B1AE05}" dt="2020-03-02T20:23:55.190" v="1960" actId="1076"/>
          <ac:picMkLst>
            <pc:docMk/>
            <pc:sldMk cId="830130521" sldId="752"/>
            <ac:picMk id="4" creationId="{81EB981E-644C-4BF2-88AF-FB4FEA55A9C6}"/>
          </ac:picMkLst>
        </pc:picChg>
        <pc:picChg chg="add mod">
          <ac:chgData name="Sandro Almeida" userId="d22bc16d-f60b-4a01-948a-ddc2955155c1" providerId="ADAL" clId="{3682F1DD-485C-4F33-92C1-5F0754B1AE05}" dt="2020-03-02T20:33:15.025" v="2007" actId="1076"/>
          <ac:picMkLst>
            <pc:docMk/>
            <pc:sldMk cId="830130521" sldId="752"/>
            <ac:picMk id="6" creationId="{201A6074-0993-486E-A6CF-5881C11F385D}"/>
          </ac:picMkLst>
        </pc:picChg>
        <pc:picChg chg="add del mod">
          <ac:chgData name="Sandro Almeida" userId="d22bc16d-f60b-4a01-948a-ddc2955155c1" providerId="ADAL" clId="{3682F1DD-485C-4F33-92C1-5F0754B1AE05}" dt="2020-03-02T19:58:59.847" v="1792" actId="478"/>
          <ac:picMkLst>
            <pc:docMk/>
            <pc:sldMk cId="830130521" sldId="752"/>
            <ac:picMk id="7" creationId="{FBF69970-6C01-4439-A4FA-98E87CB1DFC8}"/>
          </ac:picMkLst>
        </pc:picChg>
        <pc:picChg chg="add mod ord">
          <ac:chgData name="Sandro Almeida" userId="d22bc16d-f60b-4a01-948a-ddc2955155c1" providerId="ADAL" clId="{3682F1DD-485C-4F33-92C1-5F0754B1AE05}" dt="2020-03-02T20:24:39.211" v="1999" actId="1076"/>
          <ac:picMkLst>
            <pc:docMk/>
            <pc:sldMk cId="830130521" sldId="752"/>
            <ac:picMk id="8" creationId="{D44FEAE8-F80D-4324-896D-D57EA3D141CF}"/>
          </ac:picMkLst>
        </pc:picChg>
        <pc:picChg chg="del">
          <ac:chgData name="Sandro Almeida" userId="d22bc16d-f60b-4a01-948a-ddc2955155c1" providerId="ADAL" clId="{3682F1DD-485C-4F33-92C1-5F0754B1AE05}" dt="2020-03-02T19:56:00.710" v="1763" actId="478"/>
          <ac:picMkLst>
            <pc:docMk/>
            <pc:sldMk cId="830130521" sldId="752"/>
            <ac:picMk id="2050" creationId="{F20051BD-65C5-4EDD-AEF2-84D020C13AF2}"/>
          </ac:picMkLst>
        </pc:picChg>
        <pc:picChg chg="add del mod">
          <ac:chgData name="Sandro Almeida" userId="d22bc16d-f60b-4a01-948a-ddc2955155c1" providerId="ADAL" clId="{3682F1DD-485C-4F33-92C1-5F0754B1AE05}" dt="2020-03-02T20:23:52.472" v="1959" actId="478"/>
          <ac:picMkLst>
            <pc:docMk/>
            <pc:sldMk cId="830130521" sldId="752"/>
            <ac:picMk id="4098" creationId="{F21242C2-65DC-4E92-A700-591390B4D8CC}"/>
          </ac:picMkLst>
        </pc:picChg>
        <pc:picChg chg="add del mod">
          <ac:chgData name="Sandro Almeida" userId="d22bc16d-f60b-4a01-948a-ddc2955155c1" providerId="ADAL" clId="{3682F1DD-485C-4F33-92C1-5F0754B1AE05}" dt="2020-03-02T20:33:07.641" v="2004" actId="478"/>
          <ac:picMkLst>
            <pc:docMk/>
            <pc:sldMk cId="830130521" sldId="752"/>
            <ac:picMk id="4100" creationId="{0E98F730-681E-4228-A809-EA98C539900F}"/>
          </ac:picMkLst>
        </pc:picChg>
        <pc:picChg chg="add del mod">
          <ac:chgData name="Sandro Almeida" userId="d22bc16d-f60b-4a01-948a-ddc2955155c1" providerId="ADAL" clId="{3682F1DD-485C-4F33-92C1-5F0754B1AE05}" dt="2020-03-02T20:24:20.546" v="1991" actId="478"/>
          <ac:picMkLst>
            <pc:docMk/>
            <pc:sldMk cId="830130521" sldId="752"/>
            <ac:picMk id="4102" creationId="{2021BBF5-E821-4C25-9D15-2410C8D0251F}"/>
          </ac:picMkLst>
        </pc:picChg>
      </pc:sldChg>
    </pc:docChg>
  </pc:docChgLst>
  <pc:docChgLst>
    <pc:chgData name="Sandro" userId="d22bc16d-f60b-4a01-948a-ddc2955155c1" providerId="ADAL" clId="{6993AA05-87B8-4B9C-A983-4F050E172F29}"/>
    <pc:docChg chg="undo custSel addSld delSld modSld sldOrd addMainMaster delMainMaster modMainMaster">
      <pc:chgData name="Sandro" userId="d22bc16d-f60b-4a01-948a-ddc2955155c1" providerId="ADAL" clId="{6993AA05-87B8-4B9C-A983-4F050E172F29}" dt="2020-05-22T23:49:54.136" v="185" actId="404"/>
      <pc:docMkLst>
        <pc:docMk/>
      </pc:docMkLst>
      <pc:sldChg chg="delSp modSp add del mod">
        <pc:chgData name="Sandro" userId="d22bc16d-f60b-4a01-948a-ddc2955155c1" providerId="ADAL" clId="{6993AA05-87B8-4B9C-A983-4F050E172F29}" dt="2020-05-22T21:49:10.786" v="103" actId="47"/>
        <pc:sldMkLst>
          <pc:docMk/>
          <pc:sldMk cId="2989746546" sldId="256"/>
        </pc:sldMkLst>
        <pc:spChg chg="mod">
          <ac:chgData name="Sandro" userId="d22bc16d-f60b-4a01-948a-ddc2955155c1" providerId="ADAL" clId="{6993AA05-87B8-4B9C-A983-4F050E172F29}" dt="2020-05-22T21:46:11.369" v="32" actId="20577"/>
          <ac:spMkLst>
            <pc:docMk/>
            <pc:sldMk cId="2989746546" sldId="256"/>
            <ac:spMk id="3" creationId="{00000000-0000-0000-0000-000000000000}"/>
          </ac:spMkLst>
        </pc:spChg>
        <pc:spChg chg="del">
          <ac:chgData name="Sandro" userId="d22bc16d-f60b-4a01-948a-ddc2955155c1" providerId="ADAL" clId="{6993AA05-87B8-4B9C-A983-4F050E172F29}" dt="2020-05-22T21:46:00.601" v="15" actId="478"/>
          <ac:spMkLst>
            <pc:docMk/>
            <pc:sldMk cId="2989746546" sldId="256"/>
            <ac:spMk id="4" creationId="{3B09CB6E-0480-4B85-A9F7-24079BCE1CCF}"/>
          </ac:spMkLst>
        </pc:spChg>
      </pc:sldChg>
      <pc:sldChg chg="del">
        <pc:chgData name="Sandro" userId="d22bc16d-f60b-4a01-948a-ddc2955155c1" providerId="ADAL" clId="{6993AA05-87B8-4B9C-A983-4F050E172F29}" dt="2020-05-22T21:52:51.183" v="108" actId="47"/>
        <pc:sldMkLst>
          <pc:docMk/>
          <pc:sldMk cId="1704834466" sldId="270"/>
        </pc:sldMkLst>
      </pc:sldChg>
      <pc:sldChg chg="add del">
        <pc:chgData name="Sandro" userId="d22bc16d-f60b-4a01-948a-ddc2955155c1" providerId="ADAL" clId="{6993AA05-87B8-4B9C-A983-4F050E172F29}" dt="2020-05-22T21:45:51.226" v="2" actId="47"/>
        <pc:sldMkLst>
          <pc:docMk/>
          <pc:sldMk cId="3752221500" sldId="742"/>
        </pc:sldMkLst>
      </pc:sldChg>
      <pc:sldChg chg="modSp del mod">
        <pc:chgData name="Sandro" userId="d22bc16d-f60b-4a01-948a-ddc2955155c1" providerId="ADAL" clId="{6993AA05-87B8-4B9C-A983-4F050E172F29}" dt="2020-05-22T23:49:54.136" v="185" actId="404"/>
        <pc:sldMkLst>
          <pc:docMk/>
          <pc:sldMk cId="2835636123" sldId="753"/>
        </pc:sldMkLst>
        <pc:spChg chg="mod">
          <ac:chgData name="Sandro" userId="d22bc16d-f60b-4a01-948a-ddc2955155c1" providerId="ADAL" clId="{6993AA05-87B8-4B9C-A983-4F050E172F29}" dt="2020-05-22T23:49:54.136" v="185" actId="404"/>
          <ac:spMkLst>
            <pc:docMk/>
            <pc:sldMk cId="2835636123" sldId="753"/>
            <ac:spMk id="3" creationId="{753E9AE4-6A54-41DC-8C15-CB157BAB3CA5}"/>
          </ac:spMkLst>
        </pc:spChg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260955371" sldId="755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386268703" sldId="757"/>
        </pc:sldMkLst>
      </pc:sldChg>
      <pc:sldChg chg="modSp del mod ord">
        <pc:chgData name="Sandro" userId="d22bc16d-f60b-4a01-948a-ddc2955155c1" providerId="ADAL" clId="{6993AA05-87B8-4B9C-A983-4F050E172F29}" dt="2020-05-22T22:10:32.045" v="139" actId="47"/>
        <pc:sldMkLst>
          <pc:docMk/>
          <pc:sldMk cId="2280112353" sldId="765"/>
        </pc:sldMkLst>
        <pc:graphicFrameChg chg="modGraphic">
          <ac:chgData name="Sandro" userId="d22bc16d-f60b-4a01-948a-ddc2955155c1" providerId="ADAL" clId="{6993AA05-87B8-4B9C-A983-4F050E172F29}" dt="2020-05-22T21:48:56.103" v="99" actId="20577"/>
          <ac:graphicFrameMkLst>
            <pc:docMk/>
            <pc:sldMk cId="2280112353" sldId="765"/>
            <ac:graphicFrameMk id="25" creationId="{8D11FAC7-AA24-4F05-BFFC-FA4EB2670D9B}"/>
          </ac:graphicFrameMkLst>
        </pc:graphicFrameChg>
      </pc:sldChg>
      <pc:sldChg chg="addSp delSp modSp new mod">
        <pc:chgData name="Sandro" userId="d22bc16d-f60b-4a01-948a-ddc2955155c1" providerId="ADAL" clId="{6993AA05-87B8-4B9C-A983-4F050E172F29}" dt="2020-05-22T22:10:41.533" v="142" actId="1076"/>
        <pc:sldMkLst>
          <pc:docMk/>
          <pc:sldMk cId="631324172" sldId="766"/>
        </pc:sldMkLst>
        <pc:spChg chg="del">
          <ac:chgData name="Sandro" userId="d22bc16d-f60b-4a01-948a-ddc2955155c1" providerId="ADAL" clId="{6993AA05-87B8-4B9C-A983-4F050E172F29}" dt="2020-05-22T22:10:39.364" v="141" actId="478"/>
          <ac:spMkLst>
            <pc:docMk/>
            <pc:sldMk cId="631324172" sldId="766"/>
            <ac:spMk id="2" creationId="{99B1F82A-04CA-44E1-96A4-8ADD9A7C0507}"/>
          </ac:spMkLst>
        </pc:spChg>
        <pc:spChg chg="del">
          <ac:chgData name="Sandro" userId="d22bc16d-f60b-4a01-948a-ddc2955155c1" providerId="ADAL" clId="{6993AA05-87B8-4B9C-A983-4F050E172F29}" dt="2020-05-22T22:10:38.416" v="140" actId="478"/>
          <ac:spMkLst>
            <pc:docMk/>
            <pc:sldMk cId="631324172" sldId="766"/>
            <ac:spMk id="3" creationId="{3E9D28D3-F814-499E-AC88-8FD1462C3EA9}"/>
          </ac:spMkLst>
        </pc:spChg>
        <pc:spChg chg="mod">
          <ac:chgData name="Sandro" userId="d22bc16d-f60b-4a01-948a-ddc2955155c1" providerId="ADAL" clId="{6993AA05-87B8-4B9C-A983-4F050E172F29}" dt="2020-05-22T22:08:47.380" v="120"/>
          <ac:spMkLst>
            <pc:docMk/>
            <pc:sldMk cId="631324172" sldId="766"/>
            <ac:spMk id="8" creationId="{D37CC004-95B6-4DD8-A7A9-92EDFC8D12D3}"/>
          </ac:spMkLst>
        </pc:spChg>
        <pc:grpChg chg="add mod">
          <ac:chgData name="Sandro" userId="d22bc16d-f60b-4a01-948a-ddc2955155c1" providerId="ADAL" clId="{6993AA05-87B8-4B9C-A983-4F050E172F29}" dt="2020-05-22T22:10:41.533" v="142" actId="1076"/>
          <ac:grpSpMkLst>
            <pc:docMk/>
            <pc:sldMk cId="631324172" sldId="766"/>
            <ac:grpSpMk id="6" creationId="{8EF83AEA-D3C8-46EB-AD5D-EC0DCB4A28CE}"/>
          </ac:grpSpMkLst>
        </pc:grpChg>
        <pc:picChg chg="add del mod">
          <ac:chgData name="Sandro" userId="d22bc16d-f60b-4a01-948a-ddc2955155c1" providerId="ADAL" clId="{6993AA05-87B8-4B9C-A983-4F050E172F29}" dt="2020-05-22T22:08:54.978" v="124" actId="21"/>
          <ac:picMkLst>
            <pc:docMk/>
            <pc:sldMk cId="631324172" sldId="766"/>
            <ac:picMk id="5" creationId="{6FAD58FF-238B-4D7F-A72C-F5093F7A84D0}"/>
          </ac:picMkLst>
        </pc:picChg>
        <pc:picChg chg="mod">
          <ac:chgData name="Sandro" userId="d22bc16d-f60b-4a01-948a-ddc2955155c1" providerId="ADAL" clId="{6993AA05-87B8-4B9C-A983-4F050E172F29}" dt="2020-05-22T22:08:47.380" v="120"/>
          <ac:picMkLst>
            <pc:docMk/>
            <pc:sldMk cId="631324172" sldId="766"/>
            <ac:picMk id="7" creationId="{523059D2-7E22-4FB3-8B00-192CCCA69467}"/>
          </ac:picMkLst>
        </pc:picChg>
      </pc:sldChg>
      <pc:sldChg chg="delSp modSp add del mod ord">
        <pc:chgData name="Sandro" userId="d22bc16d-f60b-4a01-948a-ddc2955155c1" providerId="ADAL" clId="{6993AA05-87B8-4B9C-A983-4F050E172F29}" dt="2020-05-22T22:07:44.328" v="116" actId="47"/>
        <pc:sldMkLst>
          <pc:docMk/>
          <pc:sldMk cId="1848059071" sldId="766"/>
        </pc:sldMkLst>
        <pc:spChg chg="del mod topLvl">
          <ac:chgData name="Sandro" userId="d22bc16d-f60b-4a01-948a-ddc2955155c1" providerId="ADAL" clId="{6993AA05-87B8-4B9C-A983-4F050E172F29}" dt="2020-05-22T21:47:34.643" v="81" actId="478"/>
          <ac:spMkLst>
            <pc:docMk/>
            <pc:sldMk cId="1848059071" sldId="766"/>
            <ac:spMk id="28" creationId="{41DFA852-C4BC-477A-8D32-F95E122EB014}"/>
          </ac:spMkLst>
        </pc:spChg>
        <pc:grpChg chg="del mod">
          <ac:chgData name="Sandro" userId="d22bc16d-f60b-4a01-948a-ddc2955155c1" providerId="ADAL" clId="{6993AA05-87B8-4B9C-A983-4F050E172F29}" dt="2020-05-22T21:47:34.643" v="81" actId="478"/>
          <ac:grpSpMkLst>
            <pc:docMk/>
            <pc:sldMk cId="1848059071" sldId="766"/>
            <ac:grpSpMk id="26" creationId="{C4868B8C-69E8-4939-BAD4-11DB8ED6C7EB}"/>
          </ac:grpSpMkLst>
        </pc:grpChg>
        <pc:graphicFrameChg chg="mod modGraphic">
          <ac:chgData name="Sandro" userId="d22bc16d-f60b-4a01-948a-ddc2955155c1" providerId="ADAL" clId="{6993AA05-87B8-4B9C-A983-4F050E172F29}" dt="2020-05-22T21:48:59.650" v="102" actId="20577"/>
          <ac:graphicFrameMkLst>
            <pc:docMk/>
            <pc:sldMk cId="1848059071" sldId="766"/>
            <ac:graphicFrameMk id="25" creationId="{8D11FAC7-AA24-4F05-BFFC-FA4EB2670D9B}"/>
          </ac:graphicFrameMkLst>
        </pc:graphicFrameChg>
        <pc:picChg chg="del mod topLvl">
          <ac:chgData name="Sandro" userId="d22bc16d-f60b-4a01-948a-ddc2955155c1" providerId="ADAL" clId="{6993AA05-87B8-4B9C-A983-4F050E172F29}" dt="2020-05-22T21:48:50.572" v="96" actId="478"/>
          <ac:picMkLst>
            <pc:docMk/>
            <pc:sldMk cId="1848059071" sldId="766"/>
            <ac:picMk id="27" creationId="{C74DFFE3-6294-4315-8C16-2E6318716C9F}"/>
          </ac:picMkLst>
        </pc:picChg>
      </pc:sldChg>
      <pc:sldChg chg="add del">
        <pc:chgData name="Sandro" userId="d22bc16d-f60b-4a01-948a-ddc2955155c1" providerId="ADAL" clId="{6993AA05-87B8-4B9C-A983-4F050E172F29}" dt="2020-05-22T21:45:51.226" v="2" actId="47"/>
        <pc:sldMkLst>
          <pc:docMk/>
          <pc:sldMk cId="3232416825" sldId="766"/>
        </pc:sldMkLst>
      </pc:sldChg>
      <pc:sldChg chg="add del">
        <pc:chgData name="Sandro" userId="d22bc16d-f60b-4a01-948a-ddc2955155c1" providerId="ADAL" clId="{6993AA05-87B8-4B9C-A983-4F050E172F29}" dt="2020-05-22T21:45:51.226" v="2" actId="47"/>
        <pc:sldMkLst>
          <pc:docMk/>
          <pc:sldMk cId="2067833401" sldId="767"/>
        </pc:sldMkLst>
      </pc:sldChg>
      <pc:sldChg chg="add del">
        <pc:chgData name="Sandro" userId="d22bc16d-f60b-4a01-948a-ddc2955155c1" providerId="ADAL" clId="{6993AA05-87B8-4B9C-A983-4F050E172F29}" dt="2020-05-22T21:45:51.226" v="2" actId="47"/>
        <pc:sldMkLst>
          <pc:docMk/>
          <pc:sldMk cId="3649521352" sldId="769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1087539022" sldId="770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2573669284" sldId="771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542631624" sldId="772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3767450028" sldId="773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479706822" sldId="774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4168866920" sldId="775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1640607890" sldId="776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84053256" sldId="777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3434672110" sldId="778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3466895271" sldId="779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2063667175" sldId="780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1172102095" sldId="781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2985601223" sldId="782"/>
        </pc:sldMkLst>
      </pc:sldChg>
      <pc:sldChg chg="del">
        <pc:chgData name="Sandro" userId="d22bc16d-f60b-4a01-948a-ddc2955155c1" providerId="ADAL" clId="{6993AA05-87B8-4B9C-A983-4F050E172F29}" dt="2020-05-22T21:46:53.567" v="73" actId="47"/>
        <pc:sldMkLst>
          <pc:docMk/>
          <pc:sldMk cId="120757734" sldId="783"/>
        </pc:sldMkLst>
      </pc:sldChg>
      <pc:sldChg chg="add del">
        <pc:chgData name="Sandro" userId="d22bc16d-f60b-4a01-948a-ddc2955155c1" providerId="ADAL" clId="{6993AA05-87B8-4B9C-A983-4F050E172F29}" dt="2020-05-22T21:45:51.226" v="2" actId="47"/>
        <pc:sldMkLst>
          <pc:docMk/>
          <pc:sldMk cId="570110168" sldId="784"/>
        </pc:sldMkLst>
      </pc:sldChg>
      <pc:sldMasterChg chg="add del addSldLayout delSldLayout">
        <pc:chgData name="Sandro" userId="d22bc16d-f60b-4a01-948a-ddc2955155c1" providerId="ADAL" clId="{6993AA05-87B8-4B9C-A983-4F050E172F29}" dt="2020-05-22T21:49:10.786" v="103" actId="47"/>
        <pc:sldMasterMkLst>
          <pc:docMk/>
          <pc:sldMasterMk cId="3743481752" sldId="2147483648"/>
        </pc:sldMasterMkLst>
        <pc:sldLayoutChg chg="add del">
          <pc:chgData name="Sandro" userId="d22bc16d-f60b-4a01-948a-ddc2955155c1" providerId="ADAL" clId="{6993AA05-87B8-4B9C-A983-4F050E172F29}" dt="2020-05-22T21:49:10.786" v="103" actId="47"/>
          <pc:sldLayoutMkLst>
            <pc:docMk/>
            <pc:sldMasterMk cId="3743481752" sldId="2147483648"/>
            <pc:sldLayoutMk cId="68919510" sldId="2147483649"/>
          </pc:sldLayoutMkLst>
        </pc:sldLayoutChg>
        <pc:sldLayoutChg chg="add del">
          <pc:chgData name="Sandro" userId="d22bc16d-f60b-4a01-948a-ddc2955155c1" providerId="ADAL" clId="{6993AA05-87B8-4B9C-A983-4F050E172F29}" dt="2020-05-22T21:49:10.786" v="103" actId="47"/>
          <pc:sldLayoutMkLst>
            <pc:docMk/>
            <pc:sldMasterMk cId="3743481752" sldId="2147483648"/>
            <pc:sldLayoutMk cId="652716873" sldId="2147483654"/>
          </pc:sldLayoutMkLst>
        </pc:sldLayoutChg>
        <pc:sldLayoutChg chg="add del">
          <pc:chgData name="Sandro" userId="d22bc16d-f60b-4a01-948a-ddc2955155c1" providerId="ADAL" clId="{6993AA05-87B8-4B9C-A983-4F050E172F29}" dt="2020-05-22T21:49:10.786" v="103" actId="47"/>
          <pc:sldLayoutMkLst>
            <pc:docMk/>
            <pc:sldMasterMk cId="3743481752" sldId="2147483648"/>
            <pc:sldLayoutMk cId="1603100294" sldId="2147483673"/>
          </pc:sldLayoutMkLst>
        </pc:sldLayoutChg>
        <pc:sldLayoutChg chg="add del">
          <pc:chgData name="Sandro" userId="d22bc16d-f60b-4a01-948a-ddc2955155c1" providerId="ADAL" clId="{6993AA05-87B8-4B9C-A983-4F050E172F29}" dt="2020-05-22T21:49:10.786" v="103" actId="47"/>
          <pc:sldLayoutMkLst>
            <pc:docMk/>
            <pc:sldMasterMk cId="3743481752" sldId="2147483648"/>
            <pc:sldLayoutMk cId="2958321804" sldId="2147483674"/>
          </pc:sldLayoutMkLst>
        </pc:sldLayoutChg>
      </pc:sldMasterChg>
      <pc:sldMasterChg chg="modSldLayout">
        <pc:chgData name="Sandro" userId="d22bc16d-f60b-4a01-948a-ddc2955155c1" providerId="ADAL" clId="{6993AA05-87B8-4B9C-A983-4F050E172F29}" dt="2020-05-22T22:10:00.725" v="134" actId="1076"/>
        <pc:sldMasterMkLst>
          <pc:docMk/>
          <pc:sldMasterMk cId="1549715099" sldId="2147483657"/>
        </pc:sldMasterMkLst>
        <pc:sldLayoutChg chg="addSp modSp mod">
          <pc:chgData name="Sandro" userId="d22bc16d-f60b-4a01-948a-ddc2955155c1" providerId="ADAL" clId="{6993AA05-87B8-4B9C-A983-4F050E172F29}" dt="2020-05-22T22:10:00.725" v="134" actId="1076"/>
          <pc:sldLayoutMkLst>
            <pc:docMk/>
            <pc:sldMasterMk cId="1549715099" sldId="2147483657"/>
            <pc:sldLayoutMk cId="993186362" sldId="2147483675"/>
          </pc:sldLayoutMkLst>
          <pc:picChg chg="add mod">
            <ac:chgData name="Sandro" userId="d22bc16d-f60b-4a01-948a-ddc2955155c1" providerId="ADAL" clId="{6993AA05-87B8-4B9C-A983-4F050E172F29}" dt="2020-05-22T22:10:00.725" v="134" actId="1076"/>
            <ac:picMkLst>
              <pc:docMk/>
              <pc:sldMasterMk cId="1549715099" sldId="2147483657"/>
              <pc:sldLayoutMk cId="993186362" sldId="2147483675"/>
              <ac:picMk id="5" creationId="{F1A61666-9269-4658-86E3-939EDD4D5F0F}"/>
            </ac:picMkLst>
          </pc:picChg>
        </pc:sldLayoutChg>
      </pc:sldMasterChg>
      <pc:sldMasterChg chg="addSp modSp del mod delSldLayout">
        <pc:chgData name="Sandro" userId="d22bc16d-f60b-4a01-948a-ddc2955155c1" providerId="ADAL" clId="{6993AA05-87B8-4B9C-A983-4F050E172F29}" dt="2020-05-22T22:10:20.778" v="138" actId="2696"/>
        <pc:sldMasterMkLst>
          <pc:docMk/>
          <pc:sldMasterMk cId="1732818112" sldId="2147483659"/>
        </pc:sldMasterMkLst>
        <pc:picChg chg="add mod">
          <ac:chgData name="Sandro" userId="d22bc16d-f60b-4a01-948a-ddc2955155c1" providerId="ADAL" clId="{6993AA05-87B8-4B9C-A983-4F050E172F29}" dt="2020-05-22T22:09:55.237" v="132" actId="1076"/>
          <ac:picMkLst>
            <pc:docMk/>
            <pc:sldMasterMk cId="1732818112" sldId="2147483659"/>
            <ac:picMk id="6" creationId="{2651565C-916E-4207-882B-7C178E6BEF32}"/>
          </ac:picMkLst>
        </pc:picChg>
        <pc:sldLayoutChg chg="del">
          <pc:chgData name="Sandro" userId="d22bc16d-f60b-4a01-948a-ddc2955155c1" providerId="ADAL" clId="{6993AA05-87B8-4B9C-A983-4F050E172F29}" dt="2020-05-22T22:10:20.772" v="137" actId="2696"/>
          <pc:sldLayoutMkLst>
            <pc:docMk/>
            <pc:sldMasterMk cId="1732818112" sldId="2147483659"/>
            <pc:sldLayoutMk cId="3385020057" sldId="2147483660"/>
          </pc:sldLayoutMkLst>
        </pc:sldLayoutChg>
      </pc:sldMasterChg>
      <pc:sldMasterChg chg="addSp delSp modSp del mod delSldLayout">
        <pc:chgData name="Sandro" userId="d22bc16d-f60b-4a01-948a-ddc2955155c1" providerId="ADAL" clId="{6993AA05-87B8-4B9C-A983-4F050E172F29}" dt="2020-05-22T22:10:11.743" v="136" actId="2696"/>
        <pc:sldMasterMkLst>
          <pc:docMk/>
          <pc:sldMasterMk cId="2262802195" sldId="2147483670"/>
        </pc:sldMasterMkLst>
        <pc:picChg chg="add del mod">
          <ac:chgData name="Sandro" userId="d22bc16d-f60b-4a01-948a-ddc2955155c1" providerId="ADAL" clId="{6993AA05-87B8-4B9C-A983-4F050E172F29}" dt="2020-05-22T22:09:52.335" v="130" actId="21"/>
          <ac:picMkLst>
            <pc:docMk/>
            <pc:sldMasterMk cId="2262802195" sldId="2147483670"/>
            <ac:picMk id="6" creationId="{8497DF77-BDF7-4A26-A0C1-40D687FD6362}"/>
          </ac:picMkLst>
        </pc:picChg>
        <pc:sldLayoutChg chg="del">
          <pc:chgData name="Sandro" userId="d22bc16d-f60b-4a01-948a-ddc2955155c1" providerId="ADAL" clId="{6993AA05-87B8-4B9C-A983-4F050E172F29}" dt="2020-05-22T22:10:11.734" v="135" actId="2696"/>
          <pc:sldLayoutMkLst>
            <pc:docMk/>
            <pc:sldMasterMk cId="2262802195" sldId="2147483670"/>
            <pc:sldLayoutMk cId="4015330050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7D38-7BFC-423E-97C1-DD1CDFD507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CB6202-6B5E-4FD4-951F-7ABD844B23A8}">
      <dgm:prSet phldrT="[Texto]" custT="1"/>
      <dgm:spPr/>
      <dgm:t>
        <a:bodyPr/>
        <a:lstStyle/>
        <a:p>
          <a:r>
            <a:rPr lang="pt-BR" sz="1800" dirty="0"/>
            <a:t>Agentes Inteligentes</a:t>
          </a:r>
        </a:p>
      </dgm:t>
    </dgm:pt>
    <dgm:pt modelId="{AFF0C942-485F-45FE-8C90-AB9860641B5B}" type="parTrans" cxnId="{133D6CB1-19A2-4EC0-9681-531917AFEF20}">
      <dgm:prSet/>
      <dgm:spPr/>
      <dgm:t>
        <a:bodyPr/>
        <a:lstStyle/>
        <a:p>
          <a:endParaRPr lang="pt-BR" sz="2400"/>
        </a:p>
      </dgm:t>
    </dgm:pt>
    <dgm:pt modelId="{D2D2A62D-FA97-41F9-AB8B-52041A82353C}" type="sibTrans" cxnId="{133D6CB1-19A2-4EC0-9681-531917AFEF20}">
      <dgm:prSet/>
      <dgm:spPr/>
      <dgm:t>
        <a:bodyPr/>
        <a:lstStyle/>
        <a:p>
          <a:endParaRPr lang="pt-BR" sz="2400"/>
        </a:p>
      </dgm:t>
    </dgm:pt>
    <dgm:pt modelId="{A63914AB-D2C9-43DB-973E-9240953C9135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dirty="0"/>
            <a:t>Automação de Processos</a:t>
          </a:r>
        </a:p>
      </dgm:t>
    </dgm:pt>
    <dgm:pt modelId="{625D1BBB-75C7-4ACB-A139-C8F1CBF0D181}" type="parTrans" cxnId="{10025D4A-9603-4CD2-9BE2-F26554E451BC}">
      <dgm:prSet/>
      <dgm:spPr/>
      <dgm:t>
        <a:bodyPr/>
        <a:lstStyle/>
        <a:p>
          <a:endParaRPr lang="pt-BR" sz="2400"/>
        </a:p>
      </dgm:t>
    </dgm:pt>
    <dgm:pt modelId="{6016A345-B1C1-438E-AB57-90E3C3BD62DB}" type="sibTrans" cxnId="{10025D4A-9603-4CD2-9BE2-F26554E451BC}">
      <dgm:prSet/>
      <dgm:spPr/>
      <dgm:t>
        <a:bodyPr/>
        <a:lstStyle/>
        <a:p>
          <a:endParaRPr lang="pt-BR" sz="2400"/>
        </a:p>
      </dgm:t>
    </dgm:pt>
    <dgm:pt modelId="{27F60DBA-322F-4217-A09D-7AEBCA4E5E7E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i="1" dirty="0" err="1"/>
            <a:t>Chatbots</a:t>
          </a:r>
          <a:r>
            <a:rPr lang="pt-BR" sz="1800" i="1" dirty="0"/>
            <a:t> e Assistentes</a:t>
          </a:r>
          <a:endParaRPr lang="pt-BR" sz="1800" dirty="0"/>
        </a:p>
      </dgm:t>
    </dgm:pt>
    <dgm:pt modelId="{6374FBC3-F9F9-4E44-9B73-CE7807894FC2}" type="parTrans" cxnId="{C9C6A9A1-B6F4-4D19-A114-6B685E4DBD8E}">
      <dgm:prSet/>
      <dgm:spPr/>
      <dgm:t>
        <a:bodyPr/>
        <a:lstStyle/>
        <a:p>
          <a:endParaRPr lang="pt-BR" sz="2400"/>
        </a:p>
      </dgm:t>
    </dgm:pt>
    <dgm:pt modelId="{57D282BD-2791-4C7D-89FA-8E0D8101012A}" type="sibTrans" cxnId="{C9C6A9A1-B6F4-4D19-A114-6B685E4DBD8E}">
      <dgm:prSet/>
      <dgm:spPr/>
      <dgm:t>
        <a:bodyPr/>
        <a:lstStyle/>
        <a:p>
          <a:endParaRPr lang="pt-BR" sz="2400"/>
        </a:p>
      </dgm:t>
    </dgm:pt>
    <dgm:pt modelId="{D8750BC5-CD40-46B9-92D4-CF547176621C}">
      <dgm:prSet phldrT="[Texto]" custT="1"/>
      <dgm:spPr/>
      <dgm:t>
        <a:bodyPr/>
        <a:lstStyle/>
        <a:p>
          <a:r>
            <a:rPr lang="pt-BR" sz="1800" i="1" dirty="0" err="1"/>
            <a:t>Machine</a:t>
          </a:r>
          <a:r>
            <a:rPr lang="pt-BR" sz="1800" i="1" dirty="0"/>
            <a:t> Learning</a:t>
          </a:r>
        </a:p>
      </dgm:t>
    </dgm:pt>
    <dgm:pt modelId="{D6822270-AA08-4143-98DE-ECB40D574785}" type="parTrans" cxnId="{D3C1BE8F-AA13-4D18-B5D1-D13E48B91A8D}">
      <dgm:prSet/>
      <dgm:spPr/>
      <dgm:t>
        <a:bodyPr/>
        <a:lstStyle/>
        <a:p>
          <a:endParaRPr lang="pt-BR" sz="2400"/>
        </a:p>
      </dgm:t>
    </dgm:pt>
    <dgm:pt modelId="{84D25811-53DE-4775-99F8-B1DC364634F3}" type="sibTrans" cxnId="{D3C1BE8F-AA13-4D18-B5D1-D13E48B91A8D}">
      <dgm:prSet/>
      <dgm:spPr/>
      <dgm:t>
        <a:bodyPr/>
        <a:lstStyle/>
        <a:p>
          <a:endParaRPr lang="pt-BR" sz="2400"/>
        </a:p>
      </dgm:t>
    </dgm:pt>
    <dgm:pt modelId="{43748676-0E48-4AA7-BCDD-1309DCD2D623}">
      <dgm:prSet phldrT="[Texto]" custT="1"/>
      <dgm:spPr/>
      <dgm:t>
        <a:bodyPr/>
        <a:lstStyle/>
        <a:p>
          <a:r>
            <a:rPr lang="pt-BR" sz="1800" dirty="0"/>
            <a:t>Previsão</a:t>
          </a:r>
        </a:p>
      </dgm:t>
    </dgm:pt>
    <dgm:pt modelId="{AB73A090-B8E5-4D23-81A4-BB833C054C75}" type="parTrans" cxnId="{C6E0C3BC-EADF-4922-B3B4-BC7B8072FDD6}">
      <dgm:prSet/>
      <dgm:spPr/>
      <dgm:t>
        <a:bodyPr/>
        <a:lstStyle/>
        <a:p>
          <a:endParaRPr lang="pt-BR" sz="2400"/>
        </a:p>
      </dgm:t>
    </dgm:pt>
    <dgm:pt modelId="{70E7FB6A-0F4A-46FD-BCC3-BC2FCAFE3EBA}" type="sibTrans" cxnId="{C6E0C3BC-EADF-4922-B3B4-BC7B8072FDD6}">
      <dgm:prSet/>
      <dgm:spPr/>
      <dgm:t>
        <a:bodyPr/>
        <a:lstStyle/>
        <a:p>
          <a:endParaRPr lang="pt-BR" sz="2400"/>
        </a:p>
      </dgm:t>
    </dgm:pt>
    <dgm:pt modelId="{3932D04B-7ACA-488F-B9ED-A03647ED4BA0}">
      <dgm:prSet phldrT="[Texto]" custT="1"/>
      <dgm:spPr/>
      <dgm:t>
        <a:bodyPr/>
        <a:lstStyle/>
        <a:p>
          <a:r>
            <a:rPr lang="pt-BR" sz="1800" dirty="0"/>
            <a:t>Associação</a:t>
          </a:r>
        </a:p>
      </dgm:t>
    </dgm:pt>
    <dgm:pt modelId="{9F8D4675-7835-4151-8326-2E898C87272D}" type="parTrans" cxnId="{481714F1-97F8-4966-B948-504289E35747}">
      <dgm:prSet/>
      <dgm:spPr/>
      <dgm:t>
        <a:bodyPr/>
        <a:lstStyle/>
        <a:p>
          <a:endParaRPr lang="pt-BR" sz="2400"/>
        </a:p>
      </dgm:t>
    </dgm:pt>
    <dgm:pt modelId="{60F5C2FC-3245-495B-A92C-37047D5E8DCC}" type="sibTrans" cxnId="{481714F1-97F8-4966-B948-504289E35747}">
      <dgm:prSet/>
      <dgm:spPr/>
      <dgm:t>
        <a:bodyPr/>
        <a:lstStyle/>
        <a:p>
          <a:endParaRPr lang="pt-BR" sz="2400"/>
        </a:p>
      </dgm:t>
    </dgm:pt>
    <dgm:pt modelId="{8CDE7AA2-D5F7-49E6-861C-9320F34FD36F}">
      <dgm:prSet phldrT="[Texto]" custT="1"/>
      <dgm:spPr/>
      <dgm:t>
        <a:bodyPr/>
        <a:lstStyle/>
        <a:p>
          <a:r>
            <a:rPr lang="pt-BR" sz="1800" dirty="0"/>
            <a:t>Fala &amp; Texto</a:t>
          </a:r>
        </a:p>
      </dgm:t>
    </dgm:pt>
    <dgm:pt modelId="{3C855972-72B8-4CA7-97BF-2CF39FF97D3E}" type="parTrans" cxnId="{6C180849-C674-47BB-9830-2D7B459E081A}">
      <dgm:prSet/>
      <dgm:spPr/>
      <dgm:t>
        <a:bodyPr/>
        <a:lstStyle/>
        <a:p>
          <a:endParaRPr lang="pt-BR" sz="2400"/>
        </a:p>
      </dgm:t>
    </dgm:pt>
    <dgm:pt modelId="{95BE4AC4-614C-4EAF-9A1D-750005D912A7}" type="sibTrans" cxnId="{6C180849-C674-47BB-9830-2D7B459E081A}">
      <dgm:prSet/>
      <dgm:spPr/>
      <dgm:t>
        <a:bodyPr/>
        <a:lstStyle/>
        <a:p>
          <a:endParaRPr lang="pt-BR" sz="2400"/>
        </a:p>
      </dgm:t>
    </dgm:pt>
    <dgm:pt modelId="{E6BAB65E-40B0-4334-9AC1-98181B022625}">
      <dgm:prSet phldrT="[Texto]" custT="1"/>
      <dgm:spPr/>
      <dgm:t>
        <a:bodyPr/>
        <a:lstStyle/>
        <a:p>
          <a:r>
            <a:rPr lang="pt-BR" sz="1800" dirty="0"/>
            <a:t>Análise de sentimentos</a:t>
          </a:r>
        </a:p>
      </dgm:t>
    </dgm:pt>
    <dgm:pt modelId="{34DD32B7-7CB3-44C5-A0FB-D734AF334EC9}" type="parTrans" cxnId="{580011C5-F1B8-4A9E-B154-B85DB90F32FB}">
      <dgm:prSet/>
      <dgm:spPr/>
      <dgm:t>
        <a:bodyPr/>
        <a:lstStyle/>
        <a:p>
          <a:endParaRPr lang="pt-BR" sz="2400"/>
        </a:p>
      </dgm:t>
    </dgm:pt>
    <dgm:pt modelId="{43F016EC-3A88-4C49-B035-7D8B2C99668B}" type="sibTrans" cxnId="{580011C5-F1B8-4A9E-B154-B85DB90F32FB}">
      <dgm:prSet/>
      <dgm:spPr/>
      <dgm:t>
        <a:bodyPr/>
        <a:lstStyle/>
        <a:p>
          <a:endParaRPr lang="pt-BR" sz="2400"/>
        </a:p>
      </dgm:t>
    </dgm:pt>
    <dgm:pt modelId="{4D579D0D-9F72-4335-ADE7-A4B35AD7AE5C}">
      <dgm:prSet phldrT="[Texto]" custT="1"/>
      <dgm:spPr/>
      <dgm:t>
        <a:bodyPr/>
        <a:lstStyle/>
        <a:p>
          <a:r>
            <a:rPr lang="pt-BR" sz="1800" dirty="0"/>
            <a:t>Conversões</a:t>
          </a:r>
        </a:p>
      </dgm:t>
    </dgm:pt>
    <dgm:pt modelId="{3EE69312-CF8A-454B-8A7A-CB31586840B9}" type="parTrans" cxnId="{0A9D5530-5F3F-4A37-9540-C276727DAA9F}">
      <dgm:prSet/>
      <dgm:spPr/>
      <dgm:t>
        <a:bodyPr/>
        <a:lstStyle/>
        <a:p>
          <a:endParaRPr lang="pt-BR" sz="2400"/>
        </a:p>
      </dgm:t>
    </dgm:pt>
    <dgm:pt modelId="{33BC401A-42EC-40A0-953A-054FA9391566}" type="sibTrans" cxnId="{0A9D5530-5F3F-4A37-9540-C276727DAA9F}">
      <dgm:prSet/>
      <dgm:spPr/>
      <dgm:t>
        <a:bodyPr/>
        <a:lstStyle/>
        <a:p>
          <a:endParaRPr lang="pt-BR" sz="2400"/>
        </a:p>
      </dgm:t>
    </dgm:pt>
    <dgm:pt modelId="{1CE38728-7A7A-4D76-9A04-4BDC2634392D}">
      <dgm:prSet phldrT="[Texto]" custT="1"/>
      <dgm:spPr/>
      <dgm:t>
        <a:bodyPr/>
        <a:lstStyle/>
        <a:p>
          <a:r>
            <a:rPr lang="pt-BR" sz="1800" i="1" dirty="0"/>
            <a:t>Robôs</a:t>
          </a:r>
          <a:endParaRPr lang="pt-BR" sz="1800" dirty="0"/>
        </a:p>
      </dgm:t>
    </dgm:pt>
    <dgm:pt modelId="{8BA1FF57-A9A8-4345-B40C-BF18D25D49E3}" type="parTrans" cxnId="{849123D6-7AD0-4AF0-AF51-5B19E94FB3CB}">
      <dgm:prSet/>
      <dgm:spPr/>
      <dgm:t>
        <a:bodyPr/>
        <a:lstStyle/>
        <a:p>
          <a:endParaRPr lang="pt-BR" sz="2400"/>
        </a:p>
      </dgm:t>
    </dgm:pt>
    <dgm:pt modelId="{3A093943-1F9F-447B-A81B-1A2CDD1DC927}" type="sibTrans" cxnId="{849123D6-7AD0-4AF0-AF51-5B19E94FB3CB}">
      <dgm:prSet/>
      <dgm:spPr/>
      <dgm:t>
        <a:bodyPr/>
        <a:lstStyle/>
        <a:p>
          <a:endParaRPr lang="pt-BR" sz="2400"/>
        </a:p>
      </dgm:t>
    </dgm:pt>
    <dgm:pt modelId="{C1CFFA4D-7CEF-42AB-AEDF-C8073F127F2B}">
      <dgm:prSet phldrT="[Texto]" custT="1"/>
      <dgm:spPr/>
      <dgm:t>
        <a:bodyPr/>
        <a:lstStyle/>
        <a:p>
          <a:r>
            <a:rPr lang="pt-BR" sz="1800" dirty="0"/>
            <a:t>Classificação</a:t>
          </a:r>
        </a:p>
      </dgm:t>
    </dgm:pt>
    <dgm:pt modelId="{83B80750-6FD2-4BEC-A417-AF510922A485}" type="parTrans" cxnId="{BE609BDA-C386-4292-86E4-C12F4FA52855}">
      <dgm:prSet/>
      <dgm:spPr/>
      <dgm:t>
        <a:bodyPr/>
        <a:lstStyle/>
        <a:p>
          <a:endParaRPr lang="pt-BR" sz="2400"/>
        </a:p>
      </dgm:t>
    </dgm:pt>
    <dgm:pt modelId="{933C14F6-015E-42A2-8E4A-514E9388C629}" type="sibTrans" cxnId="{BE609BDA-C386-4292-86E4-C12F4FA52855}">
      <dgm:prSet/>
      <dgm:spPr/>
      <dgm:t>
        <a:bodyPr/>
        <a:lstStyle/>
        <a:p>
          <a:endParaRPr lang="pt-BR" sz="2400"/>
        </a:p>
      </dgm:t>
    </dgm:pt>
    <dgm:pt modelId="{C2FF0B38-6AA1-46A9-B791-65CFE9CA936F}">
      <dgm:prSet phldrT="[Texto]" custT="1"/>
      <dgm:spPr/>
      <dgm:t>
        <a:bodyPr/>
        <a:lstStyle/>
        <a:p>
          <a:r>
            <a:rPr lang="pt-BR" sz="1800" dirty="0"/>
            <a:t>Agrupamento</a:t>
          </a:r>
        </a:p>
      </dgm:t>
    </dgm:pt>
    <dgm:pt modelId="{E6C33736-4185-488B-B5F3-CA28DA7A48DA}" type="parTrans" cxnId="{97AC3F89-4CCC-4D24-80E4-013CF2710FF6}">
      <dgm:prSet/>
      <dgm:spPr/>
      <dgm:t>
        <a:bodyPr/>
        <a:lstStyle/>
        <a:p>
          <a:endParaRPr lang="pt-BR" sz="2400"/>
        </a:p>
      </dgm:t>
    </dgm:pt>
    <dgm:pt modelId="{7EEB9E4F-15A5-4484-AB26-192D643879E6}" type="sibTrans" cxnId="{97AC3F89-4CCC-4D24-80E4-013CF2710FF6}">
      <dgm:prSet/>
      <dgm:spPr/>
      <dgm:t>
        <a:bodyPr/>
        <a:lstStyle/>
        <a:p>
          <a:endParaRPr lang="pt-BR" sz="2400"/>
        </a:p>
      </dgm:t>
    </dgm:pt>
    <dgm:pt modelId="{4962A4A2-8883-41AC-8DA8-8A07D081EA61}">
      <dgm:prSet phldrT="[Texto]" custT="1"/>
      <dgm:spPr/>
      <dgm:t>
        <a:bodyPr/>
        <a:lstStyle/>
        <a:p>
          <a:r>
            <a:rPr lang="pt-BR" sz="1800" dirty="0"/>
            <a:t>Otimização orientada a dados</a:t>
          </a:r>
        </a:p>
      </dgm:t>
    </dgm:pt>
    <dgm:pt modelId="{D8B4855D-F868-49FE-875F-3949698070B6}" type="parTrans" cxnId="{7FBB4ECA-8B4E-4458-9E7E-4488D6C8008A}">
      <dgm:prSet/>
      <dgm:spPr/>
      <dgm:t>
        <a:bodyPr/>
        <a:lstStyle/>
        <a:p>
          <a:endParaRPr lang="pt-BR" sz="2400"/>
        </a:p>
      </dgm:t>
    </dgm:pt>
    <dgm:pt modelId="{38B8430C-87EB-4F3D-AA42-B23B9F381454}" type="sibTrans" cxnId="{7FBB4ECA-8B4E-4458-9E7E-4488D6C8008A}">
      <dgm:prSet/>
      <dgm:spPr/>
      <dgm:t>
        <a:bodyPr/>
        <a:lstStyle/>
        <a:p>
          <a:endParaRPr lang="pt-BR" sz="2400"/>
        </a:p>
      </dgm:t>
    </dgm:pt>
    <dgm:pt modelId="{0D6B8818-B783-4DAA-AEEA-7D1B330CFBDD}">
      <dgm:prSet phldrT="[Texto]" custT="1"/>
      <dgm:spPr/>
      <dgm:t>
        <a:bodyPr/>
        <a:lstStyle/>
        <a:p>
          <a:r>
            <a:rPr lang="pt-BR" sz="1800" dirty="0"/>
            <a:t>Visão Computacional</a:t>
          </a:r>
        </a:p>
      </dgm:t>
    </dgm:pt>
    <dgm:pt modelId="{216AD0B4-8FE9-45E9-BA6B-088A1AC17A18}" type="parTrans" cxnId="{3CBFEC67-C803-4993-B109-C785AFFC7289}">
      <dgm:prSet/>
      <dgm:spPr/>
      <dgm:t>
        <a:bodyPr/>
        <a:lstStyle/>
        <a:p>
          <a:endParaRPr lang="pt-BR" sz="2400"/>
        </a:p>
      </dgm:t>
    </dgm:pt>
    <dgm:pt modelId="{B72BBDC5-5B58-47D8-80FA-B22076C28A02}" type="sibTrans" cxnId="{3CBFEC67-C803-4993-B109-C785AFFC7289}">
      <dgm:prSet/>
      <dgm:spPr/>
      <dgm:t>
        <a:bodyPr/>
        <a:lstStyle/>
        <a:p>
          <a:endParaRPr lang="pt-BR" sz="2400"/>
        </a:p>
      </dgm:t>
    </dgm:pt>
    <dgm:pt modelId="{21993593-5D6C-4830-85D5-E5695847D63D}">
      <dgm:prSet phldrT="[Texto]" custT="1"/>
      <dgm:spPr/>
      <dgm:t>
        <a:bodyPr/>
        <a:lstStyle/>
        <a:p>
          <a:r>
            <a:rPr lang="pt-BR" sz="1800" dirty="0"/>
            <a:t>Identificação de elementos</a:t>
          </a:r>
        </a:p>
      </dgm:t>
    </dgm:pt>
    <dgm:pt modelId="{14548A78-8F7B-46F2-83C7-148AE97ACCCE}" type="parTrans" cxnId="{EB213F7E-2C22-4968-B2E8-A4B63AD18B26}">
      <dgm:prSet/>
      <dgm:spPr/>
      <dgm:t>
        <a:bodyPr/>
        <a:lstStyle/>
        <a:p>
          <a:endParaRPr lang="pt-BR" sz="2400"/>
        </a:p>
      </dgm:t>
    </dgm:pt>
    <dgm:pt modelId="{1A475F58-EAB2-40AC-BB52-490F4A81327E}" type="sibTrans" cxnId="{EB213F7E-2C22-4968-B2E8-A4B63AD18B26}">
      <dgm:prSet/>
      <dgm:spPr/>
      <dgm:t>
        <a:bodyPr/>
        <a:lstStyle/>
        <a:p>
          <a:endParaRPr lang="pt-BR" sz="2400"/>
        </a:p>
      </dgm:t>
    </dgm:pt>
    <dgm:pt modelId="{75E20557-989C-449A-A907-8A170655F086}">
      <dgm:prSet phldrT="[Texto]" custT="1"/>
      <dgm:spPr/>
      <dgm:t>
        <a:bodyPr/>
        <a:lstStyle/>
        <a:p>
          <a:r>
            <a:rPr lang="pt-BR" sz="1800" dirty="0"/>
            <a:t>Análise de sentimentos</a:t>
          </a:r>
        </a:p>
      </dgm:t>
    </dgm:pt>
    <dgm:pt modelId="{FE170D05-B48B-4E3A-8854-8D70A2911C31}" type="parTrans" cxnId="{EFA64DB5-EB33-4FE6-876E-99F136A6B20D}">
      <dgm:prSet/>
      <dgm:spPr/>
      <dgm:t>
        <a:bodyPr/>
        <a:lstStyle/>
        <a:p>
          <a:endParaRPr lang="pt-BR" sz="2400"/>
        </a:p>
      </dgm:t>
    </dgm:pt>
    <dgm:pt modelId="{7F8556AC-22D7-455C-BA9D-B555E48E70BF}" type="sibTrans" cxnId="{EFA64DB5-EB33-4FE6-876E-99F136A6B20D}">
      <dgm:prSet/>
      <dgm:spPr/>
      <dgm:t>
        <a:bodyPr/>
        <a:lstStyle/>
        <a:p>
          <a:endParaRPr lang="pt-BR" sz="2400"/>
        </a:p>
      </dgm:t>
    </dgm:pt>
    <dgm:pt modelId="{F3E3CB0E-8CE0-427B-A016-9B076006A785}">
      <dgm:prSet phldrT="[Texto]" custT="1"/>
      <dgm:spPr/>
      <dgm:t>
        <a:bodyPr/>
        <a:lstStyle/>
        <a:p>
          <a:r>
            <a:rPr lang="pt-BR" sz="1800" dirty="0"/>
            <a:t>Simulação</a:t>
          </a:r>
        </a:p>
      </dgm:t>
    </dgm:pt>
    <dgm:pt modelId="{2FF5FE2B-5CC1-4CC7-B9AD-0B1FB8E4F743}" type="parTrans" cxnId="{FD674A28-8B8B-4A52-938D-7F368BA5E4BD}">
      <dgm:prSet/>
      <dgm:spPr/>
      <dgm:t>
        <a:bodyPr/>
        <a:lstStyle/>
        <a:p>
          <a:endParaRPr lang="pt-BR"/>
        </a:p>
      </dgm:t>
    </dgm:pt>
    <dgm:pt modelId="{4453897A-4232-40BD-AF9F-557E7AB9E048}" type="sibTrans" cxnId="{FD674A28-8B8B-4A52-938D-7F368BA5E4BD}">
      <dgm:prSet/>
      <dgm:spPr/>
      <dgm:t>
        <a:bodyPr/>
        <a:lstStyle/>
        <a:p>
          <a:endParaRPr lang="pt-BR"/>
        </a:p>
      </dgm:t>
    </dgm:pt>
    <dgm:pt modelId="{917A4F2C-0549-4CF8-9D5F-BC1B3F70FA78}" type="pres">
      <dgm:prSet presAssocID="{F5637D38-7BFC-423E-97C1-DD1CDFD50771}" presName="Name0" presStyleCnt="0">
        <dgm:presLayoutVars>
          <dgm:dir/>
          <dgm:animLvl val="lvl"/>
          <dgm:resizeHandles val="exact"/>
        </dgm:presLayoutVars>
      </dgm:prSet>
      <dgm:spPr/>
    </dgm:pt>
    <dgm:pt modelId="{5B65E0EF-94B7-4C10-967C-248D4F43CEC3}" type="pres">
      <dgm:prSet presAssocID="{D4CB6202-6B5E-4FD4-951F-7ABD844B23A8}" presName="composite" presStyleCnt="0"/>
      <dgm:spPr/>
    </dgm:pt>
    <dgm:pt modelId="{3E80D3F9-7AE0-4FAD-8C13-35786EF90CF9}" type="pres">
      <dgm:prSet presAssocID="{D4CB6202-6B5E-4FD4-951F-7ABD844B23A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F9D60B2-9B99-4AA5-9B12-1806ECDFE975}" type="pres">
      <dgm:prSet presAssocID="{D4CB6202-6B5E-4FD4-951F-7ABD844B23A8}" presName="desTx" presStyleLbl="alignAccFollowNode1" presStyleIdx="0" presStyleCnt="4">
        <dgm:presLayoutVars>
          <dgm:bulletEnabled val="1"/>
        </dgm:presLayoutVars>
      </dgm:prSet>
      <dgm:spPr/>
    </dgm:pt>
    <dgm:pt modelId="{B79319F0-66C3-4601-9D8B-0EC2231F10C5}" type="pres">
      <dgm:prSet presAssocID="{D2D2A62D-FA97-41F9-AB8B-52041A82353C}" presName="space" presStyleCnt="0"/>
      <dgm:spPr/>
    </dgm:pt>
    <dgm:pt modelId="{FC4C498C-C228-464C-AEF0-9500670F4230}" type="pres">
      <dgm:prSet presAssocID="{D8750BC5-CD40-46B9-92D4-CF547176621C}" presName="composite" presStyleCnt="0"/>
      <dgm:spPr/>
    </dgm:pt>
    <dgm:pt modelId="{9B2BE60A-65CE-4409-B529-967C3EB5AF5F}" type="pres">
      <dgm:prSet presAssocID="{D8750BC5-CD40-46B9-92D4-CF54717662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1F39D3D-85CB-438D-B00C-1FD98EE5CA07}" type="pres">
      <dgm:prSet presAssocID="{D8750BC5-CD40-46B9-92D4-CF547176621C}" presName="desTx" presStyleLbl="alignAccFollowNode1" presStyleIdx="1" presStyleCnt="4">
        <dgm:presLayoutVars>
          <dgm:bulletEnabled val="1"/>
        </dgm:presLayoutVars>
      </dgm:prSet>
      <dgm:spPr/>
    </dgm:pt>
    <dgm:pt modelId="{F9019D44-F872-4838-9B6A-F83CC3B3AE66}" type="pres">
      <dgm:prSet presAssocID="{84D25811-53DE-4775-99F8-B1DC364634F3}" presName="space" presStyleCnt="0"/>
      <dgm:spPr/>
    </dgm:pt>
    <dgm:pt modelId="{B2B25332-999D-4A1D-9AD6-A018CE0AD635}" type="pres">
      <dgm:prSet presAssocID="{8CDE7AA2-D5F7-49E6-861C-9320F34FD36F}" presName="composite" presStyleCnt="0"/>
      <dgm:spPr/>
    </dgm:pt>
    <dgm:pt modelId="{0A44FD88-2F3C-4732-A020-904EFC3A2F5B}" type="pres">
      <dgm:prSet presAssocID="{8CDE7AA2-D5F7-49E6-861C-9320F34FD36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0BD45FC-3565-4EF9-8826-49B98F2433EB}" type="pres">
      <dgm:prSet presAssocID="{8CDE7AA2-D5F7-49E6-861C-9320F34FD36F}" presName="desTx" presStyleLbl="alignAccFollowNode1" presStyleIdx="2" presStyleCnt="4">
        <dgm:presLayoutVars>
          <dgm:bulletEnabled val="1"/>
        </dgm:presLayoutVars>
      </dgm:prSet>
      <dgm:spPr/>
    </dgm:pt>
    <dgm:pt modelId="{5CCFE044-A3D5-40CE-9AA6-7FA2B21608C5}" type="pres">
      <dgm:prSet presAssocID="{95BE4AC4-614C-4EAF-9A1D-750005D912A7}" presName="space" presStyleCnt="0"/>
      <dgm:spPr/>
    </dgm:pt>
    <dgm:pt modelId="{DB9D4765-5AD1-48AC-A798-488CC5C6B64B}" type="pres">
      <dgm:prSet presAssocID="{0D6B8818-B783-4DAA-AEEA-7D1B330CFBDD}" presName="composite" presStyleCnt="0"/>
      <dgm:spPr/>
    </dgm:pt>
    <dgm:pt modelId="{DE84B11D-E774-4425-BD40-795DDEAC43B3}" type="pres">
      <dgm:prSet presAssocID="{0D6B8818-B783-4DAA-AEEA-7D1B330CFBD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D022C44-9EE4-4278-842F-12010A655FDF}" type="pres">
      <dgm:prSet presAssocID="{0D6B8818-B783-4DAA-AEEA-7D1B330CFBD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802D900-2D3C-4DD3-9D39-6AAB9C72134A}" type="presOf" srcId="{3932D04B-7ACA-488F-B9ED-A03647ED4BA0}" destId="{31F39D3D-85CB-438D-B00C-1FD98EE5CA07}" srcOrd="0" destOrd="2" presId="urn:microsoft.com/office/officeart/2005/8/layout/hList1"/>
    <dgm:cxn modelId="{C7E9A913-7989-4EF7-82CF-8DBC6A43CFDC}" type="presOf" srcId="{C2FF0B38-6AA1-46A9-B791-65CFE9CA936F}" destId="{31F39D3D-85CB-438D-B00C-1FD98EE5CA07}" srcOrd="0" destOrd="3" presId="urn:microsoft.com/office/officeart/2005/8/layout/hList1"/>
    <dgm:cxn modelId="{FD674A28-8B8B-4A52-938D-7F368BA5E4BD}" srcId="{D4CB6202-6B5E-4FD4-951F-7ABD844B23A8}" destId="{F3E3CB0E-8CE0-427B-A016-9B076006A785}" srcOrd="3" destOrd="0" parTransId="{2FF5FE2B-5CC1-4CC7-B9AD-0B1FB8E4F743}" sibTransId="{4453897A-4232-40BD-AF9F-557E7AB9E048}"/>
    <dgm:cxn modelId="{0A9D5530-5F3F-4A37-9540-C276727DAA9F}" srcId="{8CDE7AA2-D5F7-49E6-861C-9320F34FD36F}" destId="{4D579D0D-9F72-4335-ADE7-A4B35AD7AE5C}" srcOrd="1" destOrd="0" parTransId="{3EE69312-CF8A-454B-8A7A-CB31586840B9}" sibTransId="{33BC401A-42EC-40A0-953A-054FA9391566}"/>
    <dgm:cxn modelId="{9C107463-3568-482D-B979-EFD9DDE6423F}" type="presOf" srcId="{D8750BC5-CD40-46B9-92D4-CF547176621C}" destId="{9B2BE60A-65CE-4409-B529-967C3EB5AF5F}" srcOrd="0" destOrd="0" presId="urn:microsoft.com/office/officeart/2005/8/layout/hList1"/>
    <dgm:cxn modelId="{3CBFEC67-C803-4993-B109-C785AFFC7289}" srcId="{F5637D38-7BFC-423E-97C1-DD1CDFD50771}" destId="{0D6B8818-B783-4DAA-AEEA-7D1B330CFBDD}" srcOrd="3" destOrd="0" parTransId="{216AD0B4-8FE9-45E9-BA6B-088A1AC17A18}" sibTransId="{B72BBDC5-5B58-47D8-80FA-B22076C28A02}"/>
    <dgm:cxn modelId="{6C180849-C674-47BB-9830-2D7B459E081A}" srcId="{F5637D38-7BFC-423E-97C1-DD1CDFD50771}" destId="{8CDE7AA2-D5F7-49E6-861C-9320F34FD36F}" srcOrd="2" destOrd="0" parTransId="{3C855972-72B8-4CA7-97BF-2CF39FF97D3E}" sibTransId="{95BE4AC4-614C-4EAF-9A1D-750005D912A7}"/>
    <dgm:cxn modelId="{10025D4A-9603-4CD2-9BE2-F26554E451BC}" srcId="{D4CB6202-6B5E-4FD4-951F-7ABD844B23A8}" destId="{A63914AB-D2C9-43DB-973E-9240953C9135}" srcOrd="0" destOrd="0" parTransId="{625D1BBB-75C7-4ACB-A139-C8F1CBF0D181}" sibTransId="{6016A345-B1C1-438E-AB57-90E3C3BD62DB}"/>
    <dgm:cxn modelId="{21D7F14E-CF0D-42E9-BB7C-F771DAD73B98}" type="presOf" srcId="{C1CFFA4D-7CEF-42AB-AEDF-C8073F127F2B}" destId="{31F39D3D-85CB-438D-B00C-1FD98EE5CA07}" srcOrd="0" destOrd="1" presId="urn:microsoft.com/office/officeart/2005/8/layout/hList1"/>
    <dgm:cxn modelId="{0B285A6F-D24A-4D16-9215-EE8F7744194A}" type="presOf" srcId="{F5637D38-7BFC-423E-97C1-DD1CDFD50771}" destId="{917A4F2C-0549-4CF8-9D5F-BC1B3F70FA78}" srcOrd="0" destOrd="0" presId="urn:microsoft.com/office/officeart/2005/8/layout/hList1"/>
    <dgm:cxn modelId="{5B56C176-E887-4D76-BDD8-8E0063A847BA}" type="presOf" srcId="{21993593-5D6C-4830-85D5-E5695847D63D}" destId="{9D022C44-9EE4-4278-842F-12010A655FDF}" srcOrd="0" destOrd="0" presId="urn:microsoft.com/office/officeart/2005/8/layout/hList1"/>
    <dgm:cxn modelId="{46B28F5A-BACB-4BB2-97A1-72D5685D2D7A}" type="presOf" srcId="{0D6B8818-B783-4DAA-AEEA-7D1B330CFBDD}" destId="{DE84B11D-E774-4425-BD40-795DDEAC43B3}" srcOrd="0" destOrd="0" presId="urn:microsoft.com/office/officeart/2005/8/layout/hList1"/>
    <dgm:cxn modelId="{EB213F7E-2C22-4968-B2E8-A4B63AD18B26}" srcId="{0D6B8818-B783-4DAA-AEEA-7D1B330CFBDD}" destId="{21993593-5D6C-4830-85D5-E5695847D63D}" srcOrd="0" destOrd="0" parTransId="{14548A78-8F7B-46F2-83C7-148AE97ACCCE}" sibTransId="{1A475F58-EAB2-40AC-BB52-490F4A81327E}"/>
    <dgm:cxn modelId="{0DA8697E-C2F3-44B9-8F6F-9B111B34FF9D}" type="presOf" srcId="{D4CB6202-6B5E-4FD4-951F-7ABD844B23A8}" destId="{3E80D3F9-7AE0-4FAD-8C13-35786EF90CF9}" srcOrd="0" destOrd="0" presId="urn:microsoft.com/office/officeart/2005/8/layout/hList1"/>
    <dgm:cxn modelId="{97AC3F89-4CCC-4D24-80E4-013CF2710FF6}" srcId="{D8750BC5-CD40-46B9-92D4-CF547176621C}" destId="{C2FF0B38-6AA1-46A9-B791-65CFE9CA936F}" srcOrd="3" destOrd="0" parTransId="{E6C33736-4185-488B-B5F3-CA28DA7A48DA}" sibTransId="{7EEB9E4F-15A5-4484-AB26-192D643879E6}"/>
    <dgm:cxn modelId="{D3C1BE8F-AA13-4D18-B5D1-D13E48B91A8D}" srcId="{F5637D38-7BFC-423E-97C1-DD1CDFD50771}" destId="{D8750BC5-CD40-46B9-92D4-CF547176621C}" srcOrd="1" destOrd="0" parTransId="{D6822270-AA08-4143-98DE-ECB40D574785}" sibTransId="{84D25811-53DE-4775-99F8-B1DC364634F3}"/>
    <dgm:cxn modelId="{6FB82094-4366-4B38-AC0D-EBC2FEE2CE78}" type="presOf" srcId="{43748676-0E48-4AA7-BCDD-1309DCD2D623}" destId="{31F39D3D-85CB-438D-B00C-1FD98EE5CA07}" srcOrd="0" destOrd="0" presId="urn:microsoft.com/office/officeart/2005/8/layout/hList1"/>
    <dgm:cxn modelId="{54351CA1-E9DC-4698-ACFF-44EBA3DE5273}" type="presOf" srcId="{1CE38728-7A7A-4D76-9A04-4BDC2634392D}" destId="{CF9D60B2-9B99-4AA5-9B12-1806ECDFE975}" srcOrd="0" destOrd="2" presId="urn:microsoft.com/office/officeart/2005/8/layout/hList1"/>
    <dgm:cxn modelId="{C9C6A9A1-B6F4-4D19-A114-6B685E4DBD8E}" srcId="{D4CB6202-6B5E-4FD4-951F-7ABD844B23A8}" destId="{27F60DBA-322F-4217-A09D-7AEBCA4E5E7E}" srcOrd="1" destOrd="0" parTransId="{6374FBC3-F9F9-4E44-9B73-CE7807894FC2}" sibTransId="{57D282BD-2791-4C7D-89FA-8E0D8101012A}"/>
    <dgm:cxn modelId="{133D6CB1-19A2-4EC0-9681-531917AFEF20}" srcId="{F5637D38-7BFC-423E-97C1-DD1CDFD50771}" destId="{D4CB6202-6B5E-4FD4-951F-7ABD844B23A8}" srcOrd="0" destOrd="0" parTransId="{AFF0C942-485F-45FE-8C90-AB9860641B5B}" sibTransId="{D2D2A62D-FA97-41F9-AB8B-52041A82353C}"/>
    <dgm:cxn modelId="{EFA64DB5-EB33-4FE6-876E-99F136A6B20D}" srcId="{0D6B8818-B783-4DAA-AEEA-7D1B330CFBDD}" destId="{75E20557-989C-449A-A907-8A170655F086}" srcOrd="1" destOrd="0" parTransId="{FE170D05-B48B-4E3A-8854-8D70A2911C31}" sibTransId="{7F8556AC-22D7-455C-BA9D-B555E48E70BF}"/>
    <dgm:cxn modelId="{30691FB9-1B5B-4527-81D5-29B13B2C29BB}" type="presOf" srcId="{A63914AB-D2C9-43DB-973E-9240953C9135}" destId="{CF9D60B2-9B99-4AA5-9B12-1806ECDFE975}" srcOrd="0" destOrd="0" presId="urn:microsoft.com/office/officeart/2005/8/layout/hList1"/>
    <dgm:cxn modelId="{27E705BB-E61B-4FF6-BF40-16462ACB1DB8}" type="presOf" srcId="{E6BAB65E-40B0-4334-9AC1-98181B022625}" destId="{80BD45FC-3565-4EF9-8826-49B98F2433EB}" srcOrd="0" destOrd="0" presId="urn:microsoft.com/office/officeart/2005/8/layout/hList1"/>
    <dgm:cxn modelId="{C6E0C3BC-EADF-4922-B3B4-BC7B8072FDD6}" srcId="{D8750BC5-CD40-46B9-92D4-CF547176621C}" destId="{43748676-0E48-4AA7-BCDD-1309DCD2D623}" srcOrd="0" destOrd="0" parTransId="{AB73A090-B8E5-4D23-81A4-BB833C054C75}" sibTransId="{70E7FB6A-0F4A-46FD-BCC3-BC2FCAFE3EBA}"/>
    <dgm:cxn modelId="{EED1BFC2-016D-4614-B2C6-8AFEE748FB04}" type="presOf" srcId="{4D579D0D-9F72-4335-ADE7-A4B35AD7AE5C}" destId="{80BD45FC-3565-4EF9-8826-49B98F2433EB}" srcOrd="0" destOrd="1" presId="urn:microsoft.com/office/officeart/2005/8/layout/hList1"/>
    <dgm:cxn modelId="{580011C5-F1B8-4A9E-B154-B85DB90F32FB}" srcId="{8CDE7AA2-D5F7-49E6-861C-9320F34FD36F}" destId="{E6BAB65E-40B0-4334-9AC1-98181B022625}" srcOrd="0" destOrd="0" parTransId="{34DD32B7-7CB3-44C5-A0FB-D734AF334EC9}" sibTransId="{43F016EC-3A88-4C49-B035-7D8B2C99668B}"/>
    <dgm:cxn modelId="{7FBB4ECA-8B4E-4458-9E7E-4488D6C8008A}" srcId="{D8750BC5-CD40-46B9-92D4-CF547176621C}" destId="{4962A4A2-8883-41AC-8DA8-8A07D081EA61}" srcOrd="4" destOrd="0" parTransId="{D8B4855D-F868-49FE-875F-3949698070B6}" sibTransId="{38B8430C-87EB-4F3D-AA42-B23B9F381454}"/>
    <dgm:cxn modelId="{4EA83CD0-229D-4896-91EF-A6A2ACA011AB}" type="presOf" srcId="{8CDE7AA2-D5F7-49E6-861C-9320F34FD36F}" destId="{0A44FD88-2F3C-4732-A020-904EFC3A2F5B}" srcOrd="0" destOrd="0" presId="urn:microsoft.com/office/officeart/2005/8/layout/hList1"/>
    <dgm:cxn modelId="{0E75E5D4-5D8A-4AB4-B0E5-8ABD21EA5A07}" type="presOf" srcId="{4962A4A2-8883-41AC-8DA8-8A07D081EA61}" destId="{31F39D3D-85CB-438D-B00C-1FD98EE5CA07}" srcOrd="0" destOrd="4" presId="urn:microsoft.com/office/officeart/2005/8/layout/hList1"/>
    <dgm:cxn modelId="{849123D6-7AD0-4AF0-AF51-5B19E94FB3CB}" srcId="{D4CB6202-6B5E-4FD4-951F-7ABD844B23A8}" destId="{1CE38728-7A7A-4D76-9A04-4BDC2634392D}" srcOrd="2" destOrd="0" parTransId="{8BA1FF57-A9A8-4345-B40C-BF18D25D49E3}" sibTransId="{3A093943-1F9F-447B-A81B-1A2CDD1DC927}"/>
    <dgm:cxn modelId="{BE609BDA-C386-4292-86E4-C12F4FA52855}" srcId="{D8750BC5-CD40-46B9-92D4-CF547176621C}" destId="{C1CFFA4D-7CEF-42AB-AEDF-C8073F127F2B}" srcOrd="1" destOrd="0" parTransId="{83B80750-6FD2-4BEC-A417-AF510922A485}" sibTransId="{933C14F6-015E-42A2-8E4A-514E9388C629}"/>
    <dgm:cxn modelId="{79B9B5E0-A04F-4FB6-8DFE-0431CEEFA286}" type="presOf" srcId="{75E20557-989C-449A-A907-8A170655F086}" destId="{9D022C44-9EE4-4278-842F-12010A655FDF}" srcOrd="0" destOrd="1" presId="urn:microsoft.com/office/officeart/2005/8/layout/hList1"/>
    <dgm:cxn modelId="{DF8A8BE4-5013-4311-9BFA-31EAE268E074}" type="presOf" srcId="{27F60DBA-322F-4217-A09D-7AEBCA4E5E7E}" destId="{CF9D60B2-9B99-4AA5-9B12-1806ECDFE975}" srcOrd="0" destOrd="1" presId="urn:microsoft.com/office/officeart/2005/8/layout/hList1"/>
    <dgm:cxn modelId="{6F7232ED-648C-4999-B4D1-F93E4CAE82E3}" type="presOf" srcId="{F3E3CB0E-8CE0-427B-A016-9B076006A785}" destId="{CF9D60B2-9B99-4AA5-9B12-1806ECDFE975}" srcOrd="0" destOrd="3" presId="urn:microsoft.com/office/officeart/2005/8/layout/hList1"/>
    <dgm:cxn modelId="{481714F1-97F8-4966-B948-504289E35747}" srcId="{D8750BC5-CD40-46B9-92D4-CF547176621C}" destId="{3932D04B-7ACA-488F-B9ED-A03647ED4BA0}" srcOrd="2" destOrd="0" parTransId="{9F8D4675-7835-4151-8326-2E898C87272D}" sibTransId="{60F5C2FC-3245-495B-A92C-37047D5E8DCC}"/>
    <dgm:cxn modelId="{DF1B0F93-6FC7-4662-8D83-5C0FBE947945}" type="presParOf" srcId="{917A4F2C-0549-4CF8-9D5F-BC1B3F70FA78}" destId="{5B65E0EF-94B7-4C10-967C-248D4F43CEC3}" srcOrd="0" destOrd="0" presId="urn:microsoft.com/office/officeart/2005/8/layout/hList1"/>
    <dgm:cxn modelId="{C39E282D-80D2-4575-842B-0C73D74CEF29}" type="presParOf" srcId="{5B65E0EF-94B7-4C10-967C-248D4F43CEC3}" destId="{3E80D3F9-7AE0-4FAD-8C13-35786EF90CF9}" srcOrd="0" destOrd="0" presId="urn:microsoft.com/office/officeart/2005/8/layout/hList1"/>
    <dgm:cxn modelId="{634FD499-5CAF-4C9E-960F-D842B60CC831}" type="presParOf" srcId="{5B65E0EF-94B7-4C10-967C-248D4F43CEC3}" destId="{CF9D60B2-9B99-4AA5-9B12-1806ECDFE975}" srcOrd="1" destOrd="0" presId="urn:microsoft.com/office/officeart/2005/8/layout/hList1"/>
    <dgm:cxn modelId="{4BA2EEE6-E641-412A-922E-2C061DFD7A2F}" type="presParOf" srcId="{917A4F2C-0549-4CF8-9D5F-BC1B3F70FA78}" destId="{B79319F0-66C3-4601-9D8B-0EC2231F10C5}" srcOrd="1" destOrd="0" presId="urn:microsoft.com/office/officeart/2005/8/layout/hList1"/>
    <dgm:cxn modelId="{13A72BF9-90D9-4281-B19A-068F0AA4685E}" type="presParOf" srcId="{917A4F2C-0549-4CF8-9D5F-BC1B3F70FA78}" destId="{FC4C498C-C228-464C-AEF0-9500670F4230}" srcOrd="2" destOrd="0" presId="urn:microsoft.com/office/officeart/2005/8/layout/hList1"/>
    <dgm:cxn modelId="{62E1E4D1-58B5-4FFA-8767-5F909AE1AD2B}" type="presParOf" srcId="{FC4C498C-C228-464C-AEF0-9500670F4230}" destId="{9B2BE60A-65CE-4409-B529-967C3EB5AF5F}" srcOrd="0" destOrd="0" presId="urn:microsoft.com/office/officeart/2005/8/layout/hList1"/>
    <dgm:cxn modelId="{873DED0D-ADAB-4D1A-B19F-3817FDC40972}" type="presParOf" srcId="{FC4C498C-C228-464C-AEF0-9500670F4230}" destId="{31F39D3D-85CB-438D-B00C-1FD98EE5CA07}" srcOrd="1" destOrd="0" presId="urn:microsoft.com/office/officeart/2005/8/layout/hList1"/>
    <dgm:cxn modelId="{7B7EDB6C-70A4-4287-B017-1D09395496FF}" type="presParOf" srcId="{917A4F2C-0549-4CF8-9D5F-BC1B3F70FA78}" destId="{F9019D44-F872-4838-9B6A-F83CC3B3AE66}" srcOrd="3" destOrd="0" presId="urn:microsoft.com/office/officeart/2005/8/layout/hList1"/>
    <dgm:cxn modelId="{FAE2A72D-A052-4479-9CC7-A8B2220CEACF}" type="presParOf" srcId="{917A4F2C-0549-4CF8-9D5F-BC1B3F70FA78}" destId="{B2B25332-999D-4A1D-9AD6-A018CE0AD635}" srcOrd="4" destOrd="0" presId="urn:microsoft.com/office/officeart/2005/8/layout/hList1"/>
    <dgm:cxn modelId="{2DAFECAD-7DA2-4089-9FED-928EDF873771}" type="presParOf" srcId="{B2B25332-999D-4A1D-9AD6-A018CE0AD635}" destId="{0A44FD88-2F3C-4732-A020-904EFC3A2F5B}" srcOrd="0" destOrd="0" presId="urn:microsoft.com/office/officeart/2005/8/layout/hList1"/>
    <dgm:cxn modelId="{1BE8DD69-8102-48B6-A2D9-E2409AD4234E}" type="presParOf" srcId="{B2B25332-999D-4A1D-9AD6-A018CE0AD635}" destId="{80BD45FC-3565-4EF9-8826-49B98F2433EB}" srcOrd="1" destOrd="0" presId="urn:microsoft.com/office/officeart/2005/8/layout/hList1"/>
    <dgm:cxn modelId="{85FAF522-0768-4F72-8243-9BAE058327EF}" type="presParOf" srcId="{917A4F2C-0549-4CF8-9D5F-BC1B3F70FA78}" destId="{5CCFE044-A3D5-40CE-9AA6-7FA2B21608C5}" srcOrd="5" destOrd="0" presId="urn:microsoft.com/office/officeart/2005/8/layout/hList1"/>
    <dgm:cxn modelId="{496FFAC4-BB2C-4511-86F4-7C610FFAAD7B}" type="presParOf" srcId="{917A4F2C-0549-4CF8-9D5F-BC1B3F70FA78}" destId="{DB9D4765-5AD1-48AC-A798-488CC5C6B64B}" srcOrd="6" destOrd="0" presId="urn:microsoft.com/office/officeart/2005/8/layout/hList1"/>
    <dgm:cxn modelId="{47D52B71-12B1-4D5D-BEC5-ABF67BA756E6}" type="presParOf" srcId="{DB9D4765-5AD1-48AC-A798-488CC5C6B64B}" destId="{DE84B11D-E774-4425-BD40-795DDEAC43B3}" srcOrd="0" destOrd="0" presId="urn:microsoft.com/office/officeart/2005/8/layout/hList1"/>
    <dgm:cxn modelId="{8FE8AAA2-F292-4182-8868-CA31ACEF16F4}" type="presParOf" srcId="{DB9D4765-5AD1-48AC-A798-488CC5C6B64B}" destId="{9D022C44-9EE4-4278-842F-12010A655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0D3F9-7AE0-4FAD-8C13-35786EF90CF9}">
      <dsp:nvSpPr>
        <dsp:cNvPr id="0" name=""/>
        <dsp:cNvSpPr/>
      </dsp:nvSpPr>
      <dsp:spPr>
        <a:xfrm>
          <a:off x="3113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Agentes Inteligentes</a:t>
          </a:r>
        </a:p>
      </dsp:txBody>
      <dsp:txXfrm>
        <a:off x="3113" y="3743"/>
        <a:ext cx="1872102" cy="748841"/>
      </dsp:txXfrm>
    </dsp:sp>
    <dsp:sp modelId="{CF9D60B2-9B99-4AA5-9B12-1806ECDFE975}">
      <dsp:nvSpPr>
        <dsp:cNvPr id="0" name=""/>
        <dsp:cNvSpPr/>
      </dsp:nvSpPr>
      <dsp:spPr>
        <a:xfrm>
          <a:off x="3113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/>
            <a:t>Automação de Processos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i="1" kern="1200" dirty="0" err="1"/>
            <a:t>Chatbots</a:t>
          </a:r>
          <a:r>
            <a:rPr lang="pt-BR" sz="1800" i="1" kern="1200" dirty="0"/>
            <a:t> e Assistentes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i="1" kern="1200" dirty="0"/>
            <a:t>Robôs</a:t>
          </a:r>
          <a:endParaRPr lang="pt-B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Simulação</a:t>
          </a:r>
        </a:p>
      </dsp:txBody>
      <dsp:txXfrm>
        <a:off x="3113" y="752584"/>
        <a:ext cx="1872102" cy="2196000"/>
      </dsp:txXfrm>
    </dsp:sp>
    <dsp:sp modelId="{9B2BE60A-65CE-4409-B529-967C3EB5AF5F}">
      <dsp:nvSpPr>
        <dsp:cNvPr id="0" name=""/>
        <dsp:cNvSpPr/>
      </dsp:nvSpPr>
      <dsp:spPr>
        <a:xfrm>
          <a:off x="2137310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 err="1"/>
            <a:t>Machine</a:t>
          </a:r>
          <a:r>
            <a:rPr lang="pt-BR" sz="1800" i="1" kern="1200" dirty="0"/>
            <a:t> Learning</a:t>
          </a:r>
        </a:p>
      </dsp:txBody>
      <dsp:txXfrm>
        <a:off x="2137310" y="3743"/>
        <a:ext cx="1872102" cy="748841"/>
      </dsp:txXfrm>
    </dsp:sp>
    <dsp:sp modelId="{31F39D3D-85CB-438D-B00C-1FD98EE5CA07}">
      <dsp:nvSpPr>
        <dsp:cNvPr id="0" name=""/>
        <dsp:cNvSpPr/>
      </dsp:nvSpPr>
      <dsp:spPr>
        <a:xfrm>
          <a:off x="2137310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Previsão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Classificação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Associação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Agrupamento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Otimização orientada a dados</a:t>
          </a:r>
        </a:p>
      </dsp:txBody>
      <dsp:txXfrm>
        <a:off x="2137310" y="752584"/>
        <a:ext cx="1872102" cy="2196000"/>
      </dsp:txXfrm>
    </dsp:sp>
    <dsp:sp modelId="{0A44FD88-2F3C-4732-A020-904EFC3A2F5B}">
      <dsp:nvSpPr>
        <dsp:cNvPr id="0" name=""/>
        <dsp:cNvSpPr/>
      </dsp:nvSpPr>
      <dsp:spPr>
        <a:xfrm>
          <a:off x="4271507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Fala &amp; Texto</a:t>
          </a:r>
        </a:p>
      </dsp:txBody>
      <dsp:txXfrm>
        <a:off x="4271507" y="3743"/>
        <a:ext cx="1872102" cy="748841"/>
      </dsp:txXfrm>
    </dsp:sp>
    <dsp:sp modelId="{80BD45FC-3565-4EF9-8826-49B98F2433EB}">
      <dsp:nvSpPr>
        <dsp:cNvPr id="0" name=""/>
        <dsp:cNvSpPr/>
      </dsp:nvSpPr>
      <dsp:spPr>
        <a:xfrm>
          <a:off x="4271507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Análise de sentimentos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Conversões</a:t>
          </a:r>
        </a:p>
      </dsp:txBody>
      <dsp:txXfrm>
        <a:off x="4271507" y="752584"/>
        <a:ext cx="1872102" cy="2196000"/>
      </dsp:txXfrm>
    </dsp:sp>
    <dsp:sp modelId="{DE84B11D-E774-4425-BD40-795DDEAC43B3}">
      <dsp:nvSpPr>
        <dsp:cNvPr id="0" name=""/>
        <dsp:cNvSpPr/>
      </dsp:nvSpPr>
      <dsp:spPr>
        <a:xfrm>
          <a:off x="6405704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Visão Computacional</a:t>
          </a:r>
        </a:p>
      </dsp:txBody>
      <dsp:txXfrm>
        <a:off x="6405704" y="3743"/>
        <a:ext cx="1872102" cy="748841"/>
      </dsp:txXfrm>
    </dsp:sp>
    <dsp:sp modelId="{9D022C44-9EE4-4278-842F-12010A655FDF}">
      <dsp:nvSpPr>
        <dsp:cNvPr id="0" name=""/>
        <dsp:cNvSpPr/>
      </dsp:nvSpPr>
      <dsp:spPr>
        <a:xfrm>
          <a:off x="6405704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Identificação de elementos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Análise de sentimentos</a:t>
          </a:r>
        </a:p>
      </dsp:txBody>
      <dsp:txXfrm>
        <a:off x="6405704" y="752584"/>
        <a:ext cx="1872102" cy="21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D6A30C-50D2-4409-8C57-B758E4448AF7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3CBAFB-72C8-4421-82CF-2C64DCD5A75B}" type="datetimeFigureOut">
              <a:rPr lang="pt-BR" smtClean="0"/>
              <a:t>22/05/2020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6744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4187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9184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61666-9269-4658-86E3-939EDD4D5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2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52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47">
            <a:extLst>
              <a:ext uri="{FF2B5EF4-FFF2-40B4-BE49-F238E27FC236}">
                <a16:creationId xmlns:a16="http://schemas.microsoft.com/office/drawing/2014/main" id="{8EF83AEA-D3C8-46EB-AD5D-EC0DCB4A28CE}"/>
              </a:ext>
            </a:extLst>
          </p:cNvPr>
          <p:cNvGrpSpPr/>
          <p:nvPr/>
        </p:nvGrpSpPr>
        <p:grpSpPr>
          <a:xfrm>
            <a:off x="3853278" y="2110661"/>
            <a:ext cx="1437444" cy="461089"/>
            <a:chOff x="5410200" y="2819400"/>
            <a:chExt cx="1508125" cy="1074738"/>
          </a:xfrm>
        </p:grpSpPr>
        <p:pic>
          <p:nvPicPr>
            <p:cNvPr id="7" name="Picture 43" descr="trans_postit_pink.gif">
              <a:extLst>
                <a:ext uri="{FF2B5EF4-FFF2-40B4-BE49-F238E27FC236}">
                  <a16:creationId xmlns:a16="http://schemas.microsoft.com/office/drawing/2014/main" id="{523059D2-7E22-4FB3-8B00-192CCCA6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2819400"/>
              <a:ext cx="1508125" cy="10747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246">
              <a:extLst>
                <a:ext uri="{FF2B5EF4-FFF2-40B4-BE49-F238E27FC236}">
                  <a16:creationId xmlns:a16="http://schemas.microsoft.com/office/drawing/2014/main" id="{D37CC004-95B6-4DD8-A7A9-92EDFC8D12D3}"/>
                </a:ext>
              </a:extLst>
            </p:cNvPr>
            <p:cNvSpPr txBox="1"/>
            <p:nvPr/>
          </p:nvSpPr>
          <p:spPr>
            <a:xfrm rot="21423860">
              <a:off x="5438774" y="2855824"/>
              <a:ext cx="1447800" cy="990601"/>
            </a:xfrm>
            <a:prstGeom prst="rect">
              <a:avLst/>
            </a:prstGeom>
            <a:noFill/>
          </p:spPr>
          <p:txBody>
            <a:bodyPr wrap="square" rtlCol="0">
              <a:normAutofit fontScale="55000" lnSpcReduction="20000"/>
            </a:bodyPr>
            <a:lstStyle/>
            <a:p>
              <a:r>
                <a:rPr lang="en-AU" sz="1400" b="1" dirty="0">
                  <a:latin typeface="Bradley Hand ITC" pitchFamily="66" charset="0"/>
                </a:rPr>
                <a:t>Duplo clique no post-it™ para </a:t>
              </a:r>
              <a:r>
                <a:rPr lang="en-AU" sz="1400" b="1" dirty="0" err="1">
                  <a:latin typeface="Bradley Hand ITC" pitchFamily="66" charset="0"/>
                </a:rPr>
                <a:t>edição</a:t>
              </a:r>
              <a:r>
                <a:rPr lang="en-AU" sz="1400" b="1" dirty="0">
                  <a:latin typeface="Bradley Hand ITC" pitchFamily="66" charset="0"/>
                </a:rPr>
                <a:t>. </a:t>
              </a:r>
              <a:r>
                <a:rPr lang="en-AU" sz="1400" b="1" dirty="0" err="1">
                  <a:latin typeface="Bradley Hand ITC" pitchFamily="66" charset="0"/>
                </a:rPr>
                <a:t>Redefina</a:t>
              </a:r>
              <a:r>
                <a:rPr lang="en-AU" sz="1400" b="1" dirty="0">
                  <a:latin typeface="Bradley Hand ITC" pitchFamily="66" charset="0"/>
                </a:rPr>
                <a:t> as cores a </a:t>
              </a:r>
              <a:r>
                <a:rPr lang="en-AU" sz="1400" b="1" dirty="0" err="1">
                  <a:latin typeface="Bradley Hand ITC" pitchFamily="66" charset="0"/>
                </a:rPr>
                <a:t>vontade</a:t>
              </a:r>
              <a:r>
                <a:rPr lang="en-AU" sz="1400" b="1" dirty="0">
                  <a:latin typeface="Bradley Hand ITC" pitchFamily="66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3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3E9AE4-6A54-41DC-8C15-CB157BAB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70" y="0"/>
            <a:ext cx="9144000" cy="661483"/>
          </a:xfrm>
        </p:spPr>
        <p:txBody>
          <a:bodyPr/>
          <a:lstStyle/>
          <a:p>
            <a:pPr algn="l"/>
            <a:r>
              <a:rPr lang="pt-BR" sz="2800" i="1" dirty="0">
                <a:solidFill>
                  <a:schemeClr val="bg1"/>
                </a:solidFill>
              </a:rPr>
              <a:t>Ferramental de Inteligência Artificial</a:t>
            </a:r>
            <a:br>
              <a:rPr lang="pt-BR" sz="2800" i="1" dirty="0">
                <a:solidFill>
                  <a:schemeClr val="bg1"/>
                </a:solidFill>
              </a:rPr>
            </a:br>
            <a:r>
              <a:rPr lang="pt-BR" sz="1800" i="1" dirty="0">
                <a:solidFill>
                  <a:schemeClr val="bg1"/>
                </a:solidFill>
              </a:rPr>
              <a:t>AI Toolkit Conceptual Framework</a:t>
            </a:r>
            <a:endParaRPr lang="pt-BR" i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FC0909A-4A66-40C7-9866-DF55ED90B8AA}"/>
              </a:ext>
            </a:extLst>
          </p:cNvPr>
          <p:cNvGraphicFramePr/>
          <p:nvPr/>
        </p:nvGraphicFramePr>
        <p:xfrm>
          <a:off x="431540" y="1347614"/>
          <a:ext cx="828092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636123"/>
      </p:ext>
    </p:extLst>
  </p:cSld>
  <p:clrMapOvr>
    <a:masterClrMapping/>
  </p:clrMapOvr>
</p:sld>
</file>

<file path=ppt/theme/theme1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58</Words>
  <Application>Microsoft Office PowerPoint</Application>
  <PresentationFormat>Apresentação na tela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2</vt:i4>
      </vt:variant>
    </vt:vector>
  </HeadingPairs>
  <TitlesOfParts>
    <vt:vector size="14" baseType="lpstr">
      <vt:lpstr>Arial</vt:lpstr>
      <vt:lpstr>Bradley Hand ITC</vt:lpstr>
      <vt:lpstr>Calibri</vt:lpstr>
      <vt:lpstr>Trebuchet MS</vt:lpstr>
      <vt:lpstr>Subtítulo</vt:lpstr>
      <vt:lpstr>Apenas texto corrido</vt:lpstr>
      <vt:lpstr>Título e texto corrido</vt:lpstr>
      <vt:lpstr>Texto e imagem</vt:lpstr>
      <vt:lpstr>Apenas imagens</vt:lpstr>
      <vt:lpstr>Tabela</vt:lpstr>
      <vt:lpstr>Encerramento</vt:lpstr>
      <vt:lpstr>1_Título e texto corrido</vt:lpstr>
      <vt:lpstr>Apresentação do PowerPoint</vt:lpstr>
      <vt:lpstr>Ferramental de Inteligência Artificial AI Toolkit Conceptual Framework</vt:lpstr>
    </vt:vector>
  </TitlesOfParts>
  <Company>PUC Minas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Inteligentes</dc:title>
  <dc:creator>Hugo de Paula;Sandro Almeida</dc:creator>
  <cp:keywords>PUC Minas</cp:keywords>
  <cp:lastModifiedBy>Sandro Almeida</cp:lastModifiedBy>
  <cp:revision>75</cp:revision>
  <dcterms:created xsi:type="dcterms:W3CDTF">2018-04-05T14:34:00Z</dcterms:created>
  <dcterms:modified xsi:type="dcterms:W3CDTF">2020-05-22T23:50:07Z</dcterms:modified>
</cp:coreProperties>
</file>