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1D90D-85F5-E662-D5C1-38A45A3E7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BCDE0-67ED-6B76-71D6-2998E0731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0C4548-5383-E6A8-AC97-66688DC9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FE9F2-4B5B-F0F5-664D-0A87BF4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A6EFF-4F74-5443-D4DC-6CA38559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8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6D3DC-BFB1-A7A2-9F8E-73A44890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AECB0-5B37-351C-0D6F-EC6DD47D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1B89E-F6FC-5F35-6A2D-88A83CAA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DB224D-B9DC-9FC5-384B-5F149A38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25DCF-7908-56CE-39B9-D7F91572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53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0EB2D9-F0C2-3A8C-CAFC-1CDB782DB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168273-8F93-F714-1424-DE0918ADD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553595-50DD-A0A9-02FE-9A134F8C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522E25-DFA6-F385-8E6C-91599E9B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1A2896-210B-CF8D-7BE0-BB0D9E30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06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47525-E754-6E5F-AA0D-1EBF464D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45308-B978-0492-58FF-0A11916B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BC938-2365-43A3-E388-81C268E4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CDAFB-A60F-2075-AC51-D5C8273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1FDDD-8CC2-CD8D-C6F6-15B4C5C0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68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6EF90-5682-5871-E3F4-A48269B1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70306F-523B-880A-F806-B3726AC6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558AC-1381-2485-5016-D4A06FB6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52BB8-DEE6-85A4-3E32-49E2C6BF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5D539-6C87-CD13-A786-CF42189B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2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9D095-2405-800C-832B-91C32383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205666-AA9E-9865-E50E-18DEF7465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A4392A-69A6-9AC9-D1FF-C55EFD23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9AAA82-C86E-B671-ACB8-7956492C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9FD0CE-E8A4-51DD-CF9F-3E60BA08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45B475-254B-F03D-F0E2-103DD9B4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DDDEE-6294-250D-05F8-44ED5B6B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0516E3-CFA8-9F2C-D4BA-00E8C505B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FACB2D-85C0-46A7-7CA1-B7328D6E3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783FA4-4EB1-C22D-47B3-F5DE4CEF2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3E3E0D-C3B9-75AC-C2A6-D07C81343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5C6AAD-F459-F05E-50D6-C6CB12DA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85D0EF-0F88-7A75-53C4-663EFB2C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C75589-8035-32C4-AC87-163A2B96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39F5C-2451-13C1-A87E-2D8FB6D9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2AC462-872D-FE03-FF25-72B3A725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9E477E-D145-8059-C65D-DCF2095A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F61E2D-1330-1D3B-D360-66DD1B8D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9B2374-46F5-7F37-5F0A-B8E5190B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812744-2EC9-D6AD-9925-966F482A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D8DAEA-ADBD-118D-B429-C2AA0F5B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50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678EC-F117-4860-64F4-F9539C26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10EC4-6847-F328-61A0-E3B3BB8C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ABCEA7-6499-235B-AAD4-A4524DBFC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EA23FB-628A-49DB-C61D-80A74879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B5EA8-8D5A-5A99-B795-207DD644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29F905-493C-C68E-54B1-4B828889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74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73D6-AC5A-F18C-8BAB-DBA2E4CA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9BE9F3-4487-C6C5-B003-06C0B9793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9812C5-A220-FB62-7231-6254BC254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656431-C441-3AF8-9C2A-30CEF00E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820102-D0B0-51E4-D7BC-E8B92A42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60A079-4817-C82C-CEB4-51556A46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4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550E3C-CB11-0A67-9132-5A87C6AC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5F09D-4C09-59C5-3249-CD16DDD5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BB1EA-5BDC-6FD3-CD40-504CCFE2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2D193-39C7-43A5-8736-2AA0ABE40744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918EB-56F2-E6B1-250E-3C381E391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D6B619-9D8D-FEC6-E8E8-DE5E57276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77FFF-598F-4EEC-9A09-E838328023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5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888E2-A383-17B8-7F85-C9CE2058F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Página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822853-64ED-D242-5B7D-D09DC0F66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F12A89D4-2E29-423D-D4C2-906D6E037B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F12A89D4-2E29-423D-D4C2-906D6E037B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25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Suplemento 8">
                <a:extLst>
                  <a:ext uri="{FF2B5EF4-FFF2-40B4-BE49-F238E27FC236}">
                    <a16:creationId xmlns:a16="http://schemas.microsoft.com/office/drawing/2014/main" id="{D0103884-6E21-F277-C628-2C51DE633AC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Suplemento 8">
                <a:extLst>
                  <a:ext uri="{FF2B5EF4-FFF2-40B4-BE49-F238E27FC236}">
                    <a16:creationId xmlns:a16="http://schemas.microsoft.com/office/drawing/2014/main" id="{D0103884-6E21-F277-C628-2C51DE633A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57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85F5EB4B-9B03-3A48-0256-0B5EFA27E7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85F5EB4B-9B03-3A48-0256-0B5EFA27E7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408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A064854F-9559-40B3-885E-B8592848C8E7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19b6f9b-defa-4229-9775-affc4fbe8709/9cd9abfcefffa556a691?bookmarkGuid=b19e20c4-1934-4698-a667-b0d83e6e4679&amp;bookmarkUsage=1&amp;ctid=bd6c5d31-79c1-4123-b0ed-63b055b1f807&amp;fromEntryPoint=export&quot;"/>
    <we:property name="reportName" value="&quot;aula2-financials&quot;"/>
    <we:property name="reportState" value="&quot;CONNECTED&quot;"/>
    <we:property name="embedUrl" value="&quot;/reportEmbed?reportId=719b6f9b-defa-4229-9775-affc4fbe8709&amp;config=eyJjbHVzdGVyVXJsIjoiaHR0cHM6Ly9XQUJJLUJSQVpJTC1TT1VUSC1yZWRpcmVjdC5hbmFseXNpcy53aW5kb3dzLm5ldCIsImVtYmVkRmVhdHVyZXMiOnsidXNhZ2VNZXRyaWNzVk5leHQiOnRydWV9fQ%3D%3D&amp;disableSensitivityBanner=true&quot;"/>
    <we:property name="pageName" value="&quot;9cd9abfcefffa556a691&quot;"/>
    <we:property name="pageDisplayName" value="&quot;Página 1&quot;"/>
    <we:property name="datasetId" value="&quot;3cf0b458-ae7e-464d-9fb1-4d1beb9fa917&quot;"/>
    <we:property name="backgroundColor" value="&quot;#FFFFFF&quot;"/>
    <we:property name="bookmark" value="&quot;H4sIAAAAAAAAA+1Y227jNhD9FUMv++IYkm3Jdt6yuaDBpkWwDlIURVCMyJHMBS1qKSqNG/iH+hv9sQ5JyVk7TrJx00036IMBejgiz5yZM6R0G3BRlRIWP8Ecg/3gtOCCAVe6EwXdoPDGcZrF4TiOo3HWH40GYZxMgGZVaYQqqmD/NjCgczSXoqpB2pXI+OtVNwApzyG3/zKQFXaDEnWlCpDiD/TONGV0jctugDelVBrsklMDBu2y1+RO/wlC1BvQjsCMuMYpMuOtE8YnkGYMsyyDOE4gmVjYlXdwyLa62KXd9oeqMCAK2sbaxsh5BGkyHg8xHfZHPGZja8+ENI1Luji+KTVFRzEvSkvOIWHNlSbWZOCi0Fh50LfBoZL13I2O1+xTVWuGHzFzU4URZkErZaKAgglLypIIOdeK6HIzNOQ1M848U78faqRNebAfLrsrHAf8mp4m6yaIgzzXmINp/h7/Kwg7U5DorSd10eQnvI/3iiyVKHLZ5P8uFRc+jFLg4Qy0sfWVfqJEWtrpIaU56vcLx/yR0G0J9LsbwF812uVVW6Pk/OmLKmyKxMN/+aq4WtqpAWOjMBmEWZrEaYbDLEb4v3y/CqHNZ+ecWMCNpEY7lDCQ73+/hh8L+XXrOEo48H6csnGGGSRpMoj4k3X8fbS/7veju5cC8QuCfhTBt2Biivkci21MPKlmJuuKyg65x/IcYUebwn75xFoev8WOTRZfqzF0XzwS32rCJIuH0XiSTfgII4SUYbh7q/lBoAbNZoszvEZ5H+pq/v5UC/AStPB3YBfWjuE2l/nVYsEaA0f2dm3dvsDTjD/XAjocOxwM+KWaUIKDQu2s4rfMy49//Vnt0lYqSSevXmskwRzpLcoOcqRXEvsQFV3pAQqs7gpzfXTZviXRReJEq7l7rAnVJmPFxpmi7NgoLyCV+FuEg5BlLN6LIYS9Ydzv700GmO4l8RDHPGPpIIvpcQ84tNL/eUaNsJE4vSi2Z+rphiyrr+8CbToJ6IZOfcHRppcga/dCSWueCeOJufVm8uuH0fDMelpF2599xuZpC3tzxR2/6BS9dbl376ES7J3tdW65B/rdCtTbru5G9W87yEbCVrIM2Az5iZPWkf8wcmpw7hMt3C20YrTbKfeH67wkHFV71Lb/PojCNgG7Q2aefwrvItOt4ukGH0U+Mw9UeiscdxCufwWyU4HVEQkFiqr9JONp0Eq6UasBcpOWST/7uUa9oIicx13uejae3iprvS056VnQtJioiC4JZWU7qf04RCaOjpwPuHhGb3l5Qh26c1EULTQrjX8Qsau8B0Je34ectFIulS0ZbQsqaimpcmdCco1FU6nrLk90TrvbhcrpsFpt1/Q+HsXpAIajAUsShD70R0nsRPDY0WbwxqTqZv2S3NTZttNO1aYqgeE5FLilabsa5MifaNzuC+OqbS+XfwMxotv12hQAAA==&quot;"/>
    <we:property name="initialStateBookmark" value="&quot;H4sIAAAAAAAAA+1YX0/jOBD/Kigv+1JQ0zah5Q0K6BCwiwBxWq3QamJPUq/cOOs4HF3UL3Rf477Yje2kbEuhS49bbtE9RHLGY89v/vzGTu4CLspCwuQ9jDHYCY5yLhhwpTfCoBXkXrj34cPx6e758ef3u6cHJFaFESovg527wIDO0FyJsgJptyDhp+tWAFKeQWbfUpAltoICdalykOIbemWaMrrCaSvA20IqDXbLCwMG7bY3pE7vZDvc6pJFYEbc4AUy46UDxgeQpAzTNIUoiiEeWLylV3DIlqrYrZ35ocoNiJzMWFkfOQ8hifv9Hia9zjaPWN/KUyFNrZJMDm4LTd6Rz5PCRmVIWDOlKVwycF5oLD3ou2CoZDV2o4M5+YWqNMNzTN1UboSZ0E6pyCFnwgZlSgE504rC5WZoyCtmnHik/hhqJKM82GlPWzMcu/yGVpN0EcRulmnMwNSvB/8Kwo0LkOilh1Ve56f9EO81SUqRZ7LO/30qLr0bhcDhCLSx9ZV8oUTasNMipTnqvYmL/L7QTQl0WgvAX9Xb6XVTo6T85bsqrIvEw3/5qrie2qkuY9vtuNtOkzhKUuylEcL/5ftDCG0+N84oCriQ1HCNEgbS/e/X8FMuv24dhzEH3okS1k8xhTiJuyFfWce/Rvtr/Tq8eykQHxH0kwh+RiQuMBtjviwSK9nMZFVS2SH3WJ5D7HCR2C+fWBvHn2GxzuJrNYbWi3viW007TqNe2B+kA76NIULCsL1+q/lNoAbNRpMTvEH5EOps/uFUA/AKtPB3YOfWmu7Wt/jZZsFcBPbt7dqqfYenHn+tBGxw3OBgwG9VuxLs5mptFr/luJz+9We5TlspJZ28eq6RBGOkryg7yJA+SewiKrrCAxRY3hfm/Oiq+Uqii8ShVmO3rHbVJmMWjRNF2bFeXkIi8XOI3TZLWbQZQRs2e1GnsznoYrIZRz3s85Ql3TSi5R5w21L/9xE1wpri9IXYnKlHC7Qsf7wLNOkkoAs89QVHRq9AVu6DkvY8EcYH5s6LSa/TDnsnVtMy2j52jc3TkuiNFXfxRcfopdu924NSsHe217ntHul3M1Bvu7pr1r9tJ2sKW8oyYCPkh45a+/6PyJHBsU+0cLfQkpG1I+4P13FBOMrmqG3ejkVum4C1kJrnn8Lr0HQpeVrBuchG5pFKb4jjDsL53z92KrA8IqJAXja/ZHwYtJJu1HCA1KSNpJ/9WqGekEdO4z53W9afrVnWtpbkZMuCps1ESeGSUJS2k9qfQyTi6IJzjJNn9JaXD6hDdybyvIFmqfEPPHaV94jL83ZISSvlUtkEo2lBeSUlVe5ISK4xryt1XmVF57TWLlVGh9XMXN37eBglXehtd1kcI3Sgsx1HjgRPHW0Gb02ibucvyXWdLTvtVGXKAhieQY5LmrarQY58ReN2fxjdjdiiEZToFQuso7M2P53+DcilwugDFQAA&quot;"/>
    <we:property name="isFiltersActionButtonVisible" value="true"/>
    <we:property name="isVisualContainerHeaderHidden" value="false"/>
    <we:property name="reportEmbeddedTime" value="&quot;2024-08-21T20:48:58.224Z&quot;"/>
    <we:property name="creatorTenantId" value="&quot;bd6c5d31-79c1-4123-b0ed-63b055b1f807&quot;"/>
    <we:property name="creatorUserId" value="&quot;1003200389BA746C&quot;"/>
    <we:property name="creatorSessionId" value="&quot;5563f5a6-4c15-40f1-a834-d745272b295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B9C663C-CF98-408B-A0C1-E85FA7564D47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719b6f9b-defa-4229-9775-affc4fbe8709/3eaaca6ed1605ba075a7?bookmarkGuid=41316d92-a448-4458-95da-157055291d57&amp;bookmarkUsage=1&amp;ctid=bd6c5d31-79c1-4123-b0ed-63b055b1f807&amp;fromEntryPoint=export&quot;"/>
    <we:property name="reportName" value="&quot;aula2-financials&quot;"/>
    <we:property name="reportState" value="&quot;CONNECTED&quot;"/>
    <we:property name="embedUrl" value="&quot;/reportEmbed?reportId=719b6f9b-defa-4229-9775-affc4fbe8709&amp;config=eyJjbHVzdGVyVXJsIjoiaHR0cHM6Ly9XQUJJLUJSQVpJTC1TT1VUSC1yZWRpcmVjdC5hbmFseXNpcy53aW5kb3dzLm5ldCIsImVtYmVkRmVhdHVyZXMiOnsidXNhZ2VNZXRyaWNzVk5leHQiOnRydWV9fQ%3D%3D&amp;disableSensitivityBanner=true&quot;"/>
    <we:property name="pageName" value="&quot;3eaaca6ed1605ba075a7&quot;"/>
    <we:property name="pageDisplayName" value="&quot;Página 2&quot;"/>
    <we:property name="datasetId" value="&quot;3cf0b458-ae7e-464d-9fb1-4d1beb9fa917&quot;"/>
    <we:property name="backgroundColor" value="&quot;#FFFFFF&quot;"/>
    <we:property name="bookmark" value="&quot;H4sIAAAAAAAAA+1Y627bNhR+FYN/ugGOIepmuf8yt8OCOUNQd/kzGMMReSSzkCWNory4QV6or7EXGy+S4zSOkxXBaqQ1YNgkD8/lO4ffoXRNuGjqAja/wQrJa3JWcsGAV3JAyZCUbtJL0jEFmDAvDpIwoDGPI71a1UpUZUNeXxMFMkd1KZoWCqNJT/5BWEoZhTAB8H3fC0M/9ChZDAkUxQXkRiaDosEhqVE2VQmF+IhOhV5SssWbIcGruqgkGENzBQqNsbUW12PtGB0F2g9gSqxxjky52QABGMTIaexFKXjjCMZarHEC1t+9Ika1NT+tSgWi1GasbBxHNAkmHk2Z72sokig0840o86Jz+Hbv+01tIFN4pdLqyqCUftCGjaabGx1QHEUhp5PIowgYJRlE3DO7M1GozmC6eXtVS42gxtVpO+VrKBlyYgGR2Lj4r8lpnkvMQXXDt3cWp1XRrvbMz6tWMnyHmV0qlVAbbSMTpbYhDPjGzwtZ6bTYlcEcCnSzP7dlh7Jnhsvq76lEnRZuJhZ65iAoDCS/i4geSI7yp42N9o2QfRL94WdOf9VIdWh6CmhMPZ5mYTamccLHPk7okafu91KoZjCvCv4tpO9QtC6FeynpsRRONUJ5JTUvFvey+FyuT6u2VHJD7qdleCSlpP9mQj1DGdUCp0uQ6qhL6aFobxZ9v9ESH3Y6Slckzv3nr4qFax4h5+NIt+NYNyHOkzjOwiNnoKeWzRPK/BeBEiRbbma4xuK+a9v1+0u9Q5cghbtM2DC+MLzurrRVRu5E/MZcU4zYjj/d/79aAQOOAw4KnKouFHJaVgfP/iEOesm4nP/zqdkDzOO9qmgbfSSQuzreSziPn+OXjGxXcS87yK58bO9finxZ6K+yl3cs+gaj82w2nkPtqLT3aWQsjrbejPbYGhkQjYKGaT/PuGXV0v7MMFOOR1e1VtH0rNqPfhVGzhvuCP4Xwp1VmgmMg+8hLfBPioHHMhadRODBSRj5/skkwPQkjkJMeMbSIIs+Z+aect71mMyEPjHuLF1C0Zpc+B4NZ1rqjtzxhrRli0MxveL4EVeprF7ZwOzVcEhWqMDk1Dy4ztvVDzt14FrYj2Rhmr9rtbfxnG/3Xe/QcvON0IcGhAFbIrfgnilcucgFR+OKwOb78TiekL70eAzJ2ix2DOl1gW9vpWnGAkx87tEoGGc0pRDw7w9V//OrlSfcd47qAevhVy1f7wHLVvMtZLonyNxSbtWqpgaGF1CitV87FZbfLO9DyZH3PeCBk2XfdpKu4+jPvwAeft58FQAA&quot;"/>
    <we:property name="initialStateBookmark" value="&quot;H4sIAAAAAAAAA+1XyW7bMBD9FYNnoxBlSVZ6c5wULbIibnMpjGIkjhwGDKlSlGs38A/1N/pjJUVlqx07KILGSHsSOTOa5b3hdk0Yr0oB82O4QvKWfJCM58CU7lDSJdILd09ODo4GZwdfjgdH+1asSsOVrMjba2JAT9Cc86oG4VxY4edxl4AQpzBxswJEhV1Soq6UBMG/oze2KqNrXHQJzkqhNDiXIwMGndupNbdzG5u+6dmIkBs+xRHmxkt7CJBDgowmQZxB0I+hb80qb9BkttLEuW7CD5U0wKUN09gmSUzT3k5AszwM06yfxpGTV1xORJvw3b8f56VDxeDMZGrm8MgubWDnabGwBSVxHDG6EwcUAeO0gJgF7u+CC9MGzOb7s1JbrCyC3tuATUHmyEgDiMbK139NBpOJxgmYdrr/QDlUor5aIR+pWud4hkWjkoabuY1RcGljcAe+y/NUK0tLo+mMQKCXvqtli3Lgphfq21CjpYU5wdhK1oKSg2YPEbETzVDvzptq97i+ITHs/pb0i1ZqS7MioAkNWFZERZ8mKeuHuEO3nLpPkpuqM1KC/Qv0ravWU5hnNKcQpQBhGAZRFEbBZgqHFqGJ0nbrE0ssPlfqQ1VLo+dkmZbulrSSHRbcPEMblRyHF6DNVrfSY9UuxjfnjbW4vHeitE3i03/+rhj7wyNirB8HaZbYQ4ixNEmKaMt3oKe2zRPa/D1HDTq/mB/iFMVyarf6ZdVNQuegub9MNGX8YXntdejWGXlQ8Z67pjize/m04681hw7DDgMD3lVbChlItXbtr9uDXjMuRz9/VCuA2XxWibqySwKZ7+OVG87mdfyakW077nUX2baP3z2zIu9hGrKAxr1+QTMKPfb/8P/LT4AnrMutugg8/iR4uYtA0813kJErtO9sN1C1qUrI8RQkNvFL74JjY2cbByRD1o61+x5yS4cn6hxE7ThqXuWkCWK545nADT+4tzpp0mqy+wWT+8FrNxAAAA==&quot;"/>
    <we:property name="isFiltersActionButtonVisible" value="true"/>
    <we:property name="isVisualContainerHeaderHidden" value="false"/>
    <we:property name="reportEmbeddedTime" value="&quot;2024-08-21T20:50:53.911Z&quot;"/>
    <we:property name="creatorTenantId" value="&quot;bd6c5d31-79c1-4123-b0ed-63b055b1f807&quot;"/>
    <we:property name="creatorUserId" value="&quot;1003200389BA746C&quot;"/>
    <we:property name="creatorSessionId" value="&quot;ce54d36b-52ab-4749-baf4-63d21aa4c334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86BA5F9-912D-44B1-BF47-AA0AF94869C9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719b6f9b-defa-4229-9775-affc4fbe8709/45952cdadb7d3f0d87d7?bookmarkGuid=6cb8e50d-7495-4469-bd15-ec32e0a29b7a&amp;bookmarkUsage=1&amp;ctid=bd6c5d31-79c1-4123-b0ed-63b055b1f807&amp;fromEntryPoint=export&quot;"/>
    <we:property name="reportName" value="&quot;aula2-financials&quot;"/>
    <we:property name="reportState" value="&quot;CONNECTED&quot;"/>
    <we:property name="embedUrl" value="&quot;/reportEmbed?reportId=719b6f9b-defa-4229-9775-affc4fbe8709&amp;config=eyJjbHVzdGVyVXJsIjoiaHR0cHM6Ly9XQUJJLUJSQVpJTC1TT1VUSC1yZWRpcmVjdC5hbmFseXNpcy53aW5kb3dzLm5ldCIsImVtYmVkRmVhdHVyZXMiOnsidXNhZ2VNZXRyaWNzVk5leHQiOnRydWV9fQ%3D%3D&amp;disableSensitivityBanner=true&quot;"/>
    <we:property name="pageName" value="&quot;45952cdadb7d3f0d87d7&quot;"/>
    <we:property name="pageDisplayName" value="&quot;Página 3&quot;"/>
    <we:property name="datasetId" value="&quot;3cf0b458-ae7e-464d-9fb1-4d1beb9fa917&quot;"/>
    <we:property name="backgroundColor" value="&quot;#FFFFFF&quot;"/>
    <we:property name="bookmark" value="&quot;H4sIAAAAAAAAA+2WTY/aMBCG/wryOapCPkjgtqVUqlRVqLR7qTgM9iTrlbEjx6FQlP/escN+dlV6aLcfKifn9TDzzvgx5MiEbBsFh3ewRTZjb7SQHISxozGLmB5EEHmeciHyUkwEj9MyLQTtmsZJo1s2OzIHtkZ3KdsOlM9E4qd1xECpJdT+qQLVYsQatK3RoOQXHIJpy9kO+4jhvlHGgk+5cuDQp91ROD2ThfGLlCoCd3KHK+RuULN8midcgNgUIq1iURaioLB2CAjOngzxqUP5udEOpKYyXptOkhJhPC2LMi6TdJNWWeX1Sip3CtkcFvvGUnfU86Hxw5mT19pYmppioQuL7WD6yOZGdduwWjzQV6azHN9jyL7QTroDZaqkBs2lH0pPA1laQ+MKO3PTaWcPQb4yn+cWqahgs7iPbn1ciB19G8U3Ji7q2mIN7vS4+CUORytQOKivO306n/jP9ftRS9eOVkaJ857XpLRS1+rE7B0+H4ZWttD467C5Ju48Jf0NqVTw+h6LJ1QOAZ+fz8a691txlvMxYDapMg7EsSir7D/EP+SQlpV0/xoQfJqUG5EnKfAsq4SIJ76LM0D8HQcRPSvAK6y3qN0TAJ8FopE4vwLrHlNhrED7cjj/V9Le/LEl0SOrv3Xq/fo58b2b8oAvpvRjNh1jBWWRFhzHZTL1qb47b4d7tzH7h+MOn/sK2yK9tviF6VzbAMclaAzdNIMhiSGOeAIthmuD4aYc2VtJt2cofQmq81XDSw4LZbz3/iuleStZXQkAAA==&quot;"/>
    <we:property name="initialStateBookmark" value="&quot;H4sIAAAAAAAAA+1WXW/aMBT9K8jP0QRJgMAbzZg0dW1R2foyoekmvkldGTtyHAZD+e+7dujaomrsYes+tDzZxzf3nnt8nHjPuKgrCbtLWCObsreKixy4Nr0BC5jqwLOrq/OL2fX5p8vZxZxgXVmhVc2me2bBlGhvRN2AdCkI/LgKGEi5gNLNCpA1BqxCU2sFUnzBLpiWrGmwDRhuK6kNuJRLCxZd2g2F05xqD15FVBFyKza4xNx2aDycDMOcA8/GPCr6PBnzMYXVXYBn9myIS+3Lp1pZEIrKOGwyChOEwSQZJ/0kjLKoiAuHF0LaQ0i2m28rQ91Rz7vKqZIS11Ibkksy34XBuiO9Z6mWzdqP5k/wpW5Mjtfos8+VFXZHmQqhQOXCidKSIAujSS6/kupGWbPz8K3+nBqkopxN+23wjceMb+htQo9JzMrSYAn2MJ3/Eoa9JUjs0DeNOuxP/8/l+0EJW/eWWvLTnFeE1EKV8uDZB/u871pZQ+WOQ3ZHvnMuae+dSgXvHnnxYJWdt8/P98aqdUv9eJgPAONREedAPuZJEf838Q8xpGEh7L9miHwSJhkfhhHkcVxw3h+5Lk4Y4u/YiOBFDbzEco3KPmPgk4aoBKa3YOyxK7ThaM66/X8tzP2PLQyOqP5W1dvVS9r3QeXOvhjRx2wywAKScTTOcZCEE5fqu3pb3NpMb5/K7Z/HCFsjXVvcQDe2riDHBSj03VQdIYE+jvwEinfHBv1J2bN3gk5PV/oGZOOq+ksO80WIjcgknnjBXX2Yp+V6bb8Co6FZZoYJAAA=&quot;"/>
    <we:property name="isFiltersActionButtonVisible" value="true"/>
    <we:property name="isVisualContainerHeaderHidden" value="false"/>
    <we:property name="reportEmbeddedTime" value="&quot;2024-08-21T20:52:33.836Z&quot;"/>
    <we:property name="creatorTenantId" value="&quot;bd6c5d31-79c1-4123-b0ed-63b055b1f807&quot;"/>
    <we:property name="creatorUserId" value="&quot;1003200389BA746C&quot;"/>
    <we:property name="creatorSessionId" value="&quot;fcfa2207-c842-42da-812d-da16d1299c4f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Página 1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Luiza Maia</dc:creator>
  <cp:lastModifiedBy>Luiza Maia</cp:lastModifiedBy>
  <cp:revision>1</cp:revision>
  <dcterms:created xsi:type="dcterms:W3CDTF">2024-08-21T20:46:55Z</dcterms:created>
  <dcterms:modified xsi:type="dcterms:W3CDTF">2024-08-21T20:54:14Z</dcterms:modified>
</cp:coreProperties>
</file>