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S3fCIi/pmbtfYUioUT6IaZhDMA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Tsukamot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19T19:38:23.064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XxuMo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9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9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/>
          </a:p>
        </p:txBody>
      </p:sp>
      <p:sp>
        <p:nvSpPr>
          <p:cNvPr id="27" name="Google Shape;27;p9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/>
          </a:p>
        </p:txBody>
      </p:sp>
      <p:sp>
        <p:nvSpPr>
          <p:cNvPr id="28" name="Google Shape;28;p9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/>
          </a:p>
        </p:txBody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b="1" sz="4800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04652" y="2633586"/>
            <a:ext cx="778981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Desenvolvedor Full Stack</a:t>
            </a:r>
            <a:endParaRPr b="1"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CodeXP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756458" y="1690688"/>
            <a:ext cx="69910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SENAI Code Experience tem como missão capacitar pessoas para trabalhar com tecnologia e apoiar sua entrada no mercado de trabalho.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56458" y="2734887"/>
            <a:ext cx="64922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meio de uma metodologia de ensino baseada em projetos reais (project-based learning), propostos por empresas parceiras, o aluno desenvolve as habilidades técnicas e soft skills mais procuradas pelos contratantes, além de receber mentoria de profissionais experientes da área de TI.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3BD2"/>
              </a:buClr>
              <a:buSzPts val="4320"/>
              <a:buFont typeface="Arial"/>
              <a:buNone/>
            </a:pPr>
            <a:r>
              <a:rPr lang="pt-BR" sz="4320">
                <a:solidFill>
                  <a:srgbClr val="733BD2"/>
                </a:solidFill>
                <a:latin typeface="Arial"/>
                <a:ea typeface="Arial"/>
                <a:cs typeface="Arial"/>
                <a:sym typeface="Arial"/>
              </a:rPr>
              <a:t>SÃO 2	ESPECIALIZAÇÕES:</a:t>
            </a:r>
            <a:br>
              <a:rPr lang="pt-BR" sz="4320">
                <a:latin typeface="Arial"/>
                <a:ea typeface="Arial"/>
                <a:cs typeface="Arial"/>
                <a:sym typeface="Arial"/>
              </a:rPr>
            </a:br>
            <a:endParaRPr sz="4320"/>
          </a:p>
        </p:txBody>
      </p:sp>
      <p:sp>
        <p:nvSpPr>
          <p:cNvPr id="117" name="Google Shape;117;p3"/>
          <p:cNvSpPr/>
          <p:nvPr/>
        </p:nvSpPr>
        <p:spPr>
          <a:xfrm>
            <a:off x="1029392" y="2447453"/>
            <a:ext cx="1094740" cy="265430"/>
          </a:xfrm>
          <a:custGeom>
            <a:rect b="b" l="l" r="r" t="t"/>
            <a:pathLst>
              <a:path extrusionOk="0" h="265430" w="1094739">
                <a:moveTo>
                  <a:pt x="1033958" y="0"/>
                </a:moveTo>
                <a:lnTo>
                  <a:pt x="60773" y="0"/>
                </a:lnTo>
                <a:lnTo>
                  <a:pt x="37375" y="4995"/>
                </a:lnTo>
                <a:lnTo>
                  <a:pt x="18029" y="18522"/>
                </a:lnTo>
                <a:lnTo>
                  <a:pt x="4861" y="38396"/>
                </a:lnTo>
                <a:lnTo>
                  <a:pt x="0" y="62427"/>
                </a:lnTo>
                <a:lnTo>
                  <a:pt x="0" y="264850"/>
                </a:lnTo>
                <a:lnTo>
                  <a:pt x="19716" y="264850"/>
                </a:lnTo>
                <a:lnTo>
                  <a:pt x="19716" y="62427"/>
                </a:lnTo>
                <a:lnTo>
                  <a:pt x="23002" y="45986"/>
                </a:lnTo>
                <a:lnTo>
                  <a:pt x="31900" y="32390"/>
                </a:lnTo>
                <a:lnTo>
                  <a:pt x="44970" y="23134"/>
                </a:lnTo>
                <a:lnTo>
                  <a:pt x="60773" y="19716"/>
                </a:lnTo>
                <a:lnTo>
                  <a:pt x="1077484" y="19716"/>
                </a:lnTo>
                <a:lnTo>
                  <a:pt x="1076693" y="18522"/>
                </a:lnTo>
                <a:lnTo>
                  <a:pt x="1057346" y="4995"/>
                </a:lnTo>
                <a:lnTo>
                  <a:pt x="1033958" y="0"/>
                </a:lnTo>
                <a:close/>
              </a:path>
              <a:path extrusionOk="0" h="265430" w="1094739">
                <a:moveTo>
                  <a:pt x="1077484" y="19716"/>
                </a:moveTo>
                <a:lnTo>
                  <a:pt x="1033958" y="19716"/>
                </a:lnTo>
                <a:lnTo>
                  <a:pt x="1049760" y="23134"/>
                </a:lnTo>
                <a:lnTo>
                  <a:pt x="1062830" y="32390"/>
                </a:lnTo>
                <a:lnTo>
                  <a:pt x="1071728" y="45986"/>
                </a:lnTo>
                <a:lnTo>
                  <a:pt x="1075014" y="62427"/>
                </a:lnTo>
                <a:lnTo>
                  <a:pt x="1075014" y="264850"/>
                </a:lnTo>
                <a:lnTo>
                  <a:pt x="1094731" y="264850"/>
                </a:lnTo>
                <a:lnTo>
                  <a:pt x="1094731" y="62427"/>
                </a:lnTo>
                <a:lnTo>
                  <a:pt x="1089866" y="38396"/>
                </a:lnTo>
                <a:lnTo>
                  <a:pt x="1077484" y="197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029381" y="2909470"/>
            <a:ext cx="1094740" cy="285115"/>
          </a:xfrm>
          <a:custGeom>
            <a:rect b="b" l="l" r="r" t="t"/>
            <a:pathLst>
              <a:path extrusionOk="0" h="285114" w="1094739">
                <a:moveTo>
                  <a:pt x="19716" y="0"/>
                </a:moveTo>
                <a:lnTo>
                  <a:pt x="0" y="0"/>
                </a:lnTo>
                <a:lnTo>
                  <a:pt x="0" y="222150"/>
                </a:lnTo>
                <a:lnTo>
                  <a:pt x="4865" y="246181"/>
                </a:lnTo>
                <a:lnTo>
                  <a:pt x="18038" y="266054"/>
                </a:lnTo>
                <a:lnTo>
                  <a:pt x="37388" y="279582"/>
                </a:lnTo>
                <a:lnTo>
                  <a:pt x="60783" y="284577"/>
                </a:lnTo>
                <a:lnTo>
                  <a:pt x="1033958" y="284577"/>
                </a:lnTo>
                <a:lnTo>
                  <a:pt x="1057355" y="279582"/>
                </a:lnTo>
                <a:lnTo>
                  <a:pt x="1076701" y="266054"/>
                </a:lnTo>
                <a:lnTo>
                  <a:pt x="1077492" y="264861"/>
                </a:lnTo>
                <a:lnTo>
                  <a:pt x="60783" y="264861"/>
                </a:lnTo>
                <a:lnTo>
                  <a:pt x="44975" y="261443"/>
                </a:lnTo>
                <a:lnTo>
                  <a:pt x="31902" y="252187"/>
                </a:lnTo>
                <a:lnTo>
                  <a:pt x="23002" y="238590"/>
                </a:lnTo>
                <a:lnTo>
                  <a:pt x="19716" y="222150"/>
                </a:lnTo>
                <a:lnTo>
                  <a:pt x="19716" y="0"/>
                </a:lnTo>
                <a:close/>
              </a:path>
              <a:path extrusionOk="0" h="285114" w="1094739">
                <a:moveTo>
                  <a:pt x="1094731" y="0"/>
                </a:moveTo>
                <a:lnTo>
                  <a:pt x="1075024" y="0"/>
                </a:lnTo>
                <a:lnTo>
                  <a:pt x="1075024" y="222150"/>
                </a:lnTo>
                <a:lnTo>
                  <a:pt x="1071738" y="238590"/>
                </a:lnTo>
                <a:lnTo>
                  <a:pt x="1062839" y="252187"/>
                </a:lnTo>
                <a:lnTo>
                  <a:pt x="1049766" y="261443"/>
                </a:lnTo>
                <a:lnTo>
                  <a:pt x="1033958" y="264861"/>
                </a:lnTo>
                <a:lnTo>
                  <a:pt x="1077492" y="264861"/>
                </a:lnTo>
                <a:lnTo>
                  <a:pt x="1089869" y="246181"/>
                </a:lnTo>
                <a:lnTo>
                  <a:pt x="1094731" y="222150"/>
                </a:lnTo>
                <a:lnTo>
                  <a:pt x="1094731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097086" y="2531230"/>
            <a:ext cx="968375" cy="574675"/>
          </a:xfrm>
          <a:custGeom>
            <a:rect b="b" l="l" r="r" t="t"/>
            <a:pathLst>
              <a:path extrusionOk="0" h="574675" w="968375">
                <a:moveTo>
                  <a:pt x="968221" y="574087"/>
                </a:moveTo>
                <a:lnTo>
                  <a:pt x="0" y="574087"/>
                </a:lnTo>
                <a:lnTo>
                  <a:pt x="0" y="0"/>
                </a:lnTo>
                <a:lnTo>
                  <a:pt x="968221" y="0"/>
                </a:lnTo>
                <a:lnTo>
                  <a:pt x="968221" y="574087"/>
                </a:lnTo>
                <a:close/>
              </a:path>
            </a:pathLst>
          </a:custGeom>
          <a:solidFill>
            <a:srgbClr val="2ACF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68140" y="2490582"/>
            <a:ext cx="33655" cy="33655"/>
          </a:xfrm>
          <a:custGeom>
            <a:rect b="b" l="l" r="r" t="t"/>
            <a:pathLst>
              <a:path extrusionOk="0" h="33655" w="33655">
                <a:moveTo>
                  <a:pt x="25821" y="0"/>
                </a:moveTo>
                <a:lnTo>
                  <a:pt x="7434" y="0"/>
                </a:lnTo>
                <a:lnTo>
                  <a:pt x="0" y="7434"/>
                </a:lnTo>
                <a:lnTo>
                  <a:pt x="0" y="25810"/>
                </a:lnTo>
                <a:lnTo>
                  <a:pt x="7434" y="33266"/>
                </a:lnTo>
                <a:lnTo>
                  <a:pt x="25821" y="33266"/>
                </a:lnTo>
                <a:lnTo>
                  <a:pt x="33266" y="25810"/>
                </a:lnTo>
                <a:lnTo>
                  <a:pt x="33266" y="7434"/>
                </a:lnTo>
                <a:lnTo>
                  <a:pt x="25821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413202" y="3275794"/>
            <a:ext cx="336550" cy="0"/>
          </a:xfrm>
          <a:custGeom>
            <a:rect b="b" l="l" r="r" t="t"/>
            <a:pathLst>
              <a:path extrusionOk="0" h="120000" w="336550">
                <a:moveTo>
                  <a:pt x="0" y="0"/>
                </a:moveTo>
                <a:lnTo>
                  <a:pt x="335979" y="0"/>
                </a:lnTo>
              </a:path>
            </a:pathLst>
          </a:custGeom>
          <a:noFill/>
          <a:ln cap="flat" cmpd="sng" w="186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384260" y="2677488"/>
            <a:ext cx="146050" cy="328295"/>
          </a:xfrm>
          <a:custGeom>
            <a:rect b="b" l="l" r="r" t="t"/>
            <a:pathLst>
              <a:path extrusionOk="0" h="328294" w="146050">
                <a:moveTo>
                  <a:pt x="146026" y="0"/>
                </a:moveTo>
                <a:lnTo>
                  <a:pt x="109871" y="0"/>
                </a:lnTo>
                <a:lnTo>
                  <a:pt x="0" y="327749"/>
                </a:lnTo>
                <a:lnTo>
                  <a:pt x="36155" y="327749"/>
                </a:lnTo>
                <a:lnTo>
                  <a:pt x="1460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543711" y="2727088"/>
            <a:ext cx="205815" cy="2271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525023" y="2497023"/>
            <a:ext cx="5416550" cy="520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606667"/>
                </a:solidFill>
                <a:latin typeface="Arial"/>
                <a:ea typeface="Arial"/>
                <a:cs typeface="Arial"/>
                <a:sym typeface="Arial"/>
              </a:rPr>
              <a:t>Desenvolvimento Front-End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71182" y="3712537"/>
            <a:ext cx="1095375" cy="265430"/>
          </a:xfrm>
          <a:custGeom>
            <a:rect b="b" l="l" r="r" t="t"/>
            <a:pathLst>
              <a:path extrusionOk="0" h="265429" w="1095375">
                <a:moveTo>
                  <a:pt x="1033958" y="0"/>
                </a:moveTo>
                <a:lnTo>
                  <a:pt x="60793" y="0"/>
                </a:lnTo>
                <a:lnTo>
                  <a:pt x="37384" y="4996"/>
                </a:lnTo>
                <a:lnTo>
                  <a:pt x="18032" y="18526"/>
                </a:lnTo>
                <a:lnTo>
                  <a:pt x="4862" y="38400"/>
                </a:lnTo>
                <a:lnTo>
                  <a:pt x="0" y="62427"/>
                </a:lnTo>
                <a:lnTo>
                  <a:pt x="0" y="264850"/>
                </a:lnTo>
                <a:lnTo>
                  <a:pt x="19727" y="264850"/>
                </a:lnTo>
                <a:lnTo>
                  <a:pt x="19727" y="62427"/>
                </a:lnTo>
                <a:lnTo>
                  <a:pt x="23011" y="45986"/>
                </a:lnTo>
                <a:lnTo>
                  <a:pt x="31908" y="32390"/>
                </a:lnTo>
                <a:lnTo>
                  <a:pt x="44981" y="23134"/>
                </a:lnTo>
                <a:lnTo>
                  <a:pt x="60793" y="19716"/>
                </a:lnTo>
                <a:lnTo>
                  <a:pt x="1077496" y="19716"/>
                </a:lnTo>
                <a:lnTo>
                  <a:pt x="1076708" y="18526"/>
                </a:lnTo>
                <a:lnTo>
                  <a:pt x="1057354" y="4996"/>
                </a:lnTo>
                <a:lnTo>
                  <a:pt x="1033958" y="0"/>
                </a:lnTo>
                <a:close/>
              </a:path>
              <a:path extrusionOk="0" h="265429" w="1095375">
                <a:moveTo>
                  <a:pt x="1077496" y="19716"/>
                </a:moveTo>
                <a:lnTo>
                  <a:pt x="1033958" y="19716"/>
                </a:lnTo>
                <a:lnTo>
                  <a:pt x="1049767" y="23134"/>
                </a:lnTo>
                <a:lnTo>
                  <a:pt x="1062844" y="32390"/>
                </a:lnTo>
                <a:lnTo>
                  <a:pt x="1071747" y="45986"/>
                </a:lnTo>
                <a:lnTo>
                  <a:pt x="1075035" y="62427"/>
                </a:lnTo>
                <a:lnTo>
                  <a:pt x="1075035" y="264850"/>
                </a:lnTo>
                <a:lnTo>
                  <a:pt x="1094752" y="264850"/>
                </a:lnTo>
                <a:lnTo>
                  <a:pt x="1094752" y="62427"/>
                </a:lnTo>
                <a:lnTo>
                  <a:pt x="1089885" y="38400"/>
                </a:lnTo>
                <a:lnTo>
                  <a:pt x="1077496" y="197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971192" y="4174554"/>
            <a:ext cx="1094740" cy="285115"/>
          </a:xfrm>
          <a:custGeom>
            <a:rect b="b" l="l" r="r" t="t"/>
            <a:pathLst>
              <a:path extrusionOk="0" h="285115" w="1094739">
                <a:moveTo>
                  <a:pt x="19716" y="0"/>
                </a:moveTo>
                <a:lnTo>
                  <a:pt x="0" y="0"/>
                </a:lnTo>
                <a:lnTo>
                  <a:pt x="0" y="222150"/>
                </a:lnTo>
                <a:lnTo>
                  <a:pt x="4862" y="246181"/>
                </a:lnTo>
                <a:lnTo>
                  <a:pt x="18030" y="266054"/>
                </a:lnTo>
                <a:lnTo>
                  <a:pt x="37380" y="279582"/>
                </a:lnTo>
                <a:lnTo>
                  <a:pt x="60783" y="284577"/>
                </a:lnTo>
                <a:lnTo>
                  <a:pt x="1033958" y="284577"/>
                </a:lnTo>
                <a:lnTo>
                  <a:pt x="1057352" y="279582"/>
                </a:lnTo>
                <a:lnTo>
                  <a:pt x="1076702" y="266054"/>
                </a:lnTo>
                <a:lnTo>
                  <a:pt x="1077494" y="264861"/>
                </a:lnTo>
                <a:lnTo>
                  <a:pt x="60783" y="264861"/>
                </a:lnTo>
                <a:lnTo>
                  <a:pt x="44975" y="261443"/>
                </a:lnTo>
                <a:lnTo>
                  <a:pt x="31902" y="252187"/>
                </a:lnTo>
                <a:lnTo>
                  <a:pt x="23002" y="238590"/>
                </a:lnTo>
                <a:lnTo>
                  <a:pt x="19716" y="222150"/>
                </a:lnTo>
                <a:lnTo>
                  <a:pt x="19716" y="0"/>
                </a:lnTo>
                <a:close/>
              </a:path>
              <a:path extrusionOk="0" h="285115" w="1094739">
                <a:moveTo>
                  <a:pt x="1094741" y="0"/>
                </a:moveTo>
                <a:lnTo>
                  <a:pt x="1075024" y="0"/>
                </a:lnTo>
                <a:lnTo>
                  <a:pt x="1075024" y="222150"/>
                </a:lnTo>
                <a:lnTo>
                  <a:pt x="1071738" y="238590"/>
                </a:lnTo>
                <a:lnTo>
                  <a:pt x="1062839" y="252187"/>
                </a:lnTo>
                <a:lnTo>
                  <a:pt x="1049766" y="261443"/>
                </a:lnTo>
                <a:lnTo>
                  <a:pt x="1033958" y="264861"/>
                </a:lnTo>
                <a:lnTo>
                  <a:pt x="1077494" y="264861"/>
                </a:lnTo>
                <a:lnTo>
                  <a:pt x="1089876" y="246181"/>
                </a:lnTo>
                <a:lnTo>
                  <a:pt x="1094741" y="222150"/>
                </a:lnTo>
                <a:lnTo>
                  <a:pt x="1094741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038897" y="3796325"/>
            <a:ext cx="968375" cy="574675"/>
          </a:xfrm>
          <a:custGeom>
            <a:rect b="b" l="l" r="r" t="t"/>
            <a:pathLst>
              <a:path extrusionOk="0" h="574675" w="968375">
                <a:moveTo>
                  <a:pt x="968221" y="574076"/>
                </a:moveTo>
                <a:lnTo>
                  <a:pt x="0" y="574076"/>
                </a:lnTo>
                <a:lnTo>
                  <a:pt x="0" y="0"/>
                </a:lnTo>
                <a:lnTo>
                  <a:pt x="968221" y="0"/>
                </a:lnTo>
                <a:lnTo>
                  <a:pt x="968221" y="574076"/>
                </a:lnTo>
                <a:close/>
              </a:path>
            </a:pathLst>
          </a:custGeom>
          <a:solidFill>
            <a:srgbClr val="D714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509919" y="3755666"/>
            <a:ext cx="33655" cy="33655"/>
          </a:xfrm>
          <a:custGeom>
            <a:rect b="b" l="l" r="r" t="t"/>
            <a:pathLst>
              <a:path extrusionOk="0" h="33654" w="33655">
                <a:moveTo>
                  <a:pt x="25842" y="0"/>
                </a:moveTo>
                <a:lnTo>
                  <a:pt x="7465" y="0"/>
                </a:lnTo>
                <a:lnTo>
                  <a:pt x="0" y="7444"/>
                </a:lnTo>
                <a:lnTo>
                  <a:pt x="0" y="25810"/>
                </a:lnTo>
                <a:lnTo>
                  <a:pt x="7465" y="33266"/>
                </a:lnTo>
                <a:lnTo>
                  <a:pt x="25842" y="33266"/>
                </a:lnTo>
                <a:lnTo>
                  <a:pt x="33286" y="25810"/>
                </a:lnTo>
                <a:lnTo>
                  <a:pt x="33286" y="7444"/>
                </a:lnTo>
                <a:lnTo>
                  <a:pt x="25842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355023" y="4540889"/>
            <a:ext cx="336550" cy="0"/>
          </a:xfrm>
          <a:custGeom>
            <a:rect b="b" l="l" r="r" t="t"/>
            <a:pathLst>
              <a:path extrusionOk="0" h="120000" w="336550">
                <a:moveTo>
                  <a:pt x="0" y="0"/>
                </a:moveTo>
                <a:lnTo>
                  <a:pt x="335979" y="0"/>
                </a:lnTo>
              </a:path>
            </a:pathLst>
          </a:custGeom>
          <a:noFill/>
          <a:ln cap="flat" cmpd="sng" w="186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475952" y="4268041"/>
            <a:ext cx="94615" cy="0"/>
          </a:xfrm>
          <a:custGeom>
            <a:rect b="b" l="l" r="r" t="t"/>
            <a:pathLst>
              <a:path extrusionOk="0" h="120000" w="94614">
                <a:moveTo>
                  <a:pt x="0" y="0"/>
                </a:moveTo>
                <a:lnTo>
                  <a:pt x="94091" y="0"/>
                </a:lnTo>
              </a:path>
            </a:pathLst>
          </a:custGeom>
          <a:noFill/>
          <a:ln cap="flat" cmpd="sng" w="33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493799" y="3914981"/>
            <a:ext cx="0" cy="336550"/>
          </a:xfrm>
          <a:custGeom>
            <a:rect b="b" l="l" r="r" t="t"/>
            <a:pathLst>
              <a:path extrusionOk="0" h="336550" w="120000">
                <a:moveTo>
                  <a:pt x="0" y="0"/>
                </a:moveTo>
                <a:lnTo>
                  <a:pt x="0" y="336549"/>
                </a:lnTo>
              </a:path>
            </a:pathLst>
          </a:custGeom>
          <a:noFill/>
          <a:ln cap="flat" cmpd="sng" w="35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475952" y="3898471"/>
            <a:ext cx="94615" cy="0"/>
          </a:xfrm>
          <a:custGeom>
            <a:rect b="b" l="l" r="r" t="t"/>
            <a:pathLst>
              <a:path extrusionOk="0" h="120000" w="94614">
                <a:moveTo>
                  <a:pt x="0" y="0"/>
                </a:moveTo>
                <a:lnTo>
                  <a:pt x="94091" y="0"/>
                </a:lnTo>
              </a:path>
            </a:pathLst>
          </a:custGeom>
          <a:noFill/>
          <a:ln cap="flat" cmpd="sng" w="33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466834" y="3743019"/>
            <a:ext cx="5330190" cy="520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606667"/>
                </a:solidFill>
                <a:latin typeface="Arial"/>
                <a:ea typeface="Arial"/>
                <a:cs typeface="Arial"/>
                <a:sym typeface="Arial"/>
              </a:rPr>
              <a:t>Desenvolvimento Back-End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374967" y="5378335"/>
            <a:ext cx="32335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 Horária: 600 horas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641893" y="1049463"/>
            <a:ext cx="1094740" cy="265430"/>
          </a:xfrm>
          <a:custGeom>
            <a:rect b="b" l="l" r="r" t="t"/>
            <a:pathLst>
              <a:path extrusionOk="0" h="265430" w="1094739">
                <a:moveTo>
                  <a:pt x="1033958" y="0"/>
                </a:moveTo>
                <a:lnTo>
                  <a:pt x="60773" y="0"/>
                </a:lnTo>
                <a:lnTo>
                  <a:pt x="37375" y="4995"/>
                </a:lnTo>
                <a:lnTo>
                  <a:pt x="18029" y="18522"/>
                </a:lnTo>
                <a:lnTo>
                  <a:pt x="4861" y="38396"/>
                </a:lnTo>
                <a:lnTo>
                  <a:pt x="0" y="62427"/>
                </a:lnTo>
                <a:lnTo>
                  <a:pt x="0" y="264850"/>
                </a:lnTo>
                <a:lnTo>
                  <a:pt x="19716" y="264850"/>
                </a:lnTo>
                <a:lnTo>
                  <a:pt x="19716" y="62427"/>
                </a:lnTo>
                <a:lnTo>
                  <a:pt x="23002" y="45986"/>
                </a:lnTo>
                <a:lnTo>
                  <a:pt x="31900" y="32390"/>
                </a:lnTo>
                <a:lnTo>
                  <a:pt x="44970" y="23134"/>
                </a:lnTo>
                <a:lnTo>
                  <a:pt x="60773" y="19716"/>
                </a:lnTo>
                <a:lnTo>
                  <a:pt x="1077484" y="19716"/>
                </a:lnTo>
                <a:lnTo>
                  <a:pt x="1076693" y="18522"/>
                </a:lnTo>
                <a:lnTo>
                  <a:pt x="1057346" y="4995"/>
                </a:lnTo>
                <a:lnTo>
                  <a:pt x="1033958" y="0"/>
                </a:lnTo>
                <a:close/>
              </a:path>
              <a:path extrusionOk="0" h="265430" w="1094739">
                <a:moveTo>
                  <a:pt x="1077484" y="19716"/>
                </a:moveTo>
                <a:lnTo>
                  <a:pt x="1033958" y="19716"/>
                </a:lnTo>
                <a:lnTo>
                  <a:pt x="1049760" y="23134"/>
                </a:lnTo>
                <a:lnTo>
                  <a:pt x="1062830" y="32390"/>
                </a:lnTo>
                <a:lnTo>
                  <a:pt x="1071728" y="45986"/>
                </a:lnTo>
                <a:lnTo>
                  <a:pt x="1075014" y="62427"/>
                </a:lnTo>
                <a:lnTo>
                  <a:pt x="1075014" y="264850"/>
                </a:lnTo>
                <a:lnTo>
                  <a:pt x="1094731" y="264850"/>
                </a:lnTo>
                <a:lnTo>
                  <a:pt x="1094731" y="62427"/>
                </a:lnTo>
                <a:lnTo>
                  <a:pt x="1089866" y="38396"/>
                </a:lnTo>
                <a:lnTo>
                  <a:pt x="1077484" y="197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641882" y="1511480"/>
            <a:ext cx="1094740" cy="285115"/>
          </a:xfrm>
          <a:custGeom>
            <a:rect b="b" l="l" r="r" t="t"/>
            <a:pathLst>
              <a:path extrusionOk="0" h="285114" w="1094739">
                <a:moveTo>
                  <a:pt x="19716" y="0"/>
                </a:moveTo>
                <a:lnTo>
                  <a:pt x="0" y="0"/>
                </a:lnTo>
                <a:lnTo>
                  <a:pt x="0" y="222150"/>
                </a:lnTo>
                <a:lnTo>
                  <a:pt x="4865" y="246181"/>
                </a:lnTo>
                <a:lnTo>
                  <a:pt x="18038" y="266054"/>
                </a:lnTo>
                <a:lnTo>
                  <a:pt x="37388" y="279582"/>
                </a:lnTo>
                <a:lnTo>
                  <a:pt x="60783" y="284577"/>
                </a:lnTo>
                <a:lnTo>
                  <a:pt x="1033958" y="284577"/>
                </a:lnTo>
                <a:lnTo>
                  <a:pt x="1057355" y="279582"/>
                </a:lnTo>
                <a:lnTo>
                  <a:pt x="1076701" y="266054"/>
                </a:lnTo>
                <a:lnTo>
                  <a:pt x="1077492" y="264861"/>
                </a:lnTo>
                <a:lnTo>
                  <a:pt x="60783" y="264861"/>
                </a:lnTo>
                <a:lnTo>
                  <a:pt x="44975" y="261443"/>
                </a:lnTo>
                <a:lnTo>
                  <a:pt x="31902" y="252187"/>
                </a:lnTo>
                <a:lnTo>
                  <a:pt x="23002" y="238590"/>
                </a:lnTo>
                <a:lnTo>
                  <a:pt x="19716" y="222150"/>
                </a:lnTo>
                <a:lnTo>
                  <a:pt x="19716" y="0"/>
                </a:lnTo>
                <a:close/>
              </a:path>
              <a:path extrusionOk="0" h="285114" w="1094739">
                <a:moveTo>
                  <a:pt x="1094731" y="0"/>
                </a:moveTo>
                <a:lnTo>
                  <a:pt x="1075024" y="0"/>
                </a:lnTo>
                <a:lnTo>
                  <a:pt x="1075024" y="222150"/>
                </a:lnTo>
                <a:lnTo>
                  <a:pt x="1071738" y="238590"/>
                </a:lnTo>
                <a:lnTo>
                  <a:pt x="1062839" y="252187"/>
                </a:lnTo>
                <a:lnTo>
                  <a:pt x="1049766" y="261443"/>
                </a:lnTo>
                <a:lnTo>
                  <a:pt x="1033958" y="264861"/>
                </a:lnTo>
                <a:lnTo>
                  <a:pt x="1077492" y="264861"/>
                </a:lnTo>
                <a:lnTo>
                  <a:pt x="1089869" y="246181"/>
                </a:lnTo>
                <a:lnTo>
                  <a:pt x="1094731" y="222150"/>
                </a:lnTo>
                <a:lnTo>
                  <a:pt x="1094731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09587" y="1133240"/>
            <a:ext cx="968375" cy="574675"/>
          </a:xfrm>
          <a:custGeom>
            <a:rect b="b" l="l" r="r" t="t"/>
            <a:pathLst>
              <a:path extrusionOk="0" h="574675" w="968375">
                <a:moveTo>
                  <a:pt x="968221" y="574087"/>
                </a:moveTo>
                <a:lnTo>
                  <a:pt x="0" y="574087"/>
                </a:lnTo>
                <a:lnTo>
                  <a:pt x="0" y="0"/>
                </a:lnTo>
                <a:lnTo>
                  <a:pt x="968221" y="0"/>
                </a:lnTo>
                <a:lnTo>
                  <a:pt x="968221" y="574087"/>
                </a:lnTo>
                <a:close/>
              </a:path>
            </a:pathLst>
          </a:custGeom>
          <a:solidFill>
            <a:srgbClr val="2ACF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180641" y="1092592"/>
            <a:ext cx="33655" cy="33655"/>
          </a:xfrm>
          <a:custGeom>
            <a:rect b="b" l="l" r="r" t="t"/>
            <a:pathLst>
              <a:path extrusionOk="0" h="33655" w="33655">
                <a:moveTo>
                  <a:pt x="25821" y="0"/>
                </a:moveTo>
                <a:lnTo>
                  <a:pt x="7434" y="0"/>
                </a:lnTo>
                <a:lnTo>
                  <a:pt x="0" y="7434"/>
                </a:lnTo>
                <a:lnTo>
                  <a:pt x="0" y="25810"/>
                </a:lnTo>
                <a:lnTo>
                  <a:pt x="7434" y="33266"/>
                </a:lnTo>
                <a:lnTo>
                  <a:pt x="25821" y="33266"/>
                </a:lnTo>
                <a:lnTo>
                  <a:pt x="33266" y="25810"/>
                </a:lnTo>
                <a:lnTo>
                  <a:pt x="33266" y="7434"/>
                </a:lnTo>
                <a:lnTo>
                  <a:pt x="25821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025703" y="1877804"/>
            <a:ext cx="336550" cy="0"/>
          </a:xfrm>
          <a:custGeom>
            <a:rect b="b" l="l" r="r" t="t"/>
            <a:pathLst>
              <a:path extrusionOk="0" h="120000" w="336550">
                <a:moveTo>
                  <a:pt x="0" y="0"/>
                </a:moveTo>
                <a:lnTo>
                  <a:pt x="335979" y="0"/>
                </a:lnTo>
              </a:path>
            </a:pathLst>
          </a:custGeom>
          <a:noFill/>
          <a:ln cap="flat" cmpd="sng" w="186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996761" y="1279498"/>
            <a:ext cx="146050" cy="328295"/>
          </a:xfrm>
          <a:custGeom>
            <a:rect b="b" l="l" r="r" t="t"/>
            <a:pathLst>
              <a:path extrusionOk="0" h="328294" w="146050">
                <a:moveTo>
                  <a:pt x="146026" y="0"/>
                </a:moveTo>
                <a:lnTo>
                  <a:pt x="109871" y="0"/>
                </a:lnTo>
                <a:lnTo>
                  <a:pt x="0" y="327749"/>
                </a:lnTo>
                <a:lnTo>
                  <a:pt x="36155" y="327749"/>
                </a:lnTo>
                <a:lnTo>
                  <a:pt x="1460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156212" y="1329098"/>
            <a:ext cx="205815" cy="2271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2137524" y="1099033"/>
            <a:ext cx="5416550" cy="3120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606667"/>
                </a:solidFill>
                <a:latin typeface="Arial"/>
                <a:ea typeface="Arial"/>
                <a:cs typeface="Arial"/>
                <a:sym typeface="Arial"/>
              </a:rPr>
              <a:t>Desenvolvimento Front-End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041525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450">
              <a:solidFill>
                <a:srgbClr val="9294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821429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2450">
              <a:solidFill>
                <a:srgbClr val="9294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821429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sz="2450">
              <a:solidFill>
                <a:srgbClr val="9294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458992" y="574173"/>
            <a:ext cx="1095375" cy="265430"/>
          </a:xfrm>
          <a:custGeom>
            <a:rect b="b" l="l" r="r" t="t"/>
            <a:pathLst>
              <a:path extrusionOk="0" h="265429" w="1095375">
                <a:moveTo>
                  <a:pt x="1033958" y="0"/>
                </a:moveTo>
                <a:lnTo>
                  <a:pt x="60793" y="0"/>
                </a:lnTo>
                <a:lnTo>
                  <a:pt x="37384" y="4996"/>
                </a:lnTo>
                <a:lnTo>
                  <a:pt x="18032" y="18526"/>
                </a:lnTo>
                <a:lnTo>
                  <a:pt x="4862" y="38400"/>
                </a:lnTo>
                <a:lnTo>
                  <a:pt x="0" y="62427"/>
                </a:lnTo>
                <a:lnTo>
                  <a:pt x="0" y="264850"/>
                </a:lnTo>
                <a:lnTo>
                  <a:pt x="19727" y="264850"/>
                </a:lnTo>
                <a:lnTo>
                  <a:pt x="19727" y="62427"/>
                </a:lnTo>
                <a:lnTo>
                  <a:pt x="23011" y="45986"/>
                </a:lnTo>
                <a:lnTo>
                  <a:pt x="31908" y="32390"/>
                </a:lnTo>
                <a:lnTo>
                  <a:pt x="44981" y="23134"/>
                </a:lnTo>
                <a:lnTo>
                  <a:pt x="60793" y="19716"/>
                </a:lnTo>
                <a:lnTo>
                  <a:pt x="1077496" y="19716"/>
                </a:lnTo>
                <a:lnTo>
                  <a:pt x="1076708" y="18526"/>
                </a:lnTo>
                <a:lnTo>
                  <a:pt x="1057354" y="4996"/>
                </a:lnTo>
                <a:lnTo>
                  <a:pt x="1033958" y="0"/>
                </a:lnTo>
                <a:close/>
              </a:path>
              <a:path extrusionOk="0" h="265429" w="1095375">
                <a:moveTo>
                  <a:pt x="1077496" y="19716"/>
                </a:moveTo>
                <a:lnTo>
                  <a:pt x="1033958" y="19716"/>
                </a:lnTo>
                <a:lnTo>
                  <a:pt x="1049767" y="23134"/>
                </a:lnTo>
                <a:lnTo>
                  <a:pt x="1062844" y="32390"/>
                </a:lnTo>
                <a:lnTo>
                  <a:pt x="1071747" y="45986"/>
                </a:lnTo>
                <a:lnTo>
                  <a:pt x="1075035" y="62427"/>
                </a:lnTo>
                <a:lnTo>
                  <a:pt x="1075035" y="264850"/>
                </a:lnTo>
                <a:lnTo>
                  <a:pt x="1094752" y="264850"/>
                </a:lnTo>
                <a:lnTo>
                  <a:pt x="1094752" y="62427"/>
                </a:lnTo>
                <a:lnTo>
                  <a:pt x="1089885" y="38400"/>
                </a:lnTo>
                <a:lnTo>
                  <a:pt x="1077496" y="197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459002" y="1036190"/>
            <a:ext cx="1094740" cy="285115"/>
          </a:xfrm>
          <a:custGeom>
            <a:rect b="b" l="l" r="r" t="t"/>
            <a:pathLst>
              <a:path extrusionOk="0" h="285115" w="1094739">
                <a:moveTo>
                  <a:pt x="19716" y="0"/>
                </a:moveTo>
                <a:lnTo>
                  <a:pt x="0" y="0"/>
                </a:lnTo>
                <a:lnTo>
                  <a:pt x="0" y="222150"/>
                </a:lnTo>
                <a:lnTo>
                  <a:pt x="4862" y="246181"/>
                </a:lnTo>
                <a:lnTo>
                  <a:pt x="18030" y="266054"/>
                </a:lnTo>
                <a:lnTo>
                  <a:pt x="37380" y="279582"/>
                </a:lnTo>
                <a:lnTo>
                  <a:pt x="60783" y="284577"/>
                </a:lnTo>
                <a:lnTo>
                  <a:pt x="1033958" y="284577"/>
                </a:lnTo>
                <a:lnTo>
                  <a:pt x="1057352" y="279582"/>
                </a:lnTo>
                <a:lnTo>
                  <a:pt x="1076702" y="266054"/>
                </a:lnTo>
                <a:lnTo>
                  <a:pt x="1077494" y="264861"/>
                </a:lnTo>
                <a:lnTo>
                  <a:pt x="60783" y="264861"/>
                </a:lnTo>
                <a:lnTo>
                  <a:pt x="44975" y="261443"/>
                </a:lnTo>
                <a:lnTo>
                  <a:pt x="31902" y="252187"/>
                </a:lnTo>
                <a:lnTo>
                  <a:pt x="23002" y="238590"/>
                </a:lnTo>
                <a:lnTo>
                  <a:pt x="19716" y="222150"/>
                </a:lnTo>
                <a:lnTo>
                  <a:pt x="19716" y="0"/>
                </a:lnTo>
                <a:close/>
              </a:path>
              <a:path extrusionOk="0" h="285115" w="1094739">
                <a:moveTo>
                  <a:pt x="1094741" y="0"/>
                </a:moveTo>
                <a:lnTo>
                  <a:pt x="1075024" y="0"/>
                </a:lnTo>
                <a:lnTo>
                  <a:pt x="1075024" y="222150"/>
                </a:lnTo>
                <a:lnTo>
                  <a:pt x="1071738" y="238590"/>
                </a:lnTo>
                <a:lnTo>
                  <a:pt x="1062839" y="252187"/>
                </a:lnTo>
                <a:lnTo>
                  <a:pt x="1049766" y="261443"/>
                </a:lnTo>
                <a:lnTo>
                  <a:pt x="1033958" y="264861"/>
                </a:lnTo>
                <a:lnTo>
                  <a:pt x="1077494" y="264861"/>
                </a:lnTo>
                <a:lnTo>
                  <a:pt x="1089876" y="246181"/>
                </a:lnTo>
                <a:lnTo>
                  <a:pt x="1094741" y="222150"/>
                </a:lnTo>
                <a:lnTo>
                  <a:pt x="1094741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26707" y="657961"/>
            <a:ext cx="968375" cy="574675"/>
          </a:xfrm>
          <a:custGeom>
            <a:rect b="b" l="l" r="r" t="t"/>
            <a:pathLst>
              <a:path extrusionOk="0" h="574675" w="968375">
                <a:moveTo>
                  <a:pt x="968221" y="574076"/>
                </a:moveTo>
                <a:lnTo>
                  <a:pt x="0" y="574076"/>
                </a:lnTo>
                <a:lnTo>
                  <a:pt x="0" y="0"/>
                </a:lnTo>
                <a:lnTo>
                  <a:pt x="968221" y="0"/>
                </a:lnTo>
                <a:lnTo>
                  <a:pt x="968221" y="574076"/>
                </a:lnTo>
                <a:close/>
              </a:path>
            </a:pathLst>
          </a:custGeom>
          <a:solidFill>
            <a:srgbClr val="D714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997729" y="617302"/>
            <a:ext cx="33655" cy="33655"/>
          </a:xfrm>
          <a:custGeom>
            <a:rect b="b" l="l" r="r" t="t"/>
            <a:pathLst>
              <a:path extrusionOk="0" h="33654" w="33655">
                <a:moveTo>
                  <a:pt x="25842" y="0"/>
                </a:moveTo>
                <a:lnTo>
                  <a:pt x="7465" y="0"/>
                </a:lnTo>
                <a:lnTo>
                  <a:pt x="0" y="7444"/>
                </a:lnTo>
                <a:lnTo>
                  <a:pt x="0" y="25810"/>
                </a:lnTo>
                <a:lnTo>
                  <a:pt x="7465" y="33266"/>
                </a:lnTo>
                <a:lnTo>
                  <a:pt x="25842" y="33266"/>
                </a:lnTo>
                <a:lnTo>
                  <a:pt x="33286" y="25810"/>
                </a:lnTo>
                <a:lnTo>
                  <a:pt x="33286" y="7444"/>
                </a:lnTo>
                <a:lnTo>
                  <a:pt x="25842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842833" y="1402525"/>
            <a:ext cx="336550" cy="0"/>
          </a:xfrm>
          <a:custGeom>
            <a:rect b="b" l="l" r="r" t="t"/>
            <a:pathLst>
              <a:path extrusionOk="0" h="120000" w="336550">
                <a:moveTo>
                  <a:pt x="0" y="0"/>
                </a:moveTo>
                <a:lnTo>
                  <a:pt x="335979" y="0"/>
                </a:lnTo>
              </a:path>
            </a:pathLst>
          </a:custGeom>
          <a:noFill/>
          <a:ln cap="flat" cmpd="sng" w="186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963762" y="1129677"/>
            <a:ext cx="94615" cy="0"/>
          </a:xfrm>
          <a:custGeom>
            <a:rect b="b" l="l" r="r" t="t"/>
            <a:pathLst>
              <a:path extrusionOk="0" h="120000" w="94614">
                <a:moveTo>
                  <a:pt x="0" y="0"/>
                </a:moveTo>
                <a:lnTo>
                  <a:pt x="94091" y="0"/>
                </a:lnTo>
              </a:path>
            </a:pathLst>
          </a:custGeom>
          <a:noFill/>
          <a:ln cap="flat" cmpd="sng" w="33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981609" y="776617"/>
            <a:ext cx="0" cy="336550"/>
          </a:xfrm>
          <a:custGeom>
            <a:rect b="b" l="l" r="r" t="t"/>
            <a:pathLst>
              <a:path extrusionOk="0" h="336550" w="120000">
                <a:moveTo>
                  <a:pt x="0" y="0"/>
                </a:moveTo>
                <a:lnTo>
                  <a:pt x="0" y="336549"/>
                </a:lnTo>
              </a:path>
            </a:pathLst>
          </a:custGeom>
          <a:noFill/>
          <a:ln cap="flat" cmpd="sng" w="356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963762" y="760107"/>
            <a:ext cx="94615" cy="0"/>
          </a:xfrm>
          <a:custGeom>
            <a:rect b="b" l="l" r="r" t="t"/>
            <a:pathLst>
              <a:path extrusionOk="0" h="120000" w="94614">
                <a:moveTo>
                  <a:pt x="0" y="0"/>
                </a:moveTo>
                <a:lnTo>
                  <a:pt x="94091" y="0"/>
                </a:lnTo>
              </a:path>
            </a:pathLst>
          </a:custGeom>
          <a:noFill/>
          <a:ln cap="flat" cmpd="sng" w="33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954644" y="604655"/>
            <a:ext cx="5330190" cy="36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606667"/>
                </a:solidFill>
                <a:latin typeface="Arial"/>
                <a:ea typeface="Arial"/>
                <a:cs typeface="Arial"/>
                <a:sym typeface="Arial"/>
              </a:rPr>
              <a:t>Desenvolvimento Back-End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Lógica de Programação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73075" rtl="0" algn="l">
              <a:lnSpc>
                <a:spcPct val="112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Programação Orientada a Objetos </a:t>
            </a:r>
            <a:endParaRPr sz="2450">
              <a:solidFill>
                <a:srgbClr val="9294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73075" rtl="0" algn="l">
              <a:lnSpc>
                <a:spcPct val="112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DotNet Core</a:t>
            </a:r>
            <a:endParaRPr sz="2450">
              <a:solidFill>
                <a:srgbClr val="9294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73075" rtl="0" algn="l">
              <a:lnSpc>
                <a:spcPct val="112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2450">
              <a:solidFill>
                <a:srgbClr val="9294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73075" rtl="0" algn="l">
              <a:lnSpc>
                <a:spcPct val="1121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Web API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929497"/>
                </a:solidFill>
                <a:latin typeface="Arial"/>
                <a:ea typeface="Arial"/>
                <a:cs typeface="Arial"/>
                <a:sym typeface="Arial"/>
              </a:rPr>
              <a:t>Web Services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Datas e Horários: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838200" y="1978429"/>
            <a:ext cx="641881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 das Aulas: 29/Julho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Término das aulas: 21/Dezembro (Sábado)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Entrada: 9:00h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Saída: 16:00h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Almoço: 1h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Intervalo : 30 min /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 de Faltas: 25% da carga horária (25 dias);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939338" y="1995055"/>
            <a:ext cx="701594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63" y="1937700"/>
            <a:ext cx="11720675" cy="34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2019-07-18T17:13:22Z</dcterms:created>
  <dc:creator>Priscila Henrique Medeiro dos Santos G</dc:creator>
</cp:coreProperties>
</file>