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57" r:id="rId5"/>
    <p:sldId id="271" r:id="rId6"/>
    <p:sldId id="268" r:id="rId7"/>
    <p:sldId id="277" r:id="rId8"/>
    <p:sldId id="276" r:id="rId9"/>
    <p:sldId id="275" r:id="rId10"/>
    <p:sldId id="267" r:id="rId11"/>
    <p:sldId id="264" r:id="rId12"/>
    <p:sldId id="263" r:id="rId13"/>
    <p:sldId id="262" r:id="rId14"/>
    <p:sldId id="260" r:id="rId15"/>
    <p:sldId id="261" r:id="rId16"/>
    <p:sldId id="259" r:id="rId17"/>
    <p:sldId id="258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3366CC"/>
    <a:srgbClr val="660033"/>
    <a:srgbClr val="003399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>
        <p:scale>
          <a:sx n="75" d="100"/>
          <a:sy n="75" d="100"/>
        </p:scale>
        <p:origin x="-11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13AB6-9C42-4438-8210-2F8AC913CDFA}" type="datetimeFigureOut">
              <a:rPr lang="en-US" smtClean="0"/>
              <a:pPr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19D00-44CA-4461-8EB3-D66704C87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19D00-44CA-4461-8EB3-D66704C878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19D00-44CA-4461-8EB3-D66704C878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19D00-44CA-4461-8EB3-D66704C878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28EB6-0AD5-4C3F-B88E-202544EACF1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EE8CD-4B76-4333-9CAC-0EE618DF93D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916F2-8003-4C44-B91B-1A7F1060BA4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8378E-60D1-424F-BAC3-413CF4506C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03CE2-F5C2-441D-9649-FED3313DCB8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73886-9A04-4576-A209-D818C8EFE40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3607A-1FD0-40EF-B0DC-838C18B065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48644-E7C3-4207-B25B-CF3DD2B35B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F10BD-78A1-4BB2-AFD0-B8CA0C87B43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3033A-CA98-4BEA-A2A7-B4A3D2B90B2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BA7C8-6C9F-4F4F-BA6F-5F62ABABAE7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2986CC-8020-4DF0-8126-B0E51AEB7C0C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zaBilteanu/dailyPlanner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000100" y="2357430"/>
            <a:ext cx="7358114" cy="2071702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Final project- </a:t>
            </a:r>
            <a:r>
              <a:rPr lang="ro-RO" sz="6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SIIT 8</a:t>
            </a:r>
            <a:r>
              <a:rPr lang="ro-RO" sz="4800" b="1" dirty="0" smtClean="0">
                <a:solidFill>
                  <a:schemeClr val="tx1"/>
                </a:solidFill>
              </a:rPr>
              <a:t/>
            </a:r>
            <a:br>
              <a:rPr lang="ro-RO" sz="4800" b="1" dirty="0" smtClean="0">
                <a:solidFill>
                  <a:schemeClr val="tx1"/>
                </a:solidFill>
              </a:rPr>
            </a:br>
            <a:endParaRPr lang="es-ES" sz="4800" b="1" dirty="0">
              <a:solidFill>
                <a:schemeClr val="tx1"/>
              </a:solidFill>
            </a:endParaRPr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4214810" y="4929198"/>
            <a:ext cx="457203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ro-RO" sz="3600" b="1" dirty="0" smtClean="0">
                <a:latin typeface="Calibri" pitchFamily="34" charset="0"/>
                <a:cs typeface="Calibri" pitchFamily="34" charset="0"/>
              </a:rPr>
              <a:t>Elena-Luiza BÎLTEANU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hn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olog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used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5929353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Java</a:t>
            </a:r>
            <a:r>
              <a:rPr lang="ro-RO" sz="2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ro-RO" sz="2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JDBC (Java Data Base Connectivity)</a:t>
            </a:r>
            <a:endParaRPr lang="ro-RO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o-RO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- 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Java S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ervle</a:t>
            </a:r>
            <a:r>
              <a:rPr lang="ro-RO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o-RO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o-RO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-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JSP (Java Server Pages)</a:t>
            </a:r>
            <a:endParaRPr lang="ro-RO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o-RO" sz="2800" dirty="0">
                <a:latin typeface="Calibri" pitchFamily="34" charset="0"/>
                <a:cs typeface="Calibri" pitchFamily="34" charset="0"/>
              </a:rPr>
              <a:t>Web container: </a:t>
            </a:r>
            <a:r>
              <a:rPr lang="ro-RO" sz="2800" dirty="0" smtClean="0">
                <a:latin typeface="Calibri" pitchFamily="34" charset="0"/>
                <a:cs typeface="Calibri" pitchFamily="34" charset="0"/>
              </a:rPr>
              <a:t>Tomcat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JavaScript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Bootstrap</a:t>
            </a:r>
            <a:endParaRPr lang="ro-RO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o-RO" sz="2800" dirty="0" smtClean="0">
                <a:latin typeface="Calibri" pitchFamily="34" charset="0"/>
                <a:cs typeface="Calibri" pitchFamily="34" charset="0"/>
              </a:rPr>
              <a:t>PostgreSQL</a:t>
            </a:r>
          </a:p>
          <a:p>
            <a:pPr>
              <a:buNone/>
            </a:pPr>
            <a:endParaRPr lang="ro-RO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578fc089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4329113" cy="4329113"/>
          </a:xfrm>
        </p:spPr>
      </p:pic>
      <p:sp>
        <p:nvSpPr>
          <p:cNvPr id="12" name="TextBox 11"/>
          <p:cNvSpPr txBox="1"/>
          <p:nvPr/>
        </p:nvSpPr>
        <p:spPr>
          <a:xfrm>
            <a:off x="3929058" y="2357430"/>
            <a:ext cx="507206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2700" dirty="0" smtClean="0">
                <a:latin typeface="Calibri" pitchFamily="34" charset="0"/>
                <a:cs typeface="Calibri" pitchFamily="34" charset="0"/>
              </a:rPr>
              <a:t> Web page basic </a:t>
            </a:r>
            <a:r>
              <a:rPr lang="ro-RO" sz="2700" dirty="0" smtClean="0">
                <a:latin typeface="Calibri" pitchFamily="34" charset="0"/>
                <a:cs typeface="Calibri" pitchFamily="34" charset="0"/>
              </a:rPr>
              <a:t>structure </a:t>
            </a:r>
            <a:endParaRPr lang="ro-RO" sz="27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ro-RO" sz="2700" dirty="0" smtClean="0">
                <a:latin typeface="Calibri" pitchFamily="34" charset="0"/>
                <a:cs typeface="Calibri" pitchFamily="34" charset="0"/>
              </a:rPr>
              <a:t>Enhanced by CSS and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2700" dirty="0" smtClean="0">
                <a:latin typeface="Calibri" pitchFamily="34" charset="0"/>
                <a:cs typeface="Calibri" pitchFamily="34" charset="0"/>
              </a:rPr>
              <a:t> The core of the web page</a:t>
            </a:r>
          </a:p>
          <a:p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97fafe29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71546"/>
            <a:ext cx="4572032" cy="4572032"/>
          </a:xfrm>
        </p:spPr>
      </p:pic>
      <p:sp>
        <p:nvSpPr>
          <p:cNvPr id="5" name="TextBox 4"/>
          <p:cNvSpPr txBox="1"/>
          <p:nvPr/>
        </p:nvSpPr>
        <p:spPr>
          <a:xfrm>
            <a:off x="4572000" y="2071678"/>
            <a:ext cx="457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2800" dirty="0" smtClean="0">
                <a:latin typeface="Calibri" pitchFamily="34" charset="0"/>
                <a:cs typeface="Calibri" pitchFamily="34" charset="0"/>
              </a:rPr>
              <a:t> Styles </a:t>
            </a:r>
            <a:r>
              <a:rPr lang="ro-RO" sz="2800" dirty="0">
                <a:latin typeface="Calibri" pitchFamily="34" charset="0"/>
                <a:cs typeface="Calibri" pitchFamily="34" charset="0"/>
              </a:rPr>
              <a:t>the HTML content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sz="2800" dirty="0" smtClean="0">
                <a:latin typeface="Calibri" pitchFamily="34" charset="0"/>
                <a:cs typeface="Calibri" pitchFamily="34" charset="0"/>
              </a:rPr>
              <a:t>Controls</a:t>
            </a:r>
            <a:r>
              <a:rPr lang="ro-RO" sz="28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presentation</a:t>
            </a:r>
            <a:endParaRPr lang="ro-RO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formatting</a:t>
            </a:r>
            <a:endParaRPr lang="ro-RO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layout</a:t>
            </a:r>
            <a:endParaRPr lang="ro-RO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65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4429156" cy="4429156"/>
          </a:xfrm>
        </p:spPr>
      </p:pic>
      <p:sp>
        <p:nvSpPr>
          <p:cNvPr id="5" name="TextBox 4"/>
          <p:cNvSpPr txBox="1"/>
          <p:nvPr/>
        </p:nvSpPr>
        <p:spPr>
          <a:xfrm>
            <a:off x="4429124" y="2357430"/>
            <a:ext cx="535785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3200" dirty="0" smtClean="0">
                <a:latin typeface="Calibri" pitchFamily="34" charset="0"/>
                <a:cs typeface="Calibri" pitchFamily="34" charset="0"/>
              </a:rPr>
              <a:t> C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ontro</a:t>
            </a:r>
            <a:r>
              <a:rPr lang="ro-RO" sz="3200" dirty="0" smtClean="0">
                <a:latin typeface="Calibri" pitchFamily="34" charset="0"/>
                <a:cs typeface="Calibri" pitchFamily="34" charset="0"/>
              </a:rPr>
              <a:t>ls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 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behavior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 </a:t>
            </a:r>
            <a:endParaRPr lang="ro-RO" sz="3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3200" dirty="0" smtClean="0">
                <a:latin typeface="Calibri" pitchFamily="34" charset="0"/>
                <a:cs typeface="Calibri" pitchFamily="34" charset="0"/>
              </a:rPr>
              <a:t> Functionality</a:t>
            </a:r>
            <a:endParaRPr lang="ro-RO" sz="3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3200" dirty="0" smtClean="0">
                <a:latin typeface="Calibri" pitchFamily="34" charset="0"/>
                <a:cs typeface="Calibri" pitchFamily="34" charset="0"/>
              </a:rPr>
              <a:t> Calls-to-action</a:t>
            </a:r>
            <a:endParaRPr lang="ro-RO" sz="3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ro-RO" sz="3200" dirty="0" smtClean="0">
                <a:latin typeface="Calibri" pitchFamily="34" charset="0"/>
                <a:cs typeface="Calibri" pitchFamily="34" charset="0"/>
              </a:rPr>
              <a:t> Makes </a:t>
            </a:r>
            <a:r>
              <a:rPr lang="ro-RO" sz="3200" dirty="0">
                <a:latin typeface="Calibri" pitchFamily="34" charset="0"/>
                <a:cs typeface="Calibri" pitchFamily="34" charset="0"/>
              </a:rPr>
              <a:t>it interactive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1143000"/>
          </a:xfrm>
        </p:spPr>
        <p:txBody>
          <a:bodyPr/>
          <a:lstStyle/>
          <a:p>
            <a:r>
              <a:rPr lang="en-US" sz="5400" dirty="0" err="1" smtClean="0">
                <a:latin typeface="Calibri" pitchFamily="34" charset="0"/>
                <a:cs typeface="Calibri" pitchFamily="34" charset="0"/>
              </a:rPr>
              <a:t>Git</a:t>
            </a:r>
            <a:r>
              <a:rPr lang="ro-RO" sz="5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Hub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143248"/>
            <a:ext cx="9144000" cy="8572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https://github.com/LuizaBilteanu/dailyPlanner2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ro-RO" sz="6000" dirty="0" smtClean="0">
                <a:latin typeface="Calibri" pitchFamily="34" charset="0"/>
                <a:cs typeface="Calibri" pitchFamily="34" charset="0"/>
              </a:rPr>
              <a:t>Conclu</a:t>
            </a:r>
            <a:r>
              <a:rPr lang="en-US" sz="6000" dirty="0" err="1" smtClean="0">
                <a:latin typeface="Calibri" pitchFamily="34" charset="0"/>
                <a:cs typeface="Calibri" pitchFamily="34" charset="0"/>
              </a:rPr>
              <a:t>sions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02" y="2357430"/>
            <a:ext cx="8643998" cy="384017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Don’t give up on the first try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Keep going. </a:t>
            </a:r>
            <a:endParaRPr lang="ro-RO" sz="16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Be patient. Trust yourself.</a:t>
            </a:r>
            <a:endParaRPr lang="ro-RO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Don’t get overwhelmed when making mistakes.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 trying is also failure.</a:t>
            </a:r>
            <a:endParaRPr lang="ro-RO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None/>
            </a:pPr>
            <a:endParaRPr lang="ro-RO" sz="3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1bGAVeX4AA8LV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7" y="-34714"/>
            <a:ext cx="7572428" cy="68927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328733"/>
          </a:xfrm>
        </p:spPr>
        <p:txBody>
          <a:bodyPr/>
          <a:lstStyle/>
          <a:p>
            <a:pPr algn="ctr">
              <a:buNone/>
            </a:pPr>
            <a:r>
              <a:rPr lang="en-US" sz="4800" dirty="0" smtClean="0">
                <a:latin typeface="Calibri" pitchFamily="34" charset="0"/>
                <a:cs typeface="Calibri" pitchFamily="34" charset="0"/>
              </a:rPr>
              <a:t>Thank you for your attention</a:t>
            </a:r>
            <a:r>
              <a:rPr lang="ro-RO" sz="4800" dirty="0" smtClean="0">
                <a:latin typeface="Calibri" pitchFamily="34" charset="0"/>
                <a:cs typeface="Calibri" pitchFamily="34" charset="0"/>
              </a:rPr>
              <a:t>!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ec8bb-dont-code-today-what-you-cant-debug-tomo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643182"/>
            <a:ext cx="6339118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latin typeface="Calibri" pitchFamily="34" charset="0"/>
                <a:cs typeface="Calibri" pitchFamily="34" charset="0"/>
              </a:rPr>
              <a:t>Summary</a:t>
            </a:r>
            <a:endParaRPr 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1612"/>
            <a:ext cx="8229600" cy="52863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Why </a:t>
            </a:r>
            <a:r>
              <a:rPr lang="ro-RO" sz="3600" dirty="0" smtClean="0">
                <a:latin typeface="Calibri" pitchFamily="34" charset="0"/>
                <a:cs typeface="Calibri" pitchFamily="34" charset="0"/>
              </a:rPr>
              <a:t>Școala Informală de IT?</a:t>
            </a:r>
            <a:endParaRPr lang="ro-RO" sz="36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Why </a:t>
            </a:r>
            <a:r>
              <a:rPr lang="ro-RO" sz="3600" dirty="0" smtClean="0">
                <a:latin typeface="Calibri" pitchFamily="34" charset="0"/>
                <a:cs typeface="Calibri" pitchFamily="34" charset="0"/>
              </a:rPr>
              <a:t>Java</a:t>
            </a:r>
            <a:r>
              <a:rPr lang="ro-RO" sz="360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My project</a:t>
            </a:r>
            <a:endParaRPr lang="ro-RO" sz="36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Project 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hoice</a:t>
            </a:r>
            <a:endParaRPr lang="ro-RO" dirty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Functionalities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Structur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Technologies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used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Conclusions </a:t>
            </a:r>
            <a:endParaRPr lang="ro-RO" sz="36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928670"/>
            <a:ext cx="7215206" cy="114300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Why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Școala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Informală de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428868"/>
            <a:ext cx="8229600" cy="4071966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Making a change </a:t>
            </a:r>
            <a:endParaRPr lang="ro-RO" sz="36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Challenge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roblem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solving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thinking</a:t>
            </a:r>
            <a:endParaRPr lang="ro-RO" sz="36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Luiza Bilteanu\Downloads\light-bul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428868"/>
            <a:ext cx="2743327" cy="2743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/>
          <a:lstStyle/>
          <a:p>
            <a:r>
              <a:rPr lang="ro-RO" sz="5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Why Java</a:t>
            </a:r>
            <a:r>
              <a:rPr lang="ro-RO" sz="5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sz="5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2571744"/>
            <a:ext cx="8229600" cy="3643338"/>
          </a:xfrm>
        </p:spPr>
        <p:txBody>
          <a:bodyPr/>
          <a:lstStyle/>
          <a:p>
            <a:pPr marL="457200">
              <a:spcAft>
                <a:spcPts val="600"/>
              </a:spcAft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Object Oriented Programming language; </a:t>
            </a:r>
            <a:endParaRPr lang="ro-RO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>
              <a:spcAft>
                <a:spcPts val="600"/>
              </a:spcAft>
            </a:pPr>
            <a:r>
              <a:rPr lang="it-IT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Huge amount of documentation available; </a:t>
            </a:r>
            <a:endParaRPr lang="it-IT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>
              <a:spcAft>
                <a:spcPts val="600"/>
              </a:spcAft>
            </a:pPr>
            <a:r>
              <a:rPr lang="ro-RO" b="1" dirty="0" smtClean="0">
                <a:latin typeface="Calibri" pitchFamily="34" charset="0"/>
                <a:cs typeface="Calibri" pitchFamily="34" charset="0"/>
              </a:rPr>
              <a:t>”Write once, run anywhere”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– a Java program can be developed on any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device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2786058"/>
            <a:ext cx="3714776" cy="1143000"/>
          </a:xfrm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Daily planner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2339" name="Picture 3" descr="C:\Users\Luiza Bilteanu\Desktop\images SIIT\png\schedule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25338">
            <a:off x="579661" y="579667"/>
            <a:ext cx="928694" cy="928694"/>
          </a:xfrm>
          <a:prstGeom prst="rect">
            <a:avLst/>
          </a:prstGeom>
          <a:noFill/>
        </p:spPr>
      </p:pic>
      <p:pic>
        <p:nvPicPr>
          <p:cNvPr id="142344" name="Picture 8" descr="C:\Users\Luiza Bilteanu\Desktop\images SIIT\png\present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28604"/>
            <a:ext cx="1214446" cy="1214446"/>
          </a:xfrm>
          <a:prstGeom prst="rect">
            <a:avLst/>
          </a:prstGeom>
          <a:noFill/>
        </p:spPr>
      </p:pic>
      <p:pic>
        <p:nvPicPr>
          <p:cNvPr id="142345" name="Picture 9" descr="C:\Users\Luiza Bilteanu\Desktop\images SIIT\png\p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68" y="2143116"/>
            <a:ext cx="1285884" cy="1285884"/>
          </a:xfrm>
          <a:prstGeom prst="rect">
            <a:avLst/>
          </a:prstGeom>
          <a:noFill/>
        </p:spPr>
      </p:pic>
      <p:pic>
        <p:nvPicPr>
          <p:cNvPr id="142346" name="Picture 10" descr="C:\Users\Luiza Bilteanu\Desktop\images SIIT\png\pla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2000240"/>
            <a:ext cx="1357322" cy="1357322"/>
          </a:xfrm>
          <a:prstGeom prst="rect">
            <a:avLst/>
          </a:prstGeom>
          <a:noFill/>
        </p:spPr>
      </p:pic>
      <p:pic>
        <p:nvPicPr>
          <p:cNvPr id="142348" name="Picture 12" descr="C:\Users\Luiza Bilteanu\Desktop\images SIIT\png\makeu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0826" y="4214818"/>
            <a:ext cx="1000132" cy="1000132"/>
          </a:xfrm>
          <a:prstGeom prst="rect">
            <a:avLst/>
          </a:prstGeom>
          <a:noFill/>
        </p:spPr>
      </p:pic>
      <p:pic>
        <p:nvPicPr>
          <p:cNvPr id="142349" name="Picture 13" descr="C:\Users\Luiza Bilteanu\Desktop\images SIIT\png\food-and-restauran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7950" y="428604"/>
            <a:ext cx="1216016" cy="1216016"/>
          </a:xfrm>
          <a:prstGeom prst="rect">
            <a:avLst/>
          </a:prstGeom>
          <a:noFill/>
        </p:spPr>
      </p:pic>
      <p:pic>
        <p:nvPicPr>
          <p:cNvPr id="142350" name="Picture 14" descr="C:\Users\Luiza Bilteanu\Desktop\images SIIT\png\clock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1643050"/>
            <a:ext cx="1171568" cy="1171568"/>
          </a:xfrm>
          <a:prstGeom prst="rect">
            <a:avLst/>
          </a:prstGeom>
          <a:noFill/>
        </p:spPr>
      </p:pic>
      <p:pic>
        <p:nvPicPr>
          <p:cNvPr id="142351" name="Picture 15" descr="C:\Users\Luiza Bilteanu\Desktop\images SIIT\png\chicke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6182" y="4214818"/>
            <a:ext cx="1343020" cy="1343020"/>
          </a:xfrm>
          <a:prstGeom prst="rect">
            <a:avLst/>
          </a:prstGeom>
          <a:noFill/>
        </p:spPr>
      </p:pic>
      <p:pic>
        <p:nvPicPr>
          <p:cNvPr id="142352" name="Picture 16" descr="C:\Users\Luiza Bilteanu\Desktop\images SIIT\png\clock (2)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3357554" y="5643578"/>
            <a:ext cx="885816" cy="885816"/>
          </a:xfrm>
          <a:prstGeom prst="rect">
            <a:avLst/>
          </a:prstGeom>
          <a:noFill/>
        </p:spPr>
      </p:pic>
      <p:pic>
        <p:nvPicPr>
          <p:cNvPr id="142353" name="Picture 17" descr="C:\Users\Luiza Bilteanu\Desktop\images SIIT\png\clock (1)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4282" y="2192314"/>
            <a:ext cx="714380" cy="714380"/>
          </a:xfrm>
          <a:prstGeom prst="rect">
            <a:avLst/>
          </a:prstGeom>
          <a:noFill/>
        </p:spPr>
      </p:pic>
      <p:pic>
        <p:nvPicPr>
          <p:cNvPr id="142354" name="Picture 18" descr="C:\Users\Luiza Bilteanu\Desktop\images SIIT\png\checklis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71670" y="4714884"/>
            <a:ext cx="1008058" cy="1008058"/>
          </a:xfrm>
          <a:prstGeom prst="rect">
            <a:avLst/>
          </a:prstGeom>
          <a:noFill/>
        </p:spPr>
      </p:pic>
      <p:pic>
        <p:nvPicPr>
          <p:cNvPr id="142356" name="Picture 20" descr="C:\Users\Luiza Bilteanu\Desktop\images SIIT\png\cart (1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72396" y="5500702"/>
            <a:ext cx="846098" cy="846098"/>
          </a:xfrm>
          <a:prstGeom prst="rect">
            <a:avLst/>
          </a:prstGeom>
          <a:noFill/>
        </p:spPr>
      </p:pic>
      <p:pic>
        <p:nvPicPr>
          <p:cNvPr id="142360" name="Picture 24" descr="C:\Users\Luiza Bilteanu\Desktop\images SIIT\png\call-center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7224" y="5286388"/>
            <a:ext cx="944558" cy="944558"/>
          </a:xfrm>
          <a:prstGeom prst="rect">
            <a:avLst/>
          </a:prstGeom>
          <a:noFill/>
        </p:spPr>
      </p:pic>
      <p:pic>
        <p:nvPicPr>
          <p:cNvPr id="142361" name="Picture 25" descr="C:\Users\Luiza Bilteanu\Desktop\images SIIT\png\calendar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29586" y="3714752"/>
            <a:ext cx="984248" cy="984248"/>
          </a:xfrm>
          <a:prstGeom prst="rect">
            <a:avLst/>
          </a:prstGeom>
          <a:noFill/>
        </p:spPr>
      </p:pic>
      <p:pic>
        <p:nvPicPr>
          <p:cNvPr id="142362" name="Picture 26" descr="C:\Users\Luiza Bilteanu\Desktop\images SIIT\png\bag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86710" y="785794"/>
            <a:ext cx="928694" cy="928694"/>
          </a:xfrm>
          <a:prstGeom prst="rect">
            <a:avLst/>
          </a:prstGeom>
          <a:noFill/>
        </p:spPr>
      </p:pic>
      <p:pic>
        <p:nvPicPr>
          <p:cNvPr id="142363" name="Picture 27" descr="C:\Users\Luiza Bilteanu\Desktop\images SIIT\png\shirt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143504" y="5143512"/>
            <a:ext cx="1214446" cy="1214446"/>
          </a:xfrm>
          <a:prstGeom prst="rect">
            <a:avLst/>
          </a:prstGeom>
          <a:noFill/>
        </p:spPr>
      </p:pic>
      <p:pic>
        <p:nvPicPr>
          <p:cNvPr id="142364" name="Picture 28" descr="C:\Users\Luiza Bilteanu\Desktop\images SIIT\png\receipt (1)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143108" y="571480"/>
            <a:ext cx="1012808" cy="1012808"/>
          </a:xfrm>
          <a:prstGeom prst="rect">
            <a:avLst/>
          </a:prstGeom>
          <a:noFill/>
        </p:spPr>
      </p:pic>
      <p:pic>
        <p:nvPicPr>
          <p:cNvPr id="142365" name="Picture 29" descr="C:\Users\Luiza Bilteanu\Desktop\images SIIT\png\supermarket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286116" y="1071546"/>
            <a:ext cx="1000132" cy="1000132"/>
          </a:xfrm>
          <a:prstGeom prst="rect">
            <a:avLst/>
          </a:prstGeom>
          <a:noFill/>
        </p:spPr>
      </p:pic>
      <p:pic>
        <p:nvPicPr>
          <p:cNvPr id="142366" name="Picture 30" descr="C:\Users\Luiza Bilteanu\Desktop\images SIIT\png\food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57158" y="3429000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142984"/>
            <a:ext cx="6300775" cy="1143000"/>
          </a:xfrm>
        </p:spPr>
        <p:txBody>
          <a:bodyPr/>
          <a:lstStyle/>
          <a:p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Functionalities</a:t>
            </a:r>
            <a:endParaRPr lang="en-US" sz="4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786058"/>
            <a:ext cx="8258204" cy="2982916"/>
          </a:xfrm>
        </p:spPr>
        <p:txBody>
          <a:bodyPr/>
          <a:lstStyle/>
          <a:p>
            <a:pPr marL="640080" algn="just">
              <a:spcAft>
                <a:spcPts val="600"/>
              </a:spcAft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Cre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/Edit/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Delete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;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 marL="640080" algn="just">
              <a:spcAft>
                <a:spcPts val="600"/>
              </a:spcAft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Cre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/Edit/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Delete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task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;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 marL="640080" algn="just">
              <a:spcAft>
                <a:spcPts val="600"/>
              </a:spcAft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Add the tasks to lists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;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pPr marL="640080" algn="just">
              <a:spcAft>
                <a:spcPts val="600"/>
              </a:spcAft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Display the tasks from a specific list.</a:t>
            </a: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latin typeface="Calibri" pitchFamily="34" charset="0"/>
                <a:cs typeface="Calibri" pitchFamily="34" charset="0"/>
              </a:rPr>
              <a:t>Homepage</a:t>
            </a:r>
            <a:endParaRPr lang="en-US" sz="5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40"/>
            <a:ext cx="9311514" cy="426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Calibri" pitchFamily="34" charset="0"/>
                <a:cs typeface="Calibri" pitchFamily="34" charset="0"/>
              </a:rPr>
              <a:t>Lists</a:t>
            </a:r>
            <a:endParaRPr lang="en-US" sz="5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26"/>
            <a:ext cx="9307039" cy="427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Tasks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9345368" cy="428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195</Words>
  <Application>Microsoft Office PowerPoint</Application>
  <PresentationFormat>On-screen Show (4:3)</PresentationFormat>
  <Paragraphs>66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Diseño predeterminado</vt:lpstr>
      <vt:lpstr>Final project- SIIT 8 </vt:lpstr>
      <vt:lpstr>Summary</vt:lpstr>
      <vt:lpstr>Why Școala Informală de IT?</vt:lpstr>
      <vt:lpstr>Why Java?</vt:lpstr>
      <vt:lpstr>Daily planner</vt:lpstr>
      <vt:lpstr>Functionalities</vt:lpstr>
      <vt:lpstr>Homepage</vt:lpstr>
      <vt:lpstr>Lists</vt:lpstr>
      <vt:lpstr>Tasks</vt:lpstr>
      <vt:lpstr>Technologies used</vt:lpstr>
      <vt:lpstr>Slide 11</vt:lpstr>
      <vt:lpstr>Slide 12</vt:lpstr>
      <vt:lpstr>Slide 13</vt:lpstr>
      <vt:lpstr>Git Hub</vt:lpstr>
      <vt:lpstr>Conclusions</vt:lpstr>
      <vt:lpstr>Slide 16</vt:lpstr>
      <vt:lpstr>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Luiza Bilteanu</cp:lastModifiedBy>
  <cp:revision>727</cp:revision>
  <dcterms:created xsi:type="dcterms:W3CDTF">2010-05-23T14:28:12Z</dcterms:created>
  <dcterms:modified xsi:type="dcterms:W3CDTF">2019-04-14T20:19:38Z</dcterms:modified>
</cp:coreProperties>
</file>